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5.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719" r:id="rId1"/>
    <p:sldMasterId id="2147483720" r:id="rId2"/>
    <p:sldMasterId id="2147483721" r:id="rId3"/>
    <p:sldMasterId id="2147483722" r:id="rId4"/>
    <p:sldMasterId id="2147483723" r:id="rId5"/>
    <p:sldMasterId id="2147483724" r:id="rId6"/>
  </p:sldMasterIdLst>
  <p:notesMasterIdLst>
    <p:notesMasterId r:id="rId169"/>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 id="297" r:id="rId48"/>
    <p:sldId id="298" r:id="rId49"/>
    <p:sldId id="299" r:id="rId50"/>
    <p:sldId id="300" r:id="rId51"/>
    <p:sldId id="301" r:id="rId52"/>
    <p:sldId id="302" r:id="rId53"/>
    <p:sldId id="303" r:id="rId54"/>
    <p:sldId id="304" r:id="rId55"/>
    <p:sldId id="305" r:id="rId56"/>
    <p:sldId id="306" r:id="rId57"/>
    <p:sldId id="307" r:id="rId58"/>
    <p:sldId id="308" r:id="rId59"/>
    <p:sldId id="309" r:id="rId60"/>
    <p:sldId id="310" r:id="rId61"/>
    <p:sldId id="311" r:id="rId62"/>
    <p:sldId id="312" r:id="rId63"/>
    <p:sldId id="313" r:id="rId64"/>
    <p:sldId id="314" r:id="rId65"/>
    <p:sldId id="315" r:id="rId66"/>
    <p:sldId id="316" r:id="rId67"/>
    <p:sldId id="317" r:id="rId68"/>
    <p:sldId id="318" r:id="rId69"/>
    <p:sldId id="319" r:id="rId70"/>
    <p:sldId id="320" r:id="rId71"/>
    <p:sldId id="321" r:id="rId72"/>
    <p:sldId id="322" r:id="rId73"/>
    <p:sldId id="323" r:id="rId74"/>
    <p:sldId id="324" r:id="rId75"/>
    <p:sldId id="325" r:id="rId76"/>
    <p:sldId id="326" r:id="rId77"/>
    <p:sldId id="327" r:id="rId78"/>
    <p:sldId id="328" r:id="rId79"/>
    <p:sldId id="329" r:id="rId80"/>
    <p:sldId id="330" r:id="rId81"/>
    <p:sldId id="331" r:id="rId82"/>
    <p:sldId id="332" r:id="rId83"/>
    <p:sldId id="333" r:id="rId84"/>
    <p:sldId id="334" r:id="rId85"/>
    <p:sldId id="335" r:id="rId86"/>
    <p:sldId id="336" r:id="rId87"/>
    <p:sldId id="337" r:id="rId88"/>
    <p:sldId id="338" r:id="rId89"/>
    <p:sldId id="339" r:id="rId90"/>
    <p:sldId id="340" r:id="rId91"/>
    <p:sldId id="341" r:id="rId92"/>
    <p:sldId id="342" r:id="rId93"/>
    <p:sldId id="343" r:id="rId94"/>
    <p:sldId id="344" r:id="rId95"/>
    <p:sldId id="345" r:id="rId96"/>
    <p:sldId id="346" r:id="rId97"/>
    <p:sldId id="347" r:id="rId98"/>
    <p:sldId id="348" r:id="rId99"/>
    <p:sldId id="349" r:id="rId100"/>
    <p:sldId id="350" r:id="rId101"/>
    <p:sldId id="351" r:id="rId102"/>
    <p:sldId id="352" r:id="rId103"/>
    <p:sldId id="353" r:id="rId104"/>
    <p:sldId id="354" r:id="rId105"/>
    <p:sldId id="355" r:id="rId106"/>
    <p:sldId id="356" r:id="rId107"/>
    <p:sldId id="357" r:id="rId108"/>
    <p:sldId id="358" r:id="rId109"/>
    <p:sldId id="359" r:id="rId110"/>
    <p:sldId id="360" r:id="rId111"/>
    <p:sldId id="361" r:id="rId112"/>
    <p:sldId id="362" r:id="rId113"/>
    <p:sldId id="363" r:id="rId114"/>
    <p:sldId id="364" r:id="rId115"/>
    <p:sldId id="365" r:id="rId116"/>
    <p:sldId id="366" r:id="rId117"/>
    <p:sldId id="367" r:id="rId118"/>
    <p:sldId id="368" r:id="rId119"/>
    <p:sldId id="369" r:id="rId120"/>
    <p:sldId id="370" r:id="rId121"/>
    <p:sldId id="371" r:id="rId122"/>
    <p:sldId id="372" r:id="rId123"/>
    <p:sldId id="373" r:id="rId124"/>
    <p:sldId id="374" r:id="rId125"/>
    <p:sldId id="375" r:id="rId126"/>
    <p:sldId id="376" r:id="rId127"/>
    <p:sldId id="377" r:id="rId128"/>
    <p:sldId id="378" r:id="rId129"/>
    <p:sldId id="379" r:id="rId130"/>
    <p:sldId id="380" r:id="rId131"/>
    <p:sldId id="381" r:id="rId132"/>
    <p:sldId id="382" r:id="rId133"/>
    <p:sldId id="383" r:id="rId134"/>
    <p:sldId id="384" r:id="rId135"/>
    <p:sldId id="385" r:id="rId136"/>
    <p:sldId id="386" r:id="rId137"/>
    <p:sldId id="387" r:id="rId138"/>
    <p:sldId id="388" r:id="rId139"/>
    <p:sldId id="389" r:id="rId140"/>
    <p:sldId id="390" r:id="rId141"/>
    <p:sldId id="391" r:id="rId142"/>
    <p:sldId id="392" r:id="rId143"/>
    <p:sldId id="393" r:id="rId144"/>
    <p:sldId id="394" r:id="rId145"/>
    <p:sldId id="395" r:id="rId146"/>
    <p:sldId id="396" r:id="rId147"/>
    <p:sldId id="397" r:id="rId148"/>
    <p:sldId id="398" r:id="rId149"/>
    <p:sldId id="399" r:id="rId150"/>
    <p:sldId id="400" r:id="rId151"/>
    <p:sldId id="401" r:id="rId152"/>
    <p:sldId id="402" r:id="rId153"/>
    <p:sldId id="403" r:id="rId154"/>
    <p:sldId id="404" r:id="rId155"/>
    <p:sldId id="405" r:id="rId156"/>
    <p:sldId id="406" r:id="rId157"/>
    <p:sldId id="407" r:id="rId158"/>
    <p:sldId id="408" r:id="rId159"/>
    <p:sldId id="409" r:id="rId160"/>
    <p:sldId id="410" r:id="rId161"/>
    <p:sldId id="411" r:id="rId162"/>
    <p:sldId id="412" r:id="rId163"/>
    <p:sldId id="413" r:id="rId164"/>
    <p:sldId id="414" r:id="rId165"/>
    <p:sldId id="415" r:id="rId166"/>
    <p:sldId id="416" r:id="rId167"/>
    <p:sldId id="417" r:id="rId168"/>
  </p:sldIdLst>
  <p:sldSz cx="12192000" cy="6858000"/>
  <p:notesSz cx="6858000" cy="9144000"/>
  <p:embeddedFontLst>
    <p:embeddedFont>
      <p:font typeface="Helvetica Neue" panose="02000503000000020004" pitchFamily="2" charset="0"/>
      <p:regular r:id="rId170"/>
      <p:bold r:id="rId171"/>
      <p:italic r:id="rId172"/>
      <p:boldItalic r:id="rId173"/>
    </p:embeddedFont>
    <p:embeddedFont>
      <p:font typeface="Montserrat" pitchFamily="2" charset="77"/>
      <p:regular r:id="rId174"/>
      <p:bold r:id="rId175"/>
      <p:italic r:id="rId176"/>
      <p:boldItalic r:id="rId177"/>
    </p:embeddedFont>
    <p:embeddedFont>
      <p:font typeface="Montserrat Medium" pitchFamily="2" charset="77"/>
      <p:regular r:id="rId178"/>
      <p:bold r:id="rId179"/>
      <p:italic r:id="rId180"/>
      <p:boldItalic r:id="rId181"/>
    </p:embeddedFont>
    <p:embeddedFont>
      <p:font typeface="Montserrat SemiBold" pitchFamily="2" charset="77"/>
      <p:regular r:id="rId182"/>
      <p:bold r:id="rId183"/>
      <p:italic r:id="rId184"/>
      <p:boldItalic r:id="rId185"/>
    </p:embeddedFont>
    <p:embeddedFont>
      <p:font typeface="Open Sans" panose="020B0606030504020204" pitchFamily="34" charset="0"/>
      <p:regular r:id="rId186"/>
      <p:bold r:id="rId187"/>
      <p:italic r:id="rId188"/>
      <p:boldItalic r:id="rId189"/>
    </p:embeddedFont>
    <p:embeddedFont>
      <p:font typeface="Open Sans SemiBold" panose="020B0606030504020204" pitchFamily="34" charset="0"/>
      <p:regular r:id="rId190"/>
      <p:bold r:id="rId191"/>
      <p:italic r:id="rId192"/>
      <p:boldItalic r:id="rId193"/>
    </p:embeddedFont>
    <p:embeddedFont>
      <p:font typeface="Permanent Marker" panose="02000000000000000000" pitchFamily="2" charset="0"/>
      <p:regular r:id="rId194"/>
    </p:embeddedFont>
    <p:embeddedFont>
      <p:font typeface="Raleway" panose="020B0503030101060003" pitchFamily="34" charset="77"/>
      <p:regular r:id="rId195"/>
      <p:bold r:id="rId196"/>
      <p:italic r:id="rId197"/>
      <p:boldItalic r:id="rId198"/>
    </p:embeddedFont>
    <p:embeddedFont>
      <p:font typeface="Raleway Medium" panose="020B0503030101060003" pitchFamily="34" charset="77"/>
      <p:regular r:id="rId199"/>
      <p:bold r:id="rId200"/>
      <p:italic r:id="rId201"/>
      <p:boldItalic r:id="rId202"/>
    </p:embeddedFont>
    <p:embeddedFont>
      <p:font typeface="Raleway SemiBold" panose="020B0503030101060003" pitchFamily="34" charset="77"/>
      <p:regular r:id="rId203"/>
      <p:bold r:id="rId204"/>
      <p:italic r:id="rId205"/>
      <p:boldItalic r:id="rId20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p:restoredTop sz="85165"/>
  </p:normalViewPr>
  <p:slideViewPr>
    <p:cSldViewPr snapToGrid="0" snapToObjects="1">
      <p:cViewPr varScale="1">
        <p:scale>
          <a:sx n="107" d="100"/>
          <a:sy n="107" d="100"/>
        </p:scale>
        <p:origin x="736" y="1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1.xml"/><Relationship Id="rId21" Type="http://schemas.openxmlformats.org/officeDocument/2006/relationships/slide" Target="slides/slide15.xml"/><Relationship Id="rId42" Type="http://schemas.openxmlformats.org/officeDocument/2006/relationships/slide" Target="slides/slide36.xml"/><Relationship Id="rId63" Type="http://schemas.openxmlformats.org/officeDocument/2006/relationships/slide" Target="slides/slide57.xml"/><Relationship Id="rId84" Type="http://schemas.openxmlformats.org/officeDocument/2006/relationships/slide" Target="slides/slide78.xml"/><Relationship Id="rId138" Type="http://schemas.openxmlformats.org/officeDocument/2006/relationships/slide" Target="slides/slide132.xml"/><Relationship Id="rId159" Type="http://schemas.openxmlformats.org/officeDocument/2006/relationships/slide" Target="slides/slide153.xml"/><Relationship Id="rId170" Type="http://schemas.openxmlformats.org/officeDocument/2006/relationships/font" Target="fonts/font1.fntdata"/><Relationship Id="rId191" Type="http://schemas.openxmlformats.org/officeDocument/2006/relationships/font" Target="fonts/font22.fntdata"/><Relationship Id="rId205" Type="http://schemas.openxmlformats.org/officeDocument/2006/relationships/font" Target="fonts/font36.fntdata"/><Relationship Id="rId107" Type="http://schemas.openxmlformats.org/officeDocument/2006/relationships/slide" Target="slides/slide101.xml"/><Relationship Id="rId11" Type="http://schemas.openxmlformats.org/officeDocument/2006/relationships/slide" Target="slides/slide5.xml"/><Relationship Id="rId32" Type="http://schemas.openxmlformats.org/officeDocument/2006/relationships/slide" Target="slides/slide26.xml"/><Relationship Id="rId53" Type="http://schemas.openxmlformats.org/officeDocument/2006/relationships/slide" Target="slides/slide47.xml"/><Relationship Id="rId74" Type="http://schemas.openxmlformats.org/officeDocument/2006/relationships/slide" Target="slides/slide68.xml"/><Relationship Id="rId128" Type="http://schemas.openxmlformats.org/officeDocument/2006/relationships/slide" Target="slides/slide122.xml"/><Relationship Id="rId149" Type="http://schemas.openxmlformats.org/officeDocument/2006/relationships/slide" Target="slides/slide143.xml"/><Relationship Id="rId5" Type="http://schemas.openxmlformats.org/officeDocument/2006/relationships/slideMaster" Target="slideMasters/slideMaster5.xml"/><Relationship Id="rId95" Type="http://schemas.openxmlformats.org/officeDocument/2006/relationships/slide" Target="slides/slide89.xml"/><Relationship Id="rId160" Type="http://schemas.openxmlformats.org/officeDocument/2006/relationships/slide" Target="slides/slide154.xml"/><Relationship Id="rId181" Type="http://schemas.openxmlformats.org/officeDocument/2006/relationships/font" Target="fonts/font12.fntdata"/><Relationship Id="rId22" Type="http://schemas.openxmlformats.org/officeDocument/2006/relationships/slide" Target="slides/slide16.xml"/><Relationship Id="rId43" Type="http://schemas.openxmlformats.org/officeDocument/2006/relationships/slide" Target="slides/slide37.xml"/><Relationship Id="rId64" Type="http://schemas.openxmlformats.org/officeDocument/2006/relationships/slide" Target="slides/slide58.xml"/><Relationship Id="rId118" Type="http://schemas.openxmlformats.org/officeDocument/2006/relationships/slide" Target="slides/slide112.xml"/><Relationship Id="rId139" Type="http://schemas.openxmlformats.org/officeDocument/2006/relationships/slide" Target="slides/slide133.xml"/><Relationship Id="rId85" Type="http://schemas.openxmlformats.org/officeDocument/2006/relationships/slide" Target="slides/slide79.xml"/><Relationship Id="rId150" Type="http://schemas.openxmlformats.org/officeDocument/2006/relationships/slide" Target="slides/slide144.xml"/><Relationship Id="rId171" Type="http://schemas.openxmlformats.org/officeDocument/2006/relationships/font" Target="fonts/font2.fntdata"/><Relationship Id="rId192" Type="http://schemas.openxmlformats.org/officeDocument/2006/relationships/font" Target="fonts/font23.fntdata"/><Relationship Id="rId206" Type="http://schemas.openxmlformats.org/officeDocument/2006/relationships/font" Target="fonts/font37.fntdata"/><Relationship Id="rId12" Type="http://schemas.openxmlformats.org/officeDocument/2006/relationships/slide" Target="slides/slide6.xml"/><Relationship Id="rId33" Type="http://schemas.openxmlformats.org/officeDocument/2006/relationships/slide" Target="slides/slide27.xml"/><Relationship Id="rId108" Type="http://schemas.openxmlformats.org/officeDocument/2006/relationships/slide" Target="slides/slide102.xml"/><Relationship Id="rId129" Type="http://schemas.openxmlformats.org/officeDocument/2006/relationships/slide" Target="slides/slide123.xml"/><Relationship Id="rId54" Type="http://schemas.openxmlformats.org/officeDocument/2006/relationships/slide" Target="slides/slide48.xml"/><Relationship Id="rId75" Type="http://schemas.openxmlformats.org/officeDocument/2006/relationships/slide" Target="slides/slide69.xml"/><Relationship Id="rId96" Type="http://schemas.openxmlformats.org/officeDocument/2006/relationships/slide" Target="slides/slide90.xml"/><Relationship Id="rId140" Type="http://schemas.openxmlformats.org/officeDocument/2006/relationships/slide" Target="slides/slide134.xml"/><Relationship Id="rId161" Type="http://schemas.openxmlformats.org/officeDocument/2006/relationships/slide" Target="slides/slide155.xml"/><Relationship Id="rId182" Type="http://schemas.openxmlformats.org/officeDocument/2006/relationships/font" Target="fonts/font13.fntdata"/><Relationship Id="rId6" Type="http://schemas.openxmlformats.org/officeDocument/2006/relationships/slideMaster" Target="slideMasters/slideMaster6.xml"/><Relationship Id="rId23" Type="http://schemas.openxmlformats.org/officeDocument/2006/relationships/slide" Target="slides/slide17.xml"/><Relationship Id="rId119" Type="http://schemas.openxmlformats.org/officeDocument/2006/relationships/slide" Target="slides/slide113.xml"/><Relationship Id="rId44" Type="http://schemas.openxmlformats.org/officeDocument/2006/relationships/slide" Target="slides/slide38.xml"/><Relationship Id="rId65" Type="http://schemas.openxmlformats.org/officeDocument/2006/relationships/slide" Target="slides/slide59.xml"/><Relationship Id="rId86" Type="http://schemas.openxmlformats.org/officeDocument/2006/relationships/slide" Target="slides/slide80.xml"/><Relationship Id="rId130" Type="http://schemas.openxmlformats.org/officeDocument/2006/relationships/slide" Target="slides/slide124.xml"/><Relationship Id="rId151" Type="http://schemas.openxmlformats.org/officeDocument/2006/relationships/slide" Target="slides/slide145.xml"/><Relationship Id="rId172" Type="http://schemas.openxmlformats.org/officeDocument/2006/relationships/font" Target="fonts/font3.fntdata"/><Relationship Id="rId193" Type="http://schemas.openxmlformats.org/officeDocument/2006/relationships/font" Target="fonts/font24.fntdata"/><Relationship Id="rId207" Type="http://schemas.openxmlformats.org/officeDocument/2006/relationships/presProps" Target="presProps.xml"/><Relationship Id="rId13" Type="http://schemas.openxmlformats.org/officeDocument/2006/relationships/slide" Target="slides/slide7.xml"/><Relationship Id="rId109" Type="http://schemas.openxmlformats.org/officeDocument/2006/relationships/slide" Target="slides/slide103.xml"/><Relationship Id="rId34" Type="http://schemas.openxmlformats.org/officeDocument/2006/relationships/slide" Target="slides/slide28.xml"/><Relationship Id="rId55" Type="http://schemas.openxmlformats.org/officeDocument/2006/relationships/slide" Target="slides/slide49.xml"/><Relationship Id="rId76" Type="http://schemas.openxmlformats.org/officeDocument/2006/relationships/slide" Target="slides/slide70.xml"/><Relationship Id="rId97" Type="http://schemas.openxmlformats.org/officeDocument/2006/relationships/slide" Target="slides/slide91.xml"/><Relationship Id="rId120" Type="http://schemas.openxmlformats.org/officeDocument/2006/relationships/slide" Target="slides/slide114.xml"/><Relationship Id="rId141" Type="http://schemas.openxmlformats.org/officeDocument/2006/relationships/slide" Target="slides/slide135.xml"/><Relationship Id="rId7" Type="http://schemas.openxmlformats.org/officeDocument/2006/relationships/slide" Target="slides/slide1.xml"/><Relationship Id="rId162" Type="http://schemas.openxmlformats.org/officeDocument/2006/relationships/slide" Target="slides/slide156.xml"/><Relationship Id="rId183" Type="http://schemas.openxmlformats.org/officeDocument/2006/relationships/font" Target="fonts/font14.fntdata"/><Relationship Id="rId24" Type="http://schemas.openxmlformats.org/officeDocument/2006/relationships/slide" Target="slides/slide18.xml"/><Relationship Id="rId45" Type="http://schemas.openxmlformats.org/officeDocument/2006/relationships/slide" Target="slides/slide39.xml"/><Relationship Id="rId66" Type="http://schemas.openxmlformats.org/officeDocument/2006/relationships/slide" Target="slides/slide60.xml"/><Relationship Id="rId87" Type="http://schemas.openxmlformats.org/officeDocument/2006/relationships/slide" Target="slides/slide81.xml"/><Relationship Id="rId110" Type="http://schemas.openxmlformats.org/officeDocument/2006/relationships/slide" Target="slides/slide104.xml"/><Relationship Id="rId131" Type="http://schemas.openxmlformats.org/officeDocument/2006/relationships/slide" Target="slides/slide125.xml"/><Relationship Id="rId61" Type="http://schemas.openxmlformats.org/officeDocument/2006/relationships/slide" Target="slides/slide55.xml"/><Relationship Id="rId82" Type="http://schemas.openxmlformats.org/officeDocument/2006/relationships/slide" Target="slides/slide76.xml"/><Relationship Id="rId152" Type="http://schemas.openxmlformats.org/officeDocument/2006/relationships/slide" Target="slides/slide146.xml"/><Relationship Id="rId173" Type="http://schemas.openxmlformats.org/officeDocument/2006/relationships/font" Target="fonts/font4.fntdata"/><Relationship Id="rId194" Type="http://schemas.openxmlformats.org/officeDocument/2006/relationships/font" Target="fonts/font25.fntdata"/><Relationship Id="rId199" Type="http://schemas.openxmlformats.org/officeDocument/2006/relationships/font" Target="fonts/font30.fntdata"/><Relationship Id="rId203" Type="http://schemas.openxmlformats.org/officeDocument/2006/relationships/font" Target="fonts/font34.fntdata"/><Relationship Id="rId208" Type="http://schemas.openxmlformats.org/officeDocument/2006/relationships/viewProps" Target="viewProps.xml"/><Relationship Id="rId19" Type="http://schemas.openxmlformats.org/officeDocument/2006/relationships/slide" Target="slides/slide13.xml"/><Relationship Id="rId14" Type="http://schemas.openxmlformats.org/officeDocument/2006/relationships/slide" Target="slides/slide8.xml"/><Relationship Id="rId30" Type="http://schemas.openxmlformats.org/officeDocument/2006/relationships/slide" Target="slides/slide24.xml"/><Relationship Id="rId35" Type="http://schemas.openxmlformats.org/officeDocument/2006/relationships/slide" Target="slides/slide29.xml"/><Relationship Id="rId56" Type="http://schemas.openxmlformats.org/officeDocument/2006/relationships/slide" Target="slides/slide50.xml"/><Relationship Id="rId77" Type="http://schemas.openxmlformats.org/officeDocument/2006/relationships/slide" Target="slides/slide71.xml"/><Relationship Id="rId100" Type="http://schemas.openxmlformats.org/officeDocument/2006/relationships/slide" Target="slides/slide94.xml"/><Relationship Id="rId105" Type="http://schemas.openxmlformats.org/officeDocument/2006/relationships/slide" Target="slides/slide99.xml"/><Relationship Id="rId126" Type="http://schemas.openxmlformats.org/officeDocument/2006/relationships/slide" Target="slides/slide120.xml"/><Relationship Id="rId147" Type="http://schemas.openxmlformats.org/officeDocument/2006/relationships/slide" Target="slides/slide141.xml"/><Relationship Id="rId168" Type="http://schemas.openxmlformats.org/officeDocument/2006/relationships/slide" Target="slides/slide162.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93" Type="http://schemas.openxmlformats.org/officeDocument/2006/relationships/slide" Target="slides/slide87.xml"/><Relationship Id="rId98" Type="http://schemas.openxmlformats.org/officeDocument/2006/relationships/slide" Target="slides/slide92.xml"/><Relationship Id="rId121" Type="http://schemas.openxmlformats.org/officeDocument/2006/relationships/slide" Target="slides/slide115.xml"/><Relationship Id="rId142" Type="http://schemas.openxmlformats.org/officeDocument/2006/relationships/slide" Target="slides/slide136.xml"/><Relationship Id="rId163" Type="http://schemas.openxmlformats.org/officeDocument/2006/relationships/slide" Target="slides/slide157.xml"/><Relationship Id="rId184" Type="http://schemas.openxmlformats.org/officeDocument/2006/relationships/font" Target="fonts/font15.fntdata"/><Relationship Id="rId189" Type="http://schemas.openxmlformats.org/officeDocument/2006/relationships/font" Target="fonts/font20.fntdata"/><Relationship Id="rId3" Type="http://schemas.openxmlformats.org/officeDocument/2006/relationships/slideMaster" Target="slideMasters/slideMaster3.xml"/><Relationship Id="rId25" Type="http://schemas.openxmlformats.org/officeDocument/2006/relationships/slide" Target="slides/slide19.xml"/><Relationship Id="rId46" Type="http://schemas.openxmlformats.org/officeDocument/2006/relationships/slide" Target="slides/slide40.xml"/><Relationship Id="rId67" Type="http://schemas.openxmlformats.org/officeDocument/2006/relationships/slide" Target="slides/slide61.xml"/><Relationship Id="rId116" Type="http://schemas.openxmlformats.org/officeDocument/2006/relationships/slide" Target="slides/slide110.xml"/><Relationship Id="rId137" Type="http://schemas.openxmlformats.org/officeDocument/2006/relationships/slide" Target="slides/slide131.xml"/><Relationship Id="rId158" Type="http://schemas.openxmlformats.org/officeDocument/2006/relationships/slide" Target="slides/slide152.xml"/><Relationship Id="rId20" Type="http://schemas.openxmlformats.org/officeDocument/2006/relationships/slide" Target="slides/slide14.xml"/><Relationship Id="rId41" Type="http://schemas.openxmlformats.org/officeDocument/2006/relationships/slide" Target="slides/slide35.xml"/><Relationship Id="rId62" Type="http://schemas.openxmlformats.org/officeDocument/2006/relationships/slide" Target="slides/slide56.xml"/><Relationship Id="rId83" Type="http://schemas.openxmlformats.org/officeDocument/2006/relationships/slide" Target="slides/slide77.xml"/><Relationship Id="rId88" Type="http://schemas.openxmlformats.org/officeDocument/2006/relationships/slide" Target="slides/slide82.xml"/><Relationship Id="rId111" Type="http://schemas.openxmlformats.org/officeDocument/2006/relationships/slide" Target="slides/slide105.xml"/><Relationship Id="rId132" Type="http://schemas.openxmlformats.org/officeDocument/2006/relationships/slide" Target="slides/slide126.xml"/><Relationship Id="rId153" Type="http://schemas.openxmlformats.org/officeDocument/2006/relationships/slide" Target="slides/slide147.xml"/><Relationship Id="rId174" Type="http://schemas.openxmlformats.org/officeDocument/2006/relationships/font" Target="fonts/font5.fntdata"/><Relationship Id="rId179" Type="http://schemas.openxmlformats.org/officeDocument/2006/relationships/font" Target="fonts/font10.fntdata"/><Relationship Id="rId195" Type="http://schemas.openxmlformats.org/officeDocument/2006/relationships/font" Target="fonts/font26.fntdata"/><Relationship Id="rId209" Type="http://schemas.openxmlformats.org/officeDocument/2006/relationships/theme" Target="theme/theme1.xml"/><Relationship Id="rId190" Type="http://schemas.openxmlformats.org/officeDocument/2006/relationships/font" Target="fonts/font21.fntdata"/><Relationship Id="rId204" Type="http://schemas.openxmlformats.org/officeDocument/2006/relationships/font" Target="fonts/font35.fntdata"/><Relationship Id="rId15" Type="http://schemas.openxmlformats.org/officeDocument/2006/relationships/slide" Target="slides/slide9.xml"/><Relationship Id="rId36" Type="http://schemas.openxmlformats.org/officeDocument/2006/relationships/slide" Target="slides/slide30.xml"/><Relationship Id="rId57" Type="http://schemas.openxmlformats.org/officeDocument/2006/relationships/slide" Target="slides/slide51.xml"/><Relationship Id="rId106" Type="http://schemas.openxmlformats.org/officeDocument/2006/relationships/slide" Target="slides/slide100.xml"/><Relationship Id="rId127" Type="http://schemas.openxmlformats.org/officeDocument/2006/relationships/slide" Target="slides/slide121.xml"/><Relationship Id="rId10" Type="http://schemas.openxmlformats.org/officeDocument/2006/relationships/slide" Target="slides/slide4.xml"/><Relationship Id="rId31" Type="http://schemas.openxmlformats.org/officeDocument/2006/relationships/slide" Target="slides/slide25.xml"/><Relationship Id="rId52" Type="http://schemas.openxmlformats.org/officeDocument/2006/relationships/slide" Target="slides/slide46.xml"/><Relationship Id="rId73" Type="http://schemas.openxmlformats.org/officeDocument/2006/relationships/slide" Target="slides/slide67.xml"/><Relationship Id="rId78" Type="http://schemas.openxmlformats.org/officeDocument/2006/relationships/slide" Target="slides/slide72.xml"/><Relationship Id="rId94" Type="http://schemas.openxmlformats.org/officeDocument/2006/relationships/slide" Target="slides/slide88.xml"/><Relationship Id="rId99" Type="http://schemas.openxmlformats.org/officeDocument/2006/relationships/slide" Target="slides/slide93.xml"/><Relationship Id="rId101" Type="http://schemas.openxmlformats.org/officeDocument/2006/relationships/slide" Target="slides/slide95.xml"/><Relationship Id="rId122" Type="http://schemas.openxmlformats.org/officeDocument/2006/relationships/slide" Target="slides/slide116.xml"/><Relationship Id="rId143" Type="http://schemas.openxmlformats.org/officeDocument/2006/relationships/slide" Target="slides/slide137.xml"/><Relationship Id="rId148" Type="http://schemas.openxmlformats.org/officeDocument/2006/relationships/slide" Target="slides/slide142.xml"/><Relationship Id="rId164" Type="http://schemas.openxmlformats.org/officeDocument/2006/relationships/slide" Target="slides/slide158.xml"/><Relationship Id="rId169" Type="http://schemas.openxmlformats.org/officeDocument/2006/relationships/notesMaster" Target="notesMasters/notesMaster1.xml"/><Relationship Id="rId185" Type="http://schemas.openxmlformats.org/officeDocument/2006/relationships/font" Target="fonts/font16.fntdata"/><Relationship Id="rId4" Type="http://schemas.openxmlformats.org/officeDocument/2006/relationships/slideMaster" Target="slideMasters/slideMaster4.xml"/><Relationship Id="rId9" Type="http://schemas.openxmlformats.org/officeDocument/2006/relationships/slide" Target="slides/slide3.xml"/><Relationship Id="rId180" Type="http://schemas.openxmlformats.org/officeDocument/2006/relationships/font" Target="fonts/font11.fntdata"/><Relationship Id="rId210" Type="http://schemas.openxmlformats.org/officeDocument/2006/relationships/tableStyles" Target="tableStyles.xml"/><Relationship Id="rId26" Type="http://schemas.openxmlformats.org/officeDocument/2006/relationships/slide" Target="slides/slide20.xml"/><Relationship Id="rId47" Type="http://schemas.openxmlformats.org/officeDocument/2006/relationships/slide" Target="slides/slide41.xml"/><Relationship Id="rId68" Type="http://schemas.openxmlformats.org/officeDocument/2006/relationships/slide" Target="slides/slide62.xml"/><Relationship Id="rId89" Type="http://schemas.openxmlformats.org/officeDocument/2006/relationships/slide" Target="slides/slide83.xml"/><Relationship Id="rId112" Type="http://schemas.openxmlformats.org/officeDocument/2006/relationships/slide" Target="slides/slide106.xml"/><Relationship Id="rId133" Type="http://schemas.openxmlformats.org/officeDocument/2006/relationships/slide" Target="slides/slide127.xml"/><Relationship Id="rId154" Type="http://schemas.openxmlformats.org/officeDocument/2006/relationships/slide" Target="slides/slide148.xml"/><Relationship Id="rId175" Type="http://schemas.openxmlformats.org/officeDocument/2006/relationships/font" Target="fonts/font6.fntdata"/><Relationship Id="rId196" Type="http://schemas.openxmlformats.org/officeDocument/2006/relationships/font" Target="fonts/font27.fntdata"/><Relationship Id="rId200" Type="http://schemas.openxmlformats.org/officeDocument/2006/relationships/font" Target="fonts/font31.fntdata"/><Relationship Id="rId16" Type="http://schemas.openxmlformats.org/officeDocument/2006/relationships/slide" Target="slides/slide10.xml"/><Relationship Id="rId37" Type="http://schemas.openxmlformats.org/officeDocument/2006/relationships/slide" Target="slides/slide31.xml"/><Relationship Id="rId58" Type="http://schemas.openxmlformats.org/officeDocument/2006/relationships/slide" Target="slides/slide52.xml"/><Relationship Id="rId79" Type="http://schemas.openxmlformats.org/officeDocument/2006/relationships/slide" Target="slides/slide73.xml"/><Relationship Id="rId102" Type="http://schemas.openxmlformats.org/officeDocument/2006/relationships/slide" Target="slides/slide96.xml"/><Relationship Id="rId123" Type="http://schemas.openxmlformats.org/officeDocument/2006/relationships/slide" Target="slides/slide117.xml"/><Relationship Id="rId144" Type="http://schemas.openxmlformats.org/officeDocument/2006/relationships/slide" Target="slides/slide138.xml"/><Relationship Id="rId90" Type="http://schemas.openxmlformats.org/officeDocument/2006/relationships/slide" Target="slides/slide84.xml"/><Relationship Id="rId165" Type="http://schemas.openxmlformats.org/officeDocument/2006/relationships/slide" Target="slides/slide159.xml"/><Relationship Id="rId186" Type="http://schemas.openxmlformats.org/officeDocument/2006/relationships/font" Target="fonts/font17.fntdata"/><Relationship Id="rId27" Type="http://schemas.openxmlformats.org/officeDocument/2006/relationships/slide" Target="slides/slide21.xml"/><Relationship Id="rId48" Type="http://schemas.openxmlformats.org/officeDocument/2006/relationships/slide" Target="slides/slide42.xml"/><Relationship Id="rId69" Type="http://schemas.openxmlformats.org/officeDocument/2006/relationships/slide" Target="slides/slide63.xml"/><Relationship Id="rId113" Type="http://schemas.openxmlformats.org/officeDocument/2006/relationships/slide" Target="slides/slide107.xml"/><Relationship Id="rId134" Type="http://schemas.openxmlformats.org/officeDocument/2006/relationships/slide" Target="slides/slide128.xml"/><Relationship Id="rId80" Type="http://schemas.openxmlformats.org/officeDocument/2006/relationships/slide" Target="slides/slide74.xml"/><Relationship Id="rId155" Type="http://schemas.openxmlformats.org/officeDocument/2006/relationships/slide" Target="slides/slide149.xml"/><Relationship Id="rId176" Type="http://schemas.openxmlformats.org/officeDocument/2006/relationships/font" Target="fonts/font7.fntdata"/><Relationship Id="rId197" Type="http://schemas.openxmlformats.org/officeDocument/2006/relationships/font" Target="fonts/font28.fntdata"/><Relationship Id="rId201" Type="http://schemas.openxmlformats.org/officeDocument/2006/relationships/font" Target="fonts/font32.fntdata"/><Relationship Id="rId17" Type="http://schemas.openxmlformats.org/officeDocument/2006/relationships/slide" Target="slides/slide11.xml"/><Relationship Id="rId38" Type="http://schemas.openxmlformats.org/officeDocument/2006/relationships/slide" Target="slides/slide32.xml"/><Relationship Id="rId59" Type="http://schemas.openxmlformats.org/officeDocument/2006/relationships/slide" Target="slides/slide53.xml"/><Relationship Id="rId103" Type="http://schemas.openxmlformats.org/officeDocument/2006/relationships/slide" Target="slides/slide97.xml"/><Relationship Id="rId124" Type="http://schemas.openxmlformats.org/officeDocument/2006/relationships/slide" Target="slides/slide118.xml"/><Relationship Id="rId70" Type="http://schemas.openxmlformats.org/officeDocument/2006/relationships/slide" Target="slides/slide64.xml"/><Relationship Id="rId91" Type="http://schemas.openxmlformats.org/officeDocument/2006/relationships/slide" Target="slides/slide85.xml"/><Relationship Id="rId145" Type="http://schemas.openxmlformats.org/officeDocument/2006/relationships/slide" Target="slides/slide139.xml"/><Relationship Id="rId166" Type="http://schemas.openxmlformats.org/officeDocument/2006/relationships/slide" Target="slides/slide160.xml"/><Relationship Id="rId187" Type="http://schemas.openxmlformats.org/officeDocument/2006/relationships/font" Target="fonts/font18.fntdata"/><Relationship Id="rId1" Type="http://schemas.openxmlformats.org/officeDocument/2006/relationships/slideMaster" Target="slideMasters/slideMaster1.xml"/><Relationship Id="rId28" Type="http://schemas.openxmlformats.org/officeDocument/2006/relationships/slide" Target="slides/slide22.xml"/><Relationship Id="rId49" Type="http://schemas.openxmlformats.org/officeDocument/2006/relationships/slide" Target="slides/slide43.xml"/><Relationship Id="rId114" Type="http://schemas.openxmlformats.org/officeDocument/2006/relationships/slide" Target="slides/slide108.xml"/><Relationship Id="rId60" Type="http://schemas.openxmlformats.org/officeDocument/2006/relationships/slide" Target="slides/slide54.xml"/><Relationship Id="rId81" Type="http://schemas.openxmlformats.org/officeDocument/2006/relationships/slide" Target="slides/slide75.xml"/><Relationship Id="rId135" Type="http://schemas.openxmlformats.org/officeDocument/2006/relationships/slide" Target="slides/slide129.xml"/><Relationship Id="rId156" Type="http://schemas.openxmlformats.org/officeDocument/2006/relationships/slide" Target="slides/slide150.xml"/><Relationship Id="rId177" Type="http://schemas.openxmlformats.org/officeDocument/2006/relationships/font" Target="fonts/font8.fntdata"/><Relationship Id="rId198" Type="http://schemas.openxmlformats.org/officeDocument/2006/relationships/font" Target="fonts/font29.fntdata"/><Relationship Id="rId202" Type="http://schemas.openxmlformats.org/officeDocument/2006/relationships/font" Target="fonts/font33.fntdata"/><Relationship Id="rId18" Type="http://schemas.openxmlformats.org/officeDocument/2006/relationships/slide" Target="slides/slide12.xml"/><Relationship Id="rId39" Type="http://schemas.openxmlformats.org/officeDocument/2006/relationships/slide" Target="slides/slide33.xml"/><Relationship Id="rId50" Type="http://schemas.openxmlformats.org/officeDocument/2006/relationships/slide" Target="slides/slide44.xml"/><Relationship Id="rId104" Type="http://schemas.openxmlformats.org/officeDocument/2006/relationships/slide" Target="slides/slide98.xml"/><Relationship Id="rId125" Type="http://schemas.openxmlformats.org/officeDocument/2006/relationships/slide" Target="slides/slide119.xml"/><Relationship Id="rId146" Type="http://schemas.openxmlformats.org/officeDocument/2006/relationships/slide" Target="slides/slide140.xml"/><Relationship Id="rId167" Type="http://schemas.openxmlformats.org/officeDocument/2006/relationships/slide" Target="slides/slide161.xml"/><Relationship Id="rId188" Type="http://schemas.openxmlformats.org/officeDocument/2006/relationships/font" Target="fonts/font19.fntdata"/><Relationship Id="rId71" Type="http://schemas.openxmlformats.org/officeDocument/2006/relationships/slide" Target="slides/slide65.xml"/><Relationship Id="rId92" Type="http://schemas.openxmlformats.org/officeDocument/2006/relationships/slide" Target="slides/slide86.xml"/><Relationship Id="rId2" Type="http://schemas.openxmlformats.org/officeDocument/2006/relationships/slideMaster" Target="slideMasters/slideMaster2.xml"/><Relationship Id="rId29" Type="http://schemas.openxmlformats.org/officeDocument/2006/relationships/slide" Target="slides/slide23.xml"/><Relationship Id="rId40" Type="http://schemas.openxmlformats.org/officeDocument/2006/relationships/slide" Target="slides/slide34.xml"/><Relationship Id="rId115" Type="http://schemas.openxmlformats.org/officeDocument/2006/relationships/slide" Target="slides/slide109.xml"/><Relationship Id="rId136" Type="http://schemas.openxmlformats.org/officeDocument/2006/relationships/slide" Target="slides/slide130.xml"/><Relationship Id="rId157" Type="http://schemas.openxmlformats.org/officeDocument/2006/relationships/slide" Target="slides/slide151.xml"/><Relationship Id="rId178" Type="http://schemas.openxmlformats.org/officeDocument/2006/relationships/font" Target="fonts/font9.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lstStyle>
            <a:lvl1pPr marL="457200" marR="0" lvl="0" indent="-228600" algn="l" rtl="0">
              <a:spcBef>
                <a:spcPts val="36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36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36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36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36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3" Type="http://schemas.openxmlformats.org/officeDocument/2006/relationships/hyperlink" Target="https://pmm.nasa.gov/education/videos/gpms-first-global-rainfall-and-snowfall-map" TargetMode="External"/><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scied.ucar.edu/boulder-colorado-flood-how-citys-resilience-strategy-saved-it"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s://scied.ucar.edu/stormy-day-2017-07-04" TargetMode="External"/><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3" Type="http://schemas.openxmlformats.org/officeDocument/2006/relationships/hyperlink" Target="https://scied.ucar.edu/boulder-floods" TargetMode="External"/><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7"/>
        <p:cNvGrpSpPr/>
        <p:nvPr/>
      </p:nvGrpSpPr>
      <p:grpSpPr>
        <a:xfrm>
          <a:off x="0" y="0"/>
          <a:ext cx="0" cy="0"/>
          <a:chOff x="0" y="0"/>
          <a:chExt cx="0" cy="0"/>
        </a:xfrm>
      </p:grpSpPr>
      <p:sp>
        <p:nvSpPr>
          <p:cNvPr id="598" name="Google Shape;598;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r>
              <a:rPr lang="en-US"/>
              <a:t>We are excited to share with you this new curriculum, culminating product of a 2 year project, 5 week unit of instruction for use with middle school students. </a:t>
            </a:r>
            <a:endParaRPr/>
          </a:p>
          <a:p>
            <a:pPr marL="0" lvl="0" indent="0" algn="l" rtl="0">
              <a:spcBef>
                <a:spcPts val="360"/>
              </a:spcBef>
              <a:spcAft>
                <a:spcPts val="0"/>
              </a:spcAft>
              <a:buNone/>
            </a:pPr>
            <a:r>
              <a:rPr lang="en-US"/>
              <a:t>Over the next three days we will dig in to the curriculum, hone in our understanding of weather concepts and hopefully make space to discover what questions we have about the content (maybe answer some of those questions), and introduce you to using the GLOBE program in your classroom.</a:t>
            </a:r>
            <a:endParaRPr/>
          </a:p>
          <a:p>
            <a:pPr marL="0" lvl="0" indent="0" algn="l" rtl="0">
              <a:spcBef>
                <a:spcPts val="360"/>
              </a:spcBef>
              <a:spcAft>
                <a:spcPts val="0"/>
              </a:spcAft>
              <a:buNone/>
            </a:pPr>
            <a:endParaRPr/>
          </a:p>
          <a:p>
            <a:pPr marL="457200" lvl="0" indent="-317500" algn="l" rtl="0">
              <a:spcBef>
                <a:spcPts val="360"/>
              </a:spcBef>
              <a:spcAft>
                <a:spcPts val="0"/>
              </a:spcAft>
              <a:buClr>
                <a:schemeClr val="dk1"/>
              </a:buClr>
              <a:buSzPts val="1400"/>
              <a:buChar char="●"/>
            </a:pPr>
            <a:r>
              <a:rPr lang="en-US"/>
              <a:t>Introduce ourselves</a:t>
            </a:r>
            <a:endParaRPr/>
          </a:p>
          <a:p>
            <a:pPr marL="457200" lvl="0" indent="-317500" algn="l" rtl="0">
              <a:spcBef>
                <a:spcPts val="0"/>
              </a:spcBef>
              <a:spcAft>
                <a:spcPts val="0"/>
              </a:spcAft>
              <a:buClr>
                <a:schemeClr val="dk1"/>
              </a:buClr>
              <a:buSzPts val="1400"/>
              <a:buChar char="●"/>
            </a:pPr>
            <a:r>
              <a:rPr lang="en-US"/>
              <a:t>Schedule for the day: Reference agenda &amp; resources handout, scheduled breaks, but take care of yourselves!  </a:t>
            </a:r>
            <a:endParaRPr/>
          </a:p>
          <a:p>
            <a:pPr marL="457200" lvl="0" indent="-317500" algn="l" rtl="0">
              <a:spcBef>
                <a:spcPts val="0"/>
              </a:spcBef>
              <a:spcAft>
                <a:spcPts val="0"/>
              </a:spcAft>
              <a:buClr>
                <a:schemeClr val="dk1"/>
              </a:buClr>
              <a:buSzPts val="1400"/>
              <a:buChar char="●"/>
            </a:pPr>
            <a:r>
              <a:rPr lang="en-US"/>
              <a:t>In your binder is the full curriculum!!! Also downloadable from the GLOBE Weather Curriculum website.</a:t>
            </a:r>
            <a:endParaRPr/>
          </a:p>
          <a:p>
            <a:pPr marL="457200" lvl="0" indent="-317500" algn="l" rtl="0">
              <a:spcBef>
                <a:spcPts val="0"/>
              </a:spcBef>
              <a:spcAft>
                <a:spcPts val="0"/>
              </a:spcAft>
              <a:buClr>
                <a:schemeClr val="dk1"/>
              </a:buClr>
              <a:buSzPts val="1400"/>
              <a:buChar char="●"/>
            </a:pPr>
            <a:r>
              <a:rPr lang="en-US"/>
              <a:t>Let’s become acquainted with the curriculum...</a:t>
            </a:r>
            <a:endParaRPr/>
          </a:p>
          <a:p>
            <a:pPr marL="457200" lvl="0" indent="0" algn="l" rtl="0">
              <a:spcBef>
                <a:spcPts val="360"/>
              </a:spcBef>
              <a:spcAft>
                <a:spcPts val="0"/>
              </a:spcAft>
              <a:buNone/>
            </a:pPr>
            <a:endParaRPr/>
          </a:p>
          <a:p>
            <a:pPr marL="0" lvl="0" indent="0" algn="l" rtl="0">
              <a:spcBef>
                <a:spcPts val="360"/>
              </a:spcBef>
              <a:spcAft>
                <a:spcPts val="0"/>
              </a:spcAft>
              <a:buNone/>
            </a:pPr>
            <a:endParaRPr/>
          </a:p>
        </p:txBody>
      </p:sp>
      <p:sp>
        <p:nvSpPr>
          <p:cNvPr id="599" name="Google Shape;599;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7"/>
        <p:cNvGrpSpPr/>
        <p:nvPr/>
      </p:nvGrpSpPr>
      <p:grpSpPr>
        <a:xfrm>
          <a:off x="0" y="0"/>
          <a:ext cx="0" cy="0"/>
          <a:chOff x="0" y="0"/>
          <a:chExt cx="0" cy="0"/>
        </a:xfrm>
      </p:grpSpPr>
      <p:sp>
        <p:nvSpPr>
          <p:cNvPr id="698" name="Google Shape;698;g549a5a61cd_1_5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r>
              <a:rPr lang="en-US"/>
              <a:t>Show of thumbs to measure agreement with this statement: Teaching the science of weather is challenging.</a:t>
            </a:r>
            <a:endParaRPr/>
          </a:p>
          <a:p>
            <a:pPr marL="457200" lvl="0" indent="-317500" algn="l" rtl="0">
              <a:spcBef>
                <a:spcPts val="360"/>
              </a:spcBef>
              <a:spcAft>
                <a:spcPts val="0"/>
              </a:spcAft>
              <a:buSzPts val="1400"/>
              <a:buChar char="●"/>
            </a:pPr>
            <a:r>
              <a:rPr lang="en-US"/>
              <a:t>Weather is challenging to teach for many of the same reasons that weather is challenging to predict!</a:t>
            </a:r>
            <a:endParaRPr/>
          </a:p>
          <a:p>
            <a:pPr marL="457200" lvl="0" indent="-317500" algn="l" rtl="0">
              <a:spcBef>
                <a:spcPts val="0"/>
              </a:spcBef>
              <a:spcAft>
                <a:spcPts val="0"/>
              </a:spcAft>
              <a:buSzPts val="1400"/>
              <a:buChar char="●"/>
            </a:pPr>
            <a:r>
              <a:rPr lang="en-US"/>
              <a:t>Wear both our teacher hats and our student hats </a:t>
            </a:r>
            <a:endParaRPr/>
          </a:p>
          <a:p>
            <a:pPr marL="457200" lvl="0" indent="-317500" algn="l" rtl="0">
              <a:spcBef>
                <a:spcPts val="0"/>
              </a:spcBef>
              <a:spcAft>
                <a:spcPts val="0"/>
              </a:spcAft>
              <a:buSzPts val="1400"/>
              <a:buChar char="●"/>
            </a:pPr>
            <a:r>
              <a:rPr lang="en-US"/>
              <a:t>As students grapple with complex concepts, their comfort level often goes down and they might be reluctant to share their thinking, students worry about not being “right”, about being embarrassed, etc. But research tells us how important it is for students to talk, to share ideas, as a way to deepen thinking.  In order for them to do that the have to feel safe to make mistakes and take risks in the classroom. As educators, as colleagues, it’s important to be aware of how we can make this room a safe space to ask questions, explore misconceptions, to learn about weather.</a:t>
            </a:r>
            <a:endParaRPr/>
          </a:p>
        </p:txBody>
      </p:sp>
      <p:sp>
        <p:nvSpPr>
          <p:cNvPr id="699" name="Google Shape;699;g549a5a61cd_1_5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1"/>
        <p:cNvGrpSpPr/>
        <p:nvPr/>
      </p:nvGrpSpPr>
      <p:grpSpPr>
        <a:xfrm>
          <a:off x="0" y="0"/>
          <a:ext cx="0" cy="0"/>
          <a:chOff x="0" y="0"/>
          <a:chExt cx="0" cy="0"/>
        </a:xfrm>
      </p:grpSpPr>
      <p:sp>
        <p:nvSpPr>
          <p:cNvPr id="1692" name="Google Shape;1692;g5b2de8809b_5_85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r>
              <a:rPr lang="en-US"/>
              <a:t>GLOBE certification work with Sherry after the break</a:t>
            </a:r>
            <a:endParaRPr/>
          </a:p>
        </p:txBody>
      </p:sp>
      <p:sp>
        <p:nvSpPr>
          <p:cNvPr id="1693" name="Google Shape;1693;g5b2de8809b_5_85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9"/>
        <p:cNvGrpSpPr/>
        <p:nvPr/>
      </p:nvGrpSpPr>
      <p:grpSpPr>
        <a:xfrm>
          <a:off x="0" y="0"/>
          <a:ext cx="0" cy="0"/>
          <a:chOff x="0" y="0"/>
          <a:chExt cx="0" cy="0"/>
        </a:xfrm>
      </p:grpSpPr>
      <p:sp>
        <p:nvSpPr>
          <p:cNvPr id="1700" name="Google Shape;1700;g5b37dd1c28_0_5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01" name="Google Shape;1701;g5b37dd1c28_0_51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360"/>
              </a:spcBef>
              <a:spcAft>
                <a:spcPts val="0"/>
              </a:spcAft>
              <a:buNone/>
            </a:pPr>
            <a:r>
              <a:rPr lang="en-US" sz="1200" b="1">
                <a:solidFill>
                  <a:schemeClr val="dk1"/>
                </a:solidFill>
                <a:latin typeface="Calibri"/>
                <a:ea typeface="Calibri"/>
                <a:cs typeface="Calibri"/>
                <a:sym typeface="Calibri"/>
              </a:rPr>
              <a:t>Connect air pressure to rising and sinking air. </a:t>
            </a:r>
            <a:r>
              <a:rPr lang="en-US" sz="1200">
                <a:solidFill>
                  <a:schemeClr val="dk1"/>
                </a:solidFill>
                <a:latin typeface="Calibri"/>
                <a:ea typeface="Calibri"/>
                <a:cs typeface="Calibri"/>
                <a:sym typeface="Calibri"/>
              </a:rPr>
              <a:t>Direct students’ attention to </a:t>
            </a:r>
            <a:r>
              <a:rPr lang="en-US" sz="1200" i="1">
                <a:solidFill>
                  <a:schemeClr val="dk1"/>
                </a:solidFill>
                <a:latin typeface="Calibri"/>
                <a:ea typeface="Calibri"/>
                <a:cs typeface="Calibri"/>
                <a:sym typeface="Calibri"/>
              </a:rPr>
              <a:t>Lesson 10: Step 1 </a:t>
            </a:r>
            <a:r>
              <a:rPr lang="en-US" sz="1200">
                <a:solidFill>
                  <a:schemeClr val="dk1"/>
                </a:solidFill>
                <a:latin typeface="Calibri"/>
                <a:ea typeface="Calibri"/>
                <a:cs typeface="Calibri"/>
                <a:sym typeface="Calibri"/>
              </a:rPr>
              <a:t>of their student activity sheets. </a:t>
            </a:r>
            <a:endParaRPr sz="1200">
              <a:solidFill>
                <a:schemeClr val="dk1"/>
              </a:solidFill>
              <a:latin typeface="Calibri"/>
              <a:ea typeface="Calibri"/>
              <a:cs typeface="Calibri"/>
              <a:sym typeface="Calibri"/>
            </a:endParaRPr>
          </a:p>
          <a:p>
            <a:pPr marL="0" lvl="0" indent="0" algn="l" rtl="0">
              <a:spcBef>
                <a:spcPts val="360"/>
              </a:spcBef>
              <a:spcAft>
                <a:spcPts val="0"/>
              </a:spcAft>
              <a:buNone/>
            </a:pPr>
            <a:endParaRPr/>
          </a:p>
          <a:p>
            <a:pPr marL="457200" lvl="0" indent="-317500" algn="l" rtl="0">
              <a:spcBef>
                <a:spcPts val="360"/>
              </a:spcBef>
              <a:spcAft>
                <a:spcPts val="0"/>
              </a:spcAft>
              <a:buSzPts val="1400"/>
              <a:buChar char="●"/>
            </a:pPr>
            <a:r>
              <a:rPr lang="en-US"/>
              <a:t>R</a:t>
            </a:r>
            <a:r>
              <a:rPr lang="en-US" sz="1200">
                <a:solidFill>
                  <a:schemeClr val="dk1"/>
                </a:solidFill>
                <a:latin typeface="Calibri"/>
                <a:ea typeface="Calibri"/>
                <a:cs typeface="Calibri"/>
                <a:sym typeface="Calibri"/>
              </a:rPr>
              <a:t>ead the page</a:t>
            </a:r>
            <a:endParaRPr/>
          </a:p>
          <a:p>
            <a:pPr marL="457200" lvl="0" indent="-317500" algn="l" rtl="0">
              <a:spcBef>
                <a:spcPts val="0"/>
              </a:spcBef>
              <a:spcAft>
                <a:spcPts val="0"/>
              </a:spcAft>
              <a:buClr>
                <a:srgbClr val="1155CC"/>
              </a:buClr>
              <a:buSzPts val="1400"/>
              <a:buChar char="●"/>
            </a:pPr>
            <a:r>
              <a:rPr lang="en-US">
                <a:solidFill>
                  <a:srgbClr val="1155CC"/>
                </a:solidFill>
              </a:rPr>
              <a:t>Point out that students are first introduced to the symbols for high and low pressure used on weather maps.</a:t>
            </a:r>
            <a:endParaRPr>
              <a:solidFill>
                <a:srgbClr val="1155CC"/>
              </a:solidFill>
            </a:endParaRPr>
          </a:p>
          <a:p>
            <a:pPr marL="457200" lvl="0" indent="-317500" algn="l" rtl="0">
              <a:spcBef>
                <a:spcPts val="0"/>
              </a:spcBef>
              <a:spcAft>
                <a:spcPts val="0"/>
              </a:spcAft>
              <a:buSzPts val="1400"/>
              <a:buChar char="●"/>
            </a:pPr>
            <a:r>
              <a:rPr lang="en-US"/>
              <a:t>Discuss the image that shows how air moves in areas of high and low pressure:</a:t>
            </a:r>
            <a:endParaRPr>
              <a:solidFill>
                <a:srgbClr val="1155CC"/>
              </a:solidFill>
            </a:endParaRPr>
          </a:p>
          <a:p>
            <a:pPr marL="914400" lvl="1" indent="-304800" algn="l" rtl="0">
              <a:spcBef>
                <a:spcPts val="0"/>
              </a:spcBef>
              <a:spcAft>
                <a:spcPts val="0"/>
              </a:spcAft>
              <a:buSzPts val="1200"/>
              <a:buFont typeface="Calibri"/>
              <a:buChar char="○"/>
            </a:pPr>
            <a:r>
              <a:rPr lang="en-US" i="1"/>
              <a:t>H</a:t>
            </a:r>
            <a:r>
              <a:rPr lang="en-US" sz="1200" i="1">
                <a:solidFill>
                  <a:schemeClr val="dk1"/>
                </a:solidFill>
                <a:latin typeface="Calibri"/>
                <a:ea typeface="Calibri"/>
                <a:cs typeface="Calibri"/>
                <a:sym typeface="Calibri"/>
              </a:rPr>
              <a:t>ow the density of the sinking air in an area of high pressure is different than the density of the rising air in a low-pressure area</a:t>
            </a:r>
            <a:r>
              <a:rPr lang="en-US" i="1"/>
              <a:t>?</a:t>
            </a:r>
            <a:endParaRPr>
              <a:solidFill>
                <a:srgbClr val="1155CC"/>
              </a:solidFill>
            </a:endParaRPr>
          </a:p>
          <a:p>
            <a:pPr marL="914400" lvl="1" indent="-304800" algn="l" rtl="0">
              <a:spcBef>
                <a:spcPts val="0"/>
              </a:spcBef>
              <a:spcAft>
                <a:spcPts val="0"/>
              </a:spcAft>
              <a:buSzPts val="1200"/>
              <a:buFont typeface="Calibri"/>
              <a:buChar char="○"/>
            </a:pPr>
            <a:r>
              <a:rPr lang="en-US" i="1"/>
              <a:t>How does </a:t>
            </a:r>
            <a:r>
              <a:rPr lang="en-US" sz="1200" i="1">
                <a:solidFill>
                  <a:schemeClr val="dk1"/>
                </a:solidFill>
              </a:rPr>
              <a:t>the vertical up and down movement of air pressure connect with the horizontal toward and away movement</a:t>
            </a:r>
            <a:r>
              <a:rPr lang="en-US" i="1"/>
              <a:t>?</a:t>
            </a:r>
            <a:r>
              <a:rPr lang="en-US" b="1"/>
              <a:t> </a:t>
            </a:r>
            <a:r>
              <a:rPr lang="en-US" sz="1200" b="1">
                <a:solidFill>
                  <a:schemeClr val="dk1"/>
                </a:solidFill>
                <a:latin typeface="Calibri"/>
                <a:ea typeface="Calibri"/>
                <a:cs typeface="Calibri"/>
                <a:sym typeface="Calibri"/>
              </a:rPr>
              <a:t> (</a:t>
            </a:r>
            <a:r>
              <a:rPr lang="en-US" sz="1200">
                <a:solidFill>
                  <a:schemeClr val="dk1"/>
                </a:solidFill>
                <a:latin typeface="Calibri"/>
                <a:ea typeface="Calibri"/>
                <a:cs typeface="Calibri"/>
                <a:sym typeface="Calibri"/>
              </a:rPr>
              <a:t>focus on the arrows moving toward the area of low pressure and the arrows moving away from the area of high pressure</a:t>
            </a:r>
            <a:r>
              <a:rPr lang="en-US"/>
              <a:t>)</a:t>
            </a:r>
            <a:r>
              <a:rPr lang="en-US" sz="1200">
                <a:solidFill>
                  <a:schemeClr val="dk1"/>
                </a:solidFill>
                <a:latin typeface="Calibri"/>
                <a:ea typeface="Calibri"/>
                <a:cs typeface="Calibri"/>
                <a:sym typeface="Calibri"/>
              </a:rPr>
              <a:t> </a:t>
            </a:r>
            <a:endParaRPr/>
          </a:p>
          <a:p>
            <a:pPr marL="0" lvl="0" indent="0" algn="l" rtl="0">
              <a:spcBef>
                <a:spcPts val="360"/>
              </a:spcBef>
              <a:spcAft>
                <a:spcPts val="0"/>
              </a:spcAft>
              <a:buNone/>
            </a:pPr>
            <a:endParaRPr sz="1200" b="1">
              <a:solidFill>
                <a:schemeClr val="dk1"/>
              </a:solidFill>
              <a:latin typeface="Calibri"/>
              <a:ea typeface="Calibri"/>
              <a:cs typeface="Calibri"/>
              <a:sym typeface="Calibri"/>
            </a:endParaRPr>
          </a:p>
          <a:p>
            <a:pPr marL="0" lvl="0" indent="0" algn="l" rtl="0">
              <a:spcBef>
                <a:spcPts val="360"/>
              </a:spcBef>
              <a:spcAft>
                <a:spcPts val="0"/>
              </a:spcAft>
              <a:buNone/>
            </a:pPr>
            <a:r>
              <a:rPr lang="en-US" sz="1200" b="1">
                <a:solidFill>
                  <a:schemeClr val="dk1"/>
                </a:solidFill>
                <a:latin typeface="Calibri"/>
                <a:ea typeface="Calibri"/>
                <a:cs typeface="Calibri"/>
                <a:sym typeface="Calibri"/>
              </a:rPr>
              <a:t>Make a hands-on connection to air movement in high and low pressure. </a:t>
            </a:r>
            <a:r>
              <a:rPr lang="en-US"/>
              <a:t>Each person makes</a:t>
            </a:r>
            <a:r>
              <a:rPr lang="en-US" sz="1200">
                <a:solidFill>
                  <a:schemeClr val="dk1"/>
                </a:solidFill>
                <a:latin typeface="Calibri"/>
                <a:ea typeface="Calibri"/>
                <a:cs typeface="Calibri"/>
                <a:sym typeface="Calibri"/>
              </a:rPr>
              <a:t> a balloon filled with a golf-ball-sized amount of </a:t>
            </a:r>
            <a:r>
              <a:rPr lang="en-US"/>
              <a:t>lentils</a:t>
            </a:r>
            <a:r>
              <a:rPr lang="en-US" sz="1200">
                <a:solidFill>
                  <a:schemeClr val="dk1"/>
                </a:solidFill>
                <a:latin typeface="Calibri"/>
                <a:ea typeface="Calibri"/>
                <a:cs typeface="Calibri"/>
                <a:sym typeface="Calibri"/>
              </a:rPr>
              <a:t>. </a:t>
            </a:r>
            <a:endParaRPr sz="1200">
              <a:solidFill>
                <a:schemeClr val="dk1"/>
              </a:solidFill>
              <a:latin typeface="Calibri"/>
              <a:ea typeface="Calibri"/>
              <a:cs typeface="Calibri"/>
              <a:sym typeface="Calibri"/>
            </a:endParaRPr>
          </a:p>
          <a:p>
            <a:pPr marL="0" lvl="0" indent="0" algn="l" rtl="0">
              <a:spcBef>
                <a:spcPts val="360"/>
              </a:spcBef>
              <a:spcAft>
                <a:spcPts val="0"/>
              </a:spcAft>
              <a:buNone/>
            </a:pPr>
            <a:r>
              <a:rPr lang="en-US" sz="1200">
                <a:solidFill>
                  <a:schemeClr val="dk1"/>
                </a:solidFill>
                <a:latin typeface="Calibri"/>
                <a:ea typeface="Calibri"/>
                <a:cs typeface="Calibri"/>
                <a:sym typeface="Calibri"/>
              </a:rPr>
              <a:t>Tell students that the beans inside the balloon represent molecules of air. They are to place their balloon on a piece of paper and trace a circle around the edges of their balloon. Have one student push down on the balloon, simulating high pressure. The other student should trace a new circle around the edges of the “pressurized” balloon. Next simulate low pressure by releasing the balloon. Compare the size of the two circles. Students can take turns simulating high pressure on the balloon and low pressure by releasing the balloon. </a:t>
            </a:r>
            <a:endParaRPr/>
          </a:p>
          <a:p>
            <a:pPr marL="0" lvl="0" indent="0" algn="l" rtl="0">
              <a:spcBef>
                <a:spcPts val="360"/>
              </a:spcBef>
              <a:spcAft>
                <a:spcPts val="0"/>
              </a:spcAft>
              <a:buNone/>
            </a:pPr>
            <a:endParaRPr sz="1200">
              <a:solidFill>
                <a:schemeClr val="dk1"/>
              </a:solidFill>
              <a:latin typeface="Calibri"/>
              <a:ea typeface="Calibri"/>
              <a:cs typeface="Calibri"/>
              <a:sym typeface="Calibri"/>
            </a:endParaRPr>
          </a:p>
          <a:p>
            <a:pPr marL="0" lvl="0" indent="0" algn="l" rtl="0">
              <a:spcBef>
                <a:spcPts val="360"/>
              </a:spcBef>
              <a:spcAft>
                <a:spcPts val="0"/>
              </a:spcAft>
              <a:buNone/>
            </a:pPr>
            <a:r>
              <a:rPr lang="en-US" sz="1200">
                <a:solidFill>
                  <a:schemeClr val="dk1"/>
                </a:solidFill>
                <a:latin typeface="Calibri"/>
                <a:ea typeface="Calibri"/>
                <a:cs typeface="Calibri"/>
                <a:sym typeface="Calibri"/>
              </a:rPr>
              <a:t>Students should take turns explaining to each other what happens to air under high pressure and low pressure, using the following prompts: </a:t>
            </a:r>
            <a:endParaRPr/>
          </a:p>
          <a:p>
            <a:pPr marL="171450" lvl="0" indent="-171450" algn="l" rtl="0">
              <a:spcBef>
                <a:spcPts val="360"/>
              </a:spcBef>
              <a:spcAft>
                <a:spcPts val="0"/>
              </a:spcAft>
              <a:buClr>
                <a:schemeClr val="dk1"/>
              </a:buClr>
              <a:buSzPts val="1200"/>
              <a:buFont typeface="Arial"/>
              <a:buChar char="•"/>
            </a:pPr>
            <a:r>
              <a:rPr lang="en-US" sz="1200" i="1">
                <a:solidFill>
                  <a:schemeClr val="dk1"/>
                </a:solidFill>
                <a:latin typeface="Calibri"/>
                <a:ea typeface="Calibri"/>
                <a:cs typeface="Calibri"/>
                <a:sym typeface="Calibri"/>
              </a:rPr>
              <a:t>What happens to air when there is high pressure? Where does it go? </a:t>
            </a:r>
            <a:endParaRPr sz="1200">
              <a:solidFill>
                <a:schemeClr val="dk1"/>
              </a:solidFill>
              <a:latin typeface="Calibri"/>
              <a:ea typeface="Calibri"/>
              <a:cs typeface="Calibri"/>
              <a:sym typeface="Calibri"/>
            </a:endParaRPr>
          </a:p>
          <a:p>
            <a:pPr marL="171450" lvl="0" indent="-171450" algn="l" rtl="0">
              <a:spcBef>
                <a:spcPts val="360"/>
              </a:spcBef>
              <a:spcAft>
                <a:spcPts val="0"/>
              </a:spcAft>
              <a:buClr>
                <a:schemeClr val="dk1"/>
              </a:buClr>
              <a:buSzPts val="1200"/>
              <a:buFont typeface="Arial"/>
              <a:buChar char="•"/>
            </a:pPr>
            <a:r>
              <a:rPr lang="en-US" sz="1200" i="1">
                <a:solidFill>
                  <a:schemeClr val="dk1"/>
                </a:solidFill>
                <a:latin typeface="Calibri"/>
                <a:ea typeface="Calibri"/>
                <a:cs typeface="Calibri"/>
                <a:sym typeface="Calibri"/>
              </a:rPr>
              <a:t>The circles you drew show how air moved at the ground level. </a:t>
            </a:r>
            <a:endParaRPr/>
          </a:p>
          <a:p>
            <a:pPr marL="171450" lvl="0" indent="-171450" algn="l" rtl="0">
              <a:spcBef>
                <a:spcPts val="360"/>
              </a:spcBef>
              <a:spcAft>
                <a:spcPts val="0"/>
              </a:spcAft>
              <a:buClr>
                <a:schemeClr val="dk1"/>
              </a:buClr>
              <a:buSzPts val="1200"/>
              <a:buFont typeface="Arial"/>
              <a:buChar char="•"/>
            </a:pPr>
            <a:r>
              <a:rPr lang="en-US" sz="1200" i="1">
                <a:solidFill>
                  <a:schemeClr val="dk1"/>
                </a:solidFill>
                <a:latin typeface="Calibri"/>
                <a:ea typeface="Calibri"/>
                <a:cs typeface="Calibri"/>
                <a:sym typeface="Calibri"/>
              </a:rPr>
              <a:t>Why was the circle bigger for the air under high pressure? </a:t>
            </a:r>
            <a:endParaRPr sz="1200">
              <a:solidFill>
                <a:schemeClr val="dk1"/>
              </a:solidFill>
              <a:latin typeface="Calibri"/>
              <a:ea typeface="Calibri"/>
              <a:cs typeface="Calibri"/>
              <a:sym typeface="Calibri"/>
            </a:endParaRPr>
          </a:p>
          <a:p>
            <a:pPr marL="0" lvl="0" indent="0" algn="l" rtl="0">
              <a:spcBef>
                <a:spcPts val="360"/>
              </a:spcBef>
              <a:spcAft>
                <a:spcPts val="0"/>
              </a:spcAft>
              <a:buNone/>
            </a:pPr>
            <a:endParaRPr sz="1200">
              <a:solidFill>
                <a:schemeClr val="dk1"/>
              </a:solidFill>
              <a:latin typeface="Calibri"/>
              <a:ea typeface="Calibri"/>
              <a:cs typeface="Calibri"/>
              <a:sym typeface="Calibri"/>
            </a:endParaRPr>
          </a:p>
          <a:p>
            <a:pPr marL="0" lvl="0" indent="0" algn="l" rtl="0">
              <a:spcBef>
                <a:spcPts val="360"/>
              </a:spcBef>
              <a:spcAft>
                <a:spcPts val="0"/>
              </a:spcAft>
              <a:buNone/>
            </a:pPr>
            <a:br>
              <a:rPr lang="en-US" sz="1200">
                <a:solidFill>
                  <a:schemeClr val="dk1"/>
                </a:solidFill>
                <a:latin typeface="Calibri"/>
                <a:ea typeface="Calibri"/>
                <a:cs typeface="Calibri"/>
                <a:sym typeface="Calibri"/>
              </a:rPr>
            </a:br>
            <a:endParaRPr sz="1200">
              <a:solidFill>
                <a:schemeClr val="dk1"/>
              </a:solidFill>
              <a:latin typeface="Calibri"/>
              <a:ea typeface="Calibri"/>
              <a:cs typeface="Calibri"/>
              <a:sym typeface="Calibri"/>
            </a:endParaRPr>
          </a:p>
          <a:p>
            <a:pPr marL="0" lvl="0" indent="0" algn="l" rtl="0">
              <a:spcBef>
                <a:spcPts val="360"/>
              </a:spcBef>
              <a:spcAft>
                <a:spcPts val="0"/>
              </a:spcAft>
              <a:buNone/>
            </a:pPr>
            <a:endParaRPr sz="1200">
              <a:solidFill>
                <a:schemeClr val="dk1"/>
              </a:solidFill>
              <a:latin typeface="Calibri"/>
              <a:ea typeface="Calibri"/>
              <a:cs typeface="Calibri"/>
              <a:sym typeface="Calibri"/>
            </a:endParaRPr>
          </a:p>
          <a:p>
            <a:pPr marL="0" lvl="0" indent="0" algn="l" rtl="0">
              <a:spcBef>
                <a:spcPts val="360"/>
              </a:spcBef>
              <a:spcAft>
                <a:spcPts val="0"/>
              </a:spcAft>
              <a:buNone/>
            </a:pPr>
            <a:endParaRPr/>
          </a:p>
        </p:txBody>
      </p:sp>
      <p:sp>
        <p:nvSpPr>
          <p:cNvPr id="1702" name="Google Shape;1702;g5b37dd1c28_0_51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101</a:t>
            </a:fld>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8"/>
        <p:cNvGrpSpPr/>
        <p:nvPr/>
      </p:nvGrpSpPr>
      <p:grpSpPr>
        <a:xfrm>
          <a:off x="0" y="0"/>
          <a:ext cx="0" cy="0"/>
          <a:chOff x="0" y="0"/>
          <a:chExt cx="0" cy="0"/>
        </a:xfrm>
      </p:grpSpPr>
      <p:sp>
        <p:nvSpPr>
          <p:cNvPr id="1709" name="Google Shape;1709;g5b37dd1c28_0_74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10" name="Google Shape;1710;g5b37dd1c28_0_74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Clr>
                <a:schemeClr val="dk1"/>
              </a:buClr>
              <a:buFont typeface="Arial"/>
              <a:buNone/>
            </a:pPr>
            <a:r>
              <a:rPr lang="en-US" b="1"/>
              <a:t>Demonstrate our understanding of air under high pressure and low pressure. </a:t>
            </a:r>
            <a:r>
              <a:rPr lang="en-US"/>
              <a:t>Form two lines, standing back-to-back with a person from the other line. </a:t>
            </a:r>
            <a:endParaRPr/>
          </a:p>
          <a:p>
            <a:pPr marL="0" lvl="0" indent="0" algn="l" rtl="0">
              <a:spcBef>
                <a:spcPts val="360"/>
              </a:spcBef>
              <a:spcAft>
                <a:spcPts val="0"/>
              </a:spcAft>
              <a:buClr>
                <a:schemeClr val="dk1"/>
              </a:buClr>
              <a:buFont typeface="Arial"/>
              <a:buNone/>
            </a:pPr>
            <a:endParaRPr/>
          </a:p>
          <a:p>
            <a:pPr marL="0" lvl="0" indent="0" algn="l" rtl="0">
              <a:spcBef>
                <a:spcPts val="360"/>
              </a:spcBef>
              <a:spcAft>
                <a:spcPts val="0"/>
              </a:spcAft>
              <a:buClr>
                <a:schemeClr val="dk1"/>
              </a:buClr>
              <a:buFont typeface="Arial"/>
              <a:buNone/>
            </a:pPr>
            <a:r>
              <a:rPr lang="en-US"/>
              <a:t>Ask the question:</a:t>
            </a:r>
            <a:endParaRPr/>
          </a:p>
          <a:p>
            <a:pPr marL="171450" lvl="0" indent="-171450" algn="l" rtl="0">
              <a:spcBef>
                <a:spcPts val="360"/>
              </a:spcBef>
              <a:spcAft>
                <a:spcPts val="0"/>
              </a:spcAft>
              <a:buClr>
                <a:schemeClr val="dk1"/>
              </a:buClr>
              <a:buSzPts val="1200"/>
              <a:buChar char="•"/>
            </a:pPr>
            <a:r>
              <a:rPr lang="en-US" i="1"/>
              <a:t>If air at an area of low pressure is rising, why would these arrows move toward it? </a:t>
            </a:r>
            <a:endParaRPr/>
          </a:p>
          <a:p>
            <a:pPr marL="0" lvl="0" indent="0" algn="l" rtl="0">
              <a:spcBef>
                <a:spcPts val="360"/>
              </a:spcBef>
              <a:spcAft>
                <a:spcPts val="0"/>
              </a:spcAft>
              <a:buNone/>
            </a:pPr>
            <a:br>
              <a:rPr lang="en-US"/>
            </a:br>
            <a:r>
              <a:rPr lang="en-US"/>
              <a:t>Reflect individually for about 30 seconds. </a:t>
            </a:r>
            <a:endParaRPr/>
          </a:p>
          <a:p>
            <a:pPr marL="0" lvl="0" indent="0" algn="l" rtl="0">
              <a:spcBef>
                <a:spcPts val="360"/>
              </a:spcBef>
              <a:spcAft>
                <a:spcPts val="0"/>
              </a:spcAft>
              <a:buClr>
                <a:schemeClr val="dk1"/>
              </a:buClr>
              <a:buSzPts val="1100"/>
              <a:buFont typeface="Arial"/>
              <a:buNone/>
            </a:pPr>
            <a:r>
              <a:rPr lang="en-US"/>
              <a:t>Then say: </a:t>
            </a:r>
            <a:r>
              <a:rPr lang="en-US" i="1"/>
              <a:t>Turn. </a:t>
            </a:r>
            <a:endParaRPr/>
          </a:p>
          <a:p>
            <a:pPr marL="0" lvl="0" indent="0" algn="l" rtl="0">
              <a:spcBef>
                <a:spcPts val="360"/>
              </a:spcBef>
              <a:spcAft>
                <a:spcPts val="0"/>
              </a:spcAft>
              <a:buNone/>
            </a:pPr>
            <a:r>
              <a:rPr lang="en-US"/>
              <a:t>Students discuss their reflections with the student with whom they were back-to-back. </a:t>
            </a:r>
            <a:endParaRPr/>
          </a:p>
          <a:p>
            <a:pPr marL="0" lvl="0" indent="0" algn="l" rtl="0">
              <a:spcBef>
                <a:spcPts val="360"/>
              </a:spcBef>
              <a:spcAft>
                <a:spcPts val="0"/>
              </a:spcAft>
              <a:buClr>
                <a:schemeClr val="dk1"/>
              </a:buClr>
              <a:buSzPts val="1100"/>
              <a:buFont typeface="Arial"/>
              <a:buNone/>
            </a:pPr>
            <a:r>
              <a:rPr lang="en-US"/>
              <a:t>Stand back to back again to consider the next question.</a:t>
            </a:r>
            <a:endParaRPr/>
          </a:p>
          <a:p>
            <a:pPr marL="0" lvl="0" indent="0" algn="l" rtl="0">
              <a:spcBef>
                <a:spcPts val="360"/>
              </a:spcBef>
              <a:spcAft>
                <a:spcPts val="0"/>
              </a:spcAft>
              <a:buNone/>
            </a:pPr>
            <a:endParaRPr/>
          </a:p>
        </p:txBody>
      </p:sp>
      <p:sp>
        <p:nvSpPr>
          <p:cNvPr id="1711" name="Google Shape;1711;g5b37dd1c28_0_74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102</a:t>
            </a:fld>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6"/>
        <p:cNvGrpSpPr/>
        <p:nvPr/>
      </p:nvGrpSpPr>
      <p:grpSpPr>
        <a:xfrm>
          <a:off x="0" y="0"/>
          <a:ext cx="0" cy="0"/>
          <a:chOff x="0" y="0"/>
          <a:chExt cx="0" cy="0"/>
        </a:xfrm>
      </p:grpSpPr>
      <p:sp>
        <p:nvSpPr>
          <p:cNvPr id="1717" name="Google Shape;1717;g5b37dd1c28_0_75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18" name="Google Shape;1718;g5b37dd1c28_0_75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r>
              <a:rPr lang="en-US" b="1"/>
              <a:t>Demonstrate our understanding of air under high pressure and low pressure. </a:t>
            </a:r>
            <a:r>
              <a:rPr lang="en-US"/>
              <a:t>Form two lines, standing back-to-back with a person from the other line. </a:t>
            </a:r>
            <a:endParaRPr/>
          </a:p>
          <a:p>
            <a:pPr marL="0" lvl="0" indent="0" algn="l" rtl="0">
              <a:spcBef>
                <a:spcPts val="360"/>
              </a:spcBef>
              <a:spcAft>
                <a:spcPts val="0"/>
              </a:spcAft>
              <a:buNone/>
            </a:pPr>
            <a:endParaRPr/>
          </a:p>
          <a:p>
            <a:pPr marL="0" lvl="0" indent="0" algn="l" rtl="0">
              <a:spcBef>
                <a:spcPts val="360"/>
              </a:spcBef>
              <a:spcAft>
                <a:spcPts val="0"/>
              </a:spcAft>
              <a:buNone/>
            </a:pPr>
            <a:r>
              <a:rPr lang="en-US"/>
              <a:t>Listen to the question the teacher asks related to the activity: </a:t>
            </a:r>
            <a:endParaRPr/>
          </a:p>
          <a:p>
            <a:pPr marL="171450" lvl="0" indent="-171450" algn="l" rtl="0">
              <a:spcBef>
                <a:spcPts val="360"/>
              </a:spcBef>
              <a:spcAft>
                <a:spcPts val="0"/>
              </a:spcAft>
              <a:buClr>
                <a:schemeClr val="dk1"/>
              </a:buClr>
              <a:buSzPts val="1200"/>
              <a:buChar char="•"/>
            </a:pPr>
            <a:r>
              <a:rPr lang="en-US" i="1"/>
              <a:t>If air at an area of high pressure is sinking, why would these other arrows move away from it? </a:t>
            </a:r>
            <a:endParaRPr/>
          </a:p>
          <a:p>
            <a:pPr marL="0" lvl="0" indent="0" algn="l" rtl="0">
              <a:spcBef>
                <a:spcPts val="360"/>
              </a:spcBef>
              <a:spcAft>
                <a:spcPts val="0"/>
              </a:spcAft>
              <a:buNone/>
            </a:pPr>
            <a:br>
              <a:rPr lang="en-US"/>
            </a:br>
            <a:r>
              <a:rPr lang="en-US"/>
              <a:t>Reflect individually for about 30 seconds. </a:t>
            </a:r>
            <a:endParaRPr/>
          </a:p>
          <a:p>
            <a:pPr marL="0" lvl="0" indent="0" algn="l" rtl="0">
              <a:spcBef>
                <a:spcPts val="360"/>
              </a:spcBef>
              <a:spcAft>
                <a:spcPts val="0"/>
              </a:spcAft>
              <a:buNone/>
            </a:pPr>
            <a:r>
              <a:rPr lang="en-US"/>
              <a:t>Then say: </a:t>
            </a:r>
            <a:r>
              <a:rPr lang="en-US" i="1"/>
              <a:t>Turn. </a:t>
            </a:r>
            <a:endParaRPr/>
          </a:p>
          <a:p>
            <a:pPr marL="0" lvl="0" indent="0" algn="l" rtl="0">
              <a:spcBef>
                <a:spcPts val="360"/>
              </a:spcBef>
              <a:spcAft>
                <a:spcPts val="0"/>
              </a:spcAft>
              <a:buNone/>
            </a:pPr>
            <a:r>
              <a:rPr lang="en-US"/>
              <a:t>Students discuss their reflections with the student with whom they were back-to-back. </a:t>
            </a:r>
            <a:endParaRPr/>
          </a:p>
          <a:p>
            <a:pPr marL="0" lvl="0" indent="0" algn="l" rtl="0">
              <a:spcBef>
                <a:spcPts val="360"/>
              </a:spcBef>
              <a:spcAft>
                <a:spcPts val="0"/>
              </a:spcAft>
              <a:buNone/>
            </a:pPr>
            <a:endParaRPr/>
          </a:p>
        </p:txBody>
      </p:sp>
      <p:sp>
        <p:nvSpPr>
          <p:cNvPr id="1719" name="Google Shape;1719;g5b37dd1c28_0_753: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103</a:t>
            </a:fld>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4"/>
        <p:cNvGrpSpPr/>
        <p:nvPr/>
      </p:nvGrpSpPr>
      <p:grpSpPr>
        <a:xfrm>
          <a:off x="0" y="0"/>
          <a:ext cx="0" cy="0"/>
          <a:chOff x="0" y="0"/>
          <a:chExt cx="0" cy="0"/>
        </a:xfrm>
      </p:grpSpPr>
      <p:sp>
        <p:nvSpPr>
          <p:cNvPr id="1725" name="Google Shape;1725;g556c43b4a2_0_2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r>
              <a:rPr lang="en-US" b="1"/>
              <a:t>Turn to Lesson 10: Step 2 student activity sheet</a:t>
            </a:r>
            <a:endParaRPr b="1"/>
          </a:p>
          <a:p>
            <a:pPr marL="457200" lvl="0" indent="-317500" algn="l" rtl="0">
              <a:spcBef>
                <a:spcPts val="360"/>
              </a:spcBef>
              <a:spcAft>
                <a:spcPts val="0"/>
              </a:spcAft>
              <a:buSzPts val="1400"/>
              <a:buChar char="●"/>
            </a:pPr>
            <a:r>
              <a:rPr lang="en-US"/>
              <a:t>To help us determine which way the front is moving, we incorporate PRESSURE to our model</a:t>
            </a:r>
            <a:endParaRPr/>
          </a:p>
          <a:p>
            <a:pPr marL="457200" lvl="0" indent="-317500" algn="l" rtl="0">
              <a:spcBef>
                <a:spcPts val="0"/>
              </a:spcBef>
              <a:spcAft>
                <a:spcPts val="0"/>
              </a:spcAft>
              <a:buSzPts val="1400"/>
              <a:buChar char="●"/>
            </a:pPr>
            <a:r>
              <a:rPr lang="en-US"/>
              <a:t>Discuss</a:t>
            </a:r>
            <a:endParaRPr/>
          </a:p>
          <a:p>
            <a:pPr marL="914400" lvl="1" indent="-317500" algn="l" rtl="0">
              <a:spcBef>
                <a:spcPts val="0"/>
              </a:spcBef>
              <a:spcAft>
                <a:spcPts val="0"/>
              </a:spcAft>
              <a:buSzPts val="1400"/>
              <a:buChar char="○"/>
            </a:pPr>
            <a:r>
              <a:rPr lang="en-US" i="1"/>
              <a:t>Which way did the wind blow? What evidence do you have to support your claim?</a:t>
            </a:r>
            <a:endParaRPr i="1"/>
          </a:p>
          <a:p>
            <a:pPr marL="457200" lvl="0" indent="-317500" algn="l" rtl="0">
              <a:spcBef>
                <a:spcPts val="0"/>
              </a:spcBef>
              <a:spcAft>
                <a:spcPts val="0"/>
              </a:spcAft>
              <a:buSzPts val="1400"/>
              <a:buChar char="●"/>
            </a:pPr>
            <a:r>
              <a:rPr lang="en-US"/>
              <a:t>This is the first time students are introduced to the symbols for a front, which they likely have seen in weather forecasts.  The triangles always point in the direction the front is moving!</a:t>
            </a:r>
            <a:endParaRPr/>
          </a:p>
          <a:p>
            <a:pPr marL="457200" lvl="0" indent="-317500" algn="l" rtl="0">
              <a:spcBef>
                <a:spcPts val="0"/>
              </a:spcBef>
              <a:spcAft>
                <a:spcPts val="0"/>
              </a:spcAft>
              <a:buSzPts val="1400"/>
              <a:buChar char="●"/>
            </a:pPr>
            <a:r>
              <a:rPr lang="en-US"/>
              <a:t>Have teachers draw the front, H &amp; L symbols onto their SAS</a:t>
            </a:r>
            <a:endParaRPr/>
          </a:p>
          <a:p>
            <a:pPr marL="457200" lvl="0" indent="-317500" algn="l" rtl="0">
              <a:spcBef>
                <a:spcPts val="0"/>
              </a:spcBef>
              <a:spcAft>
                <a:spcPts val="0"/>
              </a:spcAft>
              <a:buSzPts val="1400"/>
              <a:buChar char="●"/>
            </a:pPr>
            <a:r>
              <a:rPr lang="en-US"/>
              <a:t>Also, note that we switched from a cross sectional model to using maps. </a:t>
            </a:r>
            <a:endParaRPr/>
          </a:p>
          <a:p>
            <a:pPr marL="0" lvl="0" indent="0" algn="l" rtl="0">
              <a:spcBef>
                <a:spcPts val="360"/>
              </a:spcBef>
              <a:spcAft>
                <a:spcPts val="0"/>
              </a:spcAft>
              <a:buNone/>
            </a:pPr>
            <a:endParaRPr/>
          </a:p>
          <a:p>
            <a:pPr marL="914400" lvl="0" indent="-317500" algn="l" rtl="0">
              <a:spcBef>
                <a:spcPts val="360"/>
              </a:spcBef>
              <a:spcAft>
                <a:spcPts val="0"/>
              </a:spcAft>
              <a:buSzPts val="1400"/>
              <a:buChar char="○"/>
            </a:pPr>
            <a:r>
              <a:rPr lang="en-US" i="1"/>
              <a:t>What challenges might your students have with making this switch?</a:t>
            </a:r>
            <a:endParaRPr i="1"/>
          </a:p>
          <a:p>
            <a:pPr marL="0" lvl="0" indent="0" algn="l" rtl="0">
              <a:spcBef>
                <a:spcPts val="360"/>
              </a:spcBef>
              <a:spcAft>
                <a:spcPts val="0"/>
              </a:spcAft>
              <a:buNone/>
            </a:pPr>
            <a:endParaRPr i="1"/>
          </a:p>
        </p:txBody>
      </p:sp>
      <p:sp>
        <p:nvSpPr>
          <p:cNvPr id="1726" name="Google Shape;1726;g556c43b4a2_0_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4"/>
        <p:cNvGrpSpPr/>
        <p:nvPr/>
      </p:nvGrpSpPr>
      <p:grpSpPr>
        <a:xfrm>
          <a:off x="0" y="0"/>
          <a:ext cx="0" cy="0"/>
          <a:chOff x="0" y="0"/>
          <a:chExt cx="0" cy="0"/>
        </a:xfrm>
      </p:grpSpPr>
      <p:sp>
        <p:nvSpPr>
          <p:cNvPr id="1735" name="Google Shape;1735;g5b37dd1c28_0_40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36" name="Google Shape;1736;g5b37dd1c28_0_40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b="1">
                <a:solidFill>
                  <a:schemeClr val="dk1"/>
                </a:solidFill>
                <a:latin typeface="Calibri"/>
                <a:ea typeface="Calibri"/>
                <a:cs typeface="Calibri"/>
                <a:sym typeface="Calibri"/>
              </a:rPr>
              <a:t>Lesson 10: Step 3 of the Student Activity Sheet</a:t>
            </a:r>
            <a:r>
              <a:rPr lang="en-US" b="1"/>
              <a:t>, students analyze a pressure graph of this same storm front, as observed from Freedom High School.</a:t>
            </a:r>
            <a:br>
              <a:rPr lang="en-US" sz="1200">
                <a:solidFill>
                  <a:schemeClr val="dk1"/>
                </a:solidFill>
                <a:latin typeface="Calibri"/>
                <a:ea typeface="Calibri"/>
                <a:cs typeface="Calibri"/>
                <a:sym typeface="Calibri"/>
              </a:rPr>
            </a:br>
            <a:r>
              <a:rPr lang="en-US" sz="1200">
                <a:solidFill>
                  <a:schemeClr val="dk1"/>
                </a:solidFill>
                <a:latin typeface="Calibri"/>
                <a:ea typeface="Calibri"/>
                <a:cs typeface="Calibri"/>
                <a:sym typeface="Calibri"/>
              </a:rPr>
              <a:t> </a:t>
            </a:r>
            <a:endParaRPr/>
          </a:p>
          <a:p>
            <a:pPr marL="457200" lvl="0" indent="-317500" algn="l" rtl="0">
              <a:spcBef>
                <a:spcPts val="0"/>
              </a:spcBef>
              <a:spcAft>
                <a:spcPts val="0"/>
              </a:spcAft>
              <a:buSzPts val="1400"/>
              <a:buChar char="●"/>
            </a:pPr>
            <a:r>
              <a:rPr lang="en-US" i="1"/>
              <a:t>What do you see? What are you noticing?</a:t>
            </a:r>
            <a:endParaRPr i="1"/>
          </a:p>
          <a:p>
            <a:pPr marL="457200" lvl="0" indent="-317500" algn="l" rtl="0">
              <a:spcBef>
                <a:spcPts val="0"/>
              </a:spcBef>
              <a:spcAft>
                <a:spcPts val="0"/>
              </a:spcAft>
              <a:buSzPts val="1400"/>
              <a:buChar char="●"/>
            </a:pPr>
            <a:r>
              <a:rPr lang="en-US" i="1"/>
              <a:t>Where is the pressure the lowest in relation to a storm front? </a:t>
            </a:r>
            <a:r>
              <a:rPr lang="en-US" b="1" i="1"/>
              <a:t>(Just before/during the storm)</a:t>
            </a:r>
            <a:endParaRPr b="1" i="1"/>
          </a:p>
          <a:p>
            <a:pPr marL="457200" lvl="0" indent="-317500" algn="l" rtl="0">
              <a:spcBef>
                <a:spcPts val="0"/>
              </a:spcBef>
              <a:spcAft>
                <a:spcPts val="0"/>
              </a:spcAft>
              <a:buSzPts val="1400"/>
              <a:buChar char="●"/>
            </a:pPr>
            <a:r>
              <a:rPr lang="en-US" i="1"/>
              <a:t>What is the pressure like just after the storm? </a:t>
            </a:r>
            <a:r>
              <a:rPr lang="en-US" b="1" i="1"/>
              <a:t>(High, cool air but less moisture)</a:t>
            </a:r>
            <a:endParaRPr b="1" i="1"/>
          </a:p>
          <a:p>
            <a:pPr marL="457200" lvl="0" indent="0" algn="l" rtl="0">
              <a:spcBef>
                <a:spcPts val="0"/>
              </a:spcBef>
              <a:spcAft>
                <a:spcPts val="0"/>
              </a:spcAft>
              <a:buNone/>
            </a:pPr>
            <a:endParaRPr b="1" i="1"/>
          </a:p>
        </p:txBody>
      </p:sp>
      <p:sp>
        <p:nvSpPr>
          <p:cNvPr id="1737" name="Google Shape;1737;g5b37dd1c28_0_40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105</a:t>
            </a:fld>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3"/>
        <p:cNvGrpSpPr/>
        <p:nvPr/>
      </p:nvGrpSpPr>
      <p:grpSpPr>
        <a:xfrm>
          <a:off x="0" y="0"/>
          <a:ext cx="0" cy="0"/>
          <a:chOff x="0" y="0"/>
          <a:chExt cx="0" cy="0"/>
        </a:xfrm>
      </p:grpSpPr>
      <p:sp>
        <p:nvSpPr>
          <p:cNvPr id="1744" name="Google Shape;1744;g5b37dd1c28_0_6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45" name="Google Shape;1745;g5b37dd1c28_0_62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b="1">
                <a:solidFill>
                  <a:schemeClr val="dk1"/>
                </a:solidFill>
                <a:latin typeface="Calibri"/>
                <a:ea typeface="Calibri"/>
                <a:cs typeface="Calibri"/>
                <a:sym typeface="Calibri"/>
              </a:rPr>
              <a:t>Revisit the Anchoring Phenomenon. </a:t>
            </a:r>
            <a:r>
              <a:rPr lang="en-US"/>
              <a:t> The s</a:t>
            </a:r>
            <a:r>
              <a:rPr lang="en-US" sz="1200">
                <a:solidFill>
                  <a:schemeClr val="dk1"/>
                </a:solidFill>
                <a:latin typeface="Calibri"/>
                <a:ea typeface="Calibri"/>
                <a:cs typeface="Calibri"/>
                <a:sym typeface="Calibri"/>
              </a:rPr>
              <a:t>tage is set for using these models to figure out what’s happening with the Colorado storm.</a:t>
            </a:r>
            <a:r>
              <a:rPr lang="en-US" sz="1200" b="1">
                <a:solidFill>
                  <a:schemeClr val="dk1"/>
                </a:solidFill>
                <a:latin typeface="Calibri"/>
                <a:ea typeface="Calibri"/>
                <a:cs typeface="Calibri"/>
                <a:sym typeface="Calibri"/>
              </a:rPr>
              <a:t> </a:t>
            </a:r>
            <a:endParaRPr/>
          </a:p>
          <a:p>
            <a:pPr marL="0" marR="0" lvl="0" indent="0" algn="l" rtl="0">
              <a:lnSpc>
                <a:spcPct val="100000"/>
              </a:lnSpc>
              <a:spcBef>
                <a:spcPts val="0"/>
              </a:spcBef>
              <a:spcAft>
                <a:spcPts val="0"/>
              </a:spcAft>
              <a:buClr>
                <a:schemeClr val="dk1"/>
              </a:buClr>
              <a:buSzPts val="1200"/>
              <a:buFont typeface="Calibri"/>
              <a:buNone/>
            </a:pPr>
            <a:endParaRPr/>
          </a:p>
          <a:p>
            <a:pPr marL="457200" marR="0" lvl="0" indent="-317500" algn="l" rtl="0">
              <a:lnSpc>
                <a:spcPct val="100000"/>
              </a:lnSpc>
              <a:spcBef>
                <a:spcPts val="0"/>
              </a:spcBef>
              <a:spcAft>
                <a:spcPts val="0"/>
              </a:spcAft>
              <a:buSzPts val="1400"/>
              <a:buChar char="●"/>
            </a:pPr>
            <a:r>
              <a:rPr lang="en-US"/>
              <a:t>Now students get to</a:t>
            </a:r>
            <a:r>
              <a:rPr lang="en-US" sz="1200">
                <a:solidFill>
                  <a:schemeClr val="dk1"/>
                </a:solidFill>
                <a:latin typeface="Calibri"/>
                <a:ea typeface="Calibri"/>
                <a:cs typeface="Calibri"/>
                <a:sym typeface="Calibri"/>
              </a:rPr>
              <a:t> examine ne</a:t>
            </a:r>
            <a:r>
              <a:rPr lang="en-US"/>
              <a:t>w </a:t>
            </a:r>
            <a:r>
              <a:rPr lang="en-US" sz="1200">
                <a:solidFill>
                  <a:schemeClr val="dk1"/>
                </a:solidFill>
                <a:latin typeface="Calibri"/>
                <a:ea typeface="Calibri"/>
                <a:cs typeface="Calibri"/>
                <a:sym typeface="Calibri"/>
              </a:rPr>
              <a:t>data from the Colorado storm and compare it with what they know about typical isolated storms and cold fronts. </a:t>
            </a:r>
            <a:endParaRPr sz="1200">
              <a:solidFill>
                <a:schemeClr val="dk1"/>
              </a:solidFill>
              <a:latin typeface="Calibri"/>
              <a:ea typeface="Calibri"/>
              <a:cs typeface="Calibri"/>
              <a:sym typeface="Calibri"/>
            </a:endParaRPr>
          </a:p>
          <a:p>
            <a:pPr marL="457200" marR="0" lvl="0" indent="-317500" algn="l" rtl="0">
              <a:lnSpc>
                <a:spcPct val="100000"/>
              </a:lnSpc>
              <a:spcBef>
                <a:spcPts val="0"/>
              </a:spcBef>
              <a:spcAft>
                <a:spcPts val="0"/>
              </a:spcAft>
              <a:buSzPts val="1400"/>
              <a:buChar char="●"/>
            </a:pPr>
            <a:r>
              <a:rPr lang="en-US"/>
              <a:t>Look at the Table of Rainfall (Lesson 11: Step 1) pg. 42 SAS, make a claim about the CO Storm (poll everywhere)</a:t>
            </a:r>
            <a:endParaRPr/>
          </a:p>
          <a:p>
            <a:pPr marL="45720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1746" name="Google Shape;1746;g5b37dd1c28_0_62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106</a:t>
            </a:fld>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2"/>
        <p:cNvGrpSpPr/>
        <p:nvPr/>
      </p:nvGrpSpPr>
      <p:grpSpPr>
        <a:xfrm>
          <a:off x="0" y="0"/>
          <a:ext cx="0" cy="0"/>
          <a:chOff x="0" y="0"/>
          <a:chExt cx="0" cy="0"/>
        </a:xfrm>
      </p:grpSpPr>
      <p:sp>
        <p:nvSpPr>
          <p:cNvPr id="1753" name="Google Shape;1753;g5b37dd1c28_0_76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54" name="Google Shape;1754;g5b37dd1c28_0_76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r>
              <a:rPr lang="en-US" dirty="0"/>
              <a:t>The Colorado storm was unlike either an isolated storm or a cold front.</a:t>
            </a:r>
            <a:endParaRPr dirty="0"/>
          </a:p>
        </p:txBody>
      </p:sp>
      <p:sp>
        <p:nvSpPr>
          <p:cNvPr id="1755" name="Google Shape;1755;g5b37dd1c28_0_76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107</a:t>
            </a:fld>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0"/>
        <p:cNvGrpSpPr/>
        <p:nvPr/>
      </p:nvGrpSpPr>
      <p:grpSpPr>
        <a:xfrm>
          <a:off x="0" y="0"/>
          <a:ext cx="0" cy="0"/>
          <a:chOff x="0" y="0"/>
          <a:chExt cx="0" cy="0"/>
        </a:xfrm>
      </p:grpSpPr>
      <p:sp>
        <p:nvSpPr>
          <p:cNvPr id="1761" name="Google Shape;1761;g556c43b4a2_0_7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r>
              <a:rPr lang="en-US"/>
              <a:t>Do Lesson 11: Steps 2 &amp; 3 in table groups</a:t>
            </a:r>
            <a:endParaRPr/>
          </a:p>
          <a:p>
            <a:pPr marL="0" lvl="0" indent="0" algn="l" rtl="0">
              <a:spcBef>
                <a:spcPts val="360"/>
              </a:spcBef>
              <a:spcAft>
                <a:spcPts val="0"/>
              </a:spcAft>
              <a:buNone/>
            </a:pPr>
            <a:r>
              <a:rPr lang="en-US"/>
              <a:t>Discuss/Share out:</a:t>
            </a:r>
            <a:endParaRPr/>
          </a:p>
          <a:p>
            <a:pPr marL="457200" lvl="0" indent="-317500" algn="l" rtl="0">
              <a:spcBef>
                <a:spcPts val="360"/>
              </a:spcBef>
              <a:spcAft>
                <a:spcPts val="0"/>
              </a:spcAft>
              <a:buSzPts val="1400"/>
              <a:buChar char="●"/>
            </a:pPr>
            <a:r>
              <a:rPr lang="en-US" i="1"/>
              <a:t>What was unique about the CO Storm?</a:t>
            </a:r>
            <a:endParaRPr i="1"/>
          </a:p>
          <a:p>
            <a:pPr marL="914400" lvl="1" indent="-317500" algn="l" rtl="0">
              <a:spcBef>
                <a:spcPts val="0"/>
              </a:spcBef>
              <a:spcAft>
                <a:spcPts val="0"/>
              </a:spcAft>
              <a:buSzPts val="1400"/>
              <a:buChar char="○"/>
            </a:pPr>
            <a:r>
              <a:rPr lang="en-US"/>
              <a:t>This storm is different from isolated storms and typical cold fronts because of the length of time it rained and the lack of movement (stalling).</a:t>
            </a:r>
            <a:endParaRPr/>
          </a:p>
          <a:p>
            <a:pPr marL="0" lvl="0" indent="0" algn="l" rtl="0">
              <a:spcBef>
                <a:spcPts val="360"/>
              </a:spcBef>
              <a:spcAft>
                <a:spcPts val="0"/>
              </a:spcAft>
              <a:buNone/>
            </a:pPr>
            <a:endParaRPr i="1">
              <a:solidFill>
                <a:srgbClr val="FF0000"/>
              </a:solidFill>
            </a:endParaRPr>
          </a:p>
        </p:txBody>
      </p:sp>
      <p:sp>
        <p:nvSpPr>
          <p:cNvPr id="1762" name="Google Shape;1762;g556c43b4a2_0_7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0"/>
        <p:cNvGrpSpPr/>
        <p:nvPr/>
      </p:nvGrpSpPr>
      <p:grpSpPr>
        <a:xfrm>
          <a:off x="0" y="0"/>
          <a:ext cx="0" cy="0"/>
          <a:chOff x="0" y="0"/>
          <a:chExt cx="0" cy="0"/>
        </a:xfrm>
      </p:grpSpPr>
      <p:sp>
        <p:nvSpPr>
          <p:cNvPr id="1771" name="Google Shape;1771;g5b37dd1c28_0_76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sz="1100"/>
          </a:p>
        </p:txBody>
      </p:sp>
      <p:sp>
        <p:nvSpPr>
          <p:cNvPr id="1772" name="Google Shape;1772;g5b37dd1c28_0_76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4"/>
        <p:cNvGrpSpPr/>
        <p:nvPr/>
      </p:nvGrpSpPr>
      <p:grpSpPr>
        <a:xfrm>
          <a:off x="0" y="0"/>
          <a:ext cx="0" cy="0"/>
          <a:chOff x="0" y="0"/>
          <a:chExt cx="0" cy="0"/>
        </a:xfrm>
      </p:grpSpPr>
      <p:sp>
        <p:nvSpPr>
          <p:cNvPr id="705" name="Google Shape;705;g55360aaa53_0_1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457200" lvl="0" indent="-317500" algn="l" rtl="0">
              <a:spcBef>
                <a:spcPts val="360"/>
              </a:spcBef>
              <a:spcAft>
                <a:spcPts val="0"/>
              </a:spcAft>
              <a:buClr>
                <a:srgbClr val="980000"/>
              </a:buClr>
              <a:buSzPts val="1400"/>
              <a:buChar char="●"/>
            </a:pPr>
            <a:r>
              <a:rPr lang="en-US">
                <a:solidFill>
                  <a:srgbClr val="980000"/>
                </a:solidFill>
              </a:rPr>
              <a:t>Pass out misconception cards, one to each person</a:t>
            </a:r>
            <a:endParaRPr>
              <a:solidFill>
                <a:srgbClr val="980000"/>
              </a:solidFill>
            </a:endParaRPr>
          </a:p>
          <a:p>
            <a:pPr marL="457200" lvl="0" indent="-317500" algn="l" rtl="0">
              <a:spcBef>
                <a:spcPts val="0"/>
              </a:spcBef>
              <a:spcAft>
                <a:spcPts val="0"/>
              </a:spcAft>
              <a:buSzPts val="1400"/>
              <a:buChar char="●"/>
            </a:pPr>
            <a:r>
              <a:rPr lang="en-US"/>
              <a:t>Many adults hold misconceptions about weather, if it’s challenging for adults it’s highly likely that students might struggle as well. </a:t>
            </a:r>
            <a:endParaRPr/>
          </a:p>
          <a:p>
            <a:pPr marL="457200" lvl="0" indent="-317500" algn="l" rtl="0">
              <a:spcBef>
                <a:spcPts val="0"/>
              </a:spcBef>
              <a:spcAft>
                <a:spcPts val="0"/>
              </a:spcAft>
              <a:buSzPts val="1400"/>
              <a:buChar char="●"/>
            </a:pPr>
            <a:r>
              <a:rPr lang="en-US"/>
              <a:t>Take this opportunity to introduce yourselves to each other, perhaps say something about your background, and reflect on some of the more challenging weather concepts and your experiences teaching weather.  What concepts to students struggle with? What concepts do you find challenging to explain or that you would like more support around?</a:t>
            </a:r>
            <a:endParaRPr/>
          </a:p>
          <a:p>
            <a:pPr marL="457200" lvl="0" indent="-317500" algn="l" rtl="0">
              <a:spcBef>
                <a:spcPts val="0"/>
              </a:spcBef>
              <a:spcAft>
                <a:spcPts val="0"/>
              </a:spcAft>
              <a:buSzPts val="1400"/>
              <a:buChar char="●"/>
            </a:pPr>
            <a:r>
              <a:rPr lang="en-US"/>
              <a:t>Have everyone go around and introduce yourself before beginning to discuss, in case time runs out I at least want everyone to meet.</a:t>
            </a:r>
            <a:endParaRPr/>
          </a:p>
          <a:p>
            <a:pPr marL="457200" lvl="0" indent="-317500" algn="l" rtl="0">
              <a:spcBef>
                <a:spcPts val="0"/>
              </a:spcBef>
              <a:spcAft>
                <a:spcPts val="0"/>
              </a:spcAft>
              <a:buSzPts val="1400"/>
              <a:buChar char="●"/>
            </a:pPr>
            <a:r>
              <a:rPr lang="en-US"/>
              <a:t>Use the misconception cards to guide your discussion with each other. </a:t>
            </a:r>
            <a:endParaRPr/>
          </a:p>
          <a:p>
            <a:pPr marL="457200" lvl="0" indent="-317500" algn="l" rtl="0">
              <a:spcBef>
                <a:spcPts val="0"/>
              </a:spcBef>
              <a:spcAft>
                <a:spcPts val="0"/>
              </a:spcAft>
              <a:buClr>
                <a:srgbClr val="980000"/>
              </a:buClr>
              <a:buSzPts val="1400"/>
              <a:buChar char="●"/>
            </a:pPr>
            <a:r>
              <a:rPr lang="en-US">
                <a:solidFill>
                  <a:srgbClr val="980000"/>
                </a:solidFill>
              </a:rPr>
              <a:t>5 minutes per round, call time and have them switch</a:t>
            </a:r>
            <a:endParaRPr>
              <a:solidFill>
                <a:srgbClr val="980000"/>
              </a:solidFill>
            </a:endParaRPr>
          </a:p>
          <a:p>
            <a:pPr marL="457200" lvl="0" indent="-317500" algn="l" rtl="0">
              <a:spcBef>
                <a:spcPts val="0"/>
              </a:spcBef>
              <a:spcAft>
                <a:spcPts val="0"/>
              </a:spcAft>
              <a:buSzPts val="1400"/>
              <a:buChar char="●"/>
            </a:pPr>
            <a:r>
              <a:rPr lang="en-US"/>
              <a:t>GLOBE Weather points out places to look for student misconceptions</a:t>
            </a:r>
            <a:endParaRPr/>
          </a:p>
          <a:p>
            <a:pPr marL="457200" lvl="0" indent="0" algn="l" rtl="0">
              <a:spcBef>
                <a:spcPts val="360"/>
              </a:spcBef>
              <a:spcAft>
                <a:spcPts val="0"/>
              </a:spcAft>
              <a:buNone/>
            </a:pPr>
            <a:endParaRPr/>
          </a:p>
        </p:txBody>
      </p:sp>
      <p:sp>
        <p:nvSpPr>
          <p:cNvPr id="706" name="Google Shape;706;g55360aaa53_0_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9"/>
        <p:cNvGrpSpPr/>
        <p:nvPr/>
      </p:nvGrpSpPr>
      <p:grpSpPr>
        <a:xfrm>
          <a:off x="0" y="0"/>
          <a:ext cx="0" cy="0"/>
          <a:chOff x="0" y="0"/>
          <a:chExt cx="0" cy="0"/>
        </a:xfrm>
      </p:grpSpPr>
      <p:sp>
        <p:nvSpPr>
          <p:cNvPr id="1780" name="Google Shape;1780;g5b37dd1c28_0_78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r>
              <a:rPr lang="en-US"/>
              <a:t>What ideas should we now add to our Model Idea tracker?</a:t>
            </a:r>
            <a:endParaRPr/>
          </a:p>
          <a:p>
            <a:pPr marL="0" lvl="0" indent="0" algn="l" rtl="0">
              <a:spcBef>
                <a:spcPts val="360"/>
              </a:spcBef>
              <a:spcAft>
                <a:spcPts val="0"/>
              </a:spcAft>
              <a:buNone/>
            </a:pPr>
            <a:endParaRPr/>
          </a:p>
          <a:p>
            <a:pPr marL="457200" lvl="0" indent="-317500" algn="l" rtl="0">
              <a:spcBef>
                <a:spcPts val="360"/>
              </a:spcBef>
              <a:spcAft>
                <a:spcPts val="0"/>
              </a:spcAft>
              <a:buSzPts val="1400"/>
              <a:buAutoNum type="arabicPeriod"/>
            </a:pPr>
            <a:r>
              <a:rPr lang="en-US"/>
              <a:t>Clouds form throughout the day on a stormy day </a:t>
            </a:r>
            <a:endParaRPr/>
          </a:p>
          <a:p>
            <a:pPr marL="457200" lvl="0" indent="-317500" algn="l" rtl="0">
              <a:spcBef>
                <a:spcPts val="0"/>
              </a:spcBef>
              <a:spcAft>
                <a:spcPts val="0"/>
              </a:spcAft>
              <a:buSzPts val="1400"/>
              <a:buAutoNum type="arabicPeriod"/>
            </a:pPr>
            <a:r>
              <a:rPr lang="en-US"/>
              <a:t>The Sun warms the ground, which then warms the air</a:t>
            </a:r>
            <a:endParaRPr/>
          </a:p>
          <a:p>
            <a:pPr marL="457200" lvl="0" indent="-317500" algn="l" rtl="0">
              <a:spcBef>
                <a:spcPts val="0"/>
              </a:spcBef>
              <a:spcAft>
                <a:spcPts val="0"/>
              </a:spcAft>
              <a:buSzPts val="1400"/>
              <a:buAutoNum type="arabicPeriod"/>
            </a:pPr>
            <a:r>
              <a:rPr lang="en-US"/>
              <a:t>Air near the surface is warmer than air where clouds form</a:t>
            </a:r>
            <a:endParaRPr/>
          </a:p>
          <a:p>
            <a:pPr marL="457200" lvl="0" indent="-317500" algn="l" rtl="0">
              <a:spcBef>
                <a:spcPts val="0"/>
              </a:spcBef>
              <a:spcAft>
                <a:spcPts val="0"/>
              </a:spcAft>
              <a:buSzPts val="1400"/>
              <a:buAutoNum type="arabicPeriod"/>
            </a:pPr>
            <a:r>
              <a:rPr lang="en-US"/>
              <a:t>Water evaporates from the surface and condenses into clouds in the atmosphere</a:t>
            </a:r>
            <a:endParaRPr/>
          </a:p>
          <a:p>
            <a:pPr marL="457200" lvl="0" indent="-317500" algn="l" rtl="0">
              <a:spcBef>
                <a:spcPts val="0"/>
              </a:spcBef>
              <a:spcAft>
                <a:spcPts val="0"/>
              </a:spcAft>
              <a:buClr>
                <a:srgbClr val="980000"/>
              </a:buClr>
              <a:buSzPts val="1400"/>
              <a:buAutoNum type="arabicPeriod"/>
            </a:pPr>
            <a:r>
              <a:rPr lang="en-US">
                <a:solidFill>
                  <a:srgbClr val="980000"/>
                </a:solidFill>
              </a:rPr>
              <a:t>A source of humidity/moisture is needed to have a stormy day</a:t>
            </a:r>
            <a:endParaRPr>
              <a:solidFill>
                <a:srgbClr val="980000"/>
              </a:solidFill>
            </a:endParaRPr>
          </a:p>
          <a:p>
            <a:pPr marL="457200" lvl="0" indent="-317500" algn="l" rtl="0">
              <a:spcBef>
                <a:spcPts val="0"/>
              </a:spcBef>
              <a:spcAft>
                <a:spcPts val="0"/>
              </a:spcAft>
              <a:buClr>
                <a:srgbClr val="980000"/>
              </a:buClr>
              <a:buSzPts val="1400"/>
              <a:buAutoNum type="arabicPeriod"/>
            </a:pPr>
            <a:r>
              <a:rPr lang="en-US">
                <a:solidFill>
                  <a:srgbClr val="980000"/>
                </a:solidFill>
              </a:rPr>
              <a:t>Warm air rises and cool air sinks</a:t>
            </a:r>
            <a:endParaRPr>
              <a:solidFill>
                <a:srgbClr val="980000"/>
              </a:solidFill>
            </a:endParaRPr>
          </a:p>
          <a:p>
            <a:pPr marL="457200" lvl="0" indent="-317500" algn="l" rtl="0">
              <a:spcBef>
                <a:spcPts val="0"/>
              </a:spcBef>
              <a:spcAft>
                <a:spcPts val="0"/>
              </a:spcAft>
              <a:buClr>
                <a:srgbClr val="980000"/>
              </a:buClr>
              <a:buSzPts val="1400"/>
              <a:buAutoNum type="arabicPeriod"/>
            </a:pPr>
            <a:r>
              <a:rPr lang="en-US">
                <a:solidFill>
                  <a:srgbClr val="980000"/>
                </a:solidFill>
              </a:rPr>
              <a:t>Warm air holds more water than cool air</a:t>
            </a:r>
            <a:endParaRPr>
              <a:solidFill>
                <a:srgbClr val="980000"/>
              </a:solidFill>
            </a:endParaRPr>
          </a:p>
          <a:p>
            <a:pPr marL="457200" lvl="0" indent="-317500" algn="l" rtl="0">
              <a:spcBef>
                <a:spcPts val="0"/>
              </a:spcBef>
              <a:spcAft>
                <a:spcPts val="0"/>
              </a:spcAft>
              <a:buClr>
                <a:srgbClr val="980000"/>
              </a:buClr>
              <a:buSzPts val="1400"/>
              <a:buAutoNum type="arabicPeriod"/>
            </a:pPr>
            <a:r>
              <a:rPr lang="en-US">
                <a:solidFill>
                  <a:srgbClr val="980000"/>
                </a:solidFill>
              </a:rPr>
              <a:t>Warm air can take in more water vapor than cool air</a:t>
            </a:r>
            <a:endParaRPr>
              <a:solidFill>
                <a:srgbClr val="980000"/>
              </a:solidFill>
            </a:endParaRPr>
          </a:p>
          <a:p>
            <a:pPr marL="457200" lvl="0" indent="-317500" algn="l" rtl="0">
              <a:spcBef>
                <a:spcPts val="0"/>
              </a:spcBef>
              <a:spcAft>
                <a:spcPts val="0"/>
              </a:spcAft>
              <a:buClr>
                <a:srgbClr val="980000"/>
              </a:buClr>
              <a:buSzPts val="1400"/>
              <a:buAutoNum type="arabicPeriod"/>
            </a:pPr>
            <a:r>
              <a:rPr lang="en-US">
                <a:solidFill>
                  <a:srgbClr val="980000"/>
                </a:solidFill>
              </a:rPr>
              <a:t>Rising temperature and rising humidity are good conditions for a storm to form</a:t>
            </a:r>
            <a:endParaRPr>
              <a:solidFill>
                <a:srgbClr val="980000"/>
              </a:solidFill>
            </a:endParaRPr>
          </a:p>
          <a:p>
            <a:pPr marL="457200" lvl="0" indent="-304800" algn="l" rtl="0">
              <a:spcBef>
                <a:spcPts val="360"/>
              </a:spcBef>
              <a:spcAft>
                <a:spcPts val="0"/>
              </a:spcAft>
              <a:buClr>
                <a:srgbClr val="6AA84F"/>
              </a:buClr>
              <a:buSzPts val="1200"/>
              <a:buAutoNum type="arabicPeriod"/>
            </a:pPr>
            <a:r>
              <a:rPr lang="en-US">
                <a:solidFill>
                  <a:srgbClr val="6AA84F"/>
                </a:solidFill>
              </a:rPr>
              <a:t>Air masses can be different temperatures (warm, cold).</a:t>
            </a:r>
            <a:endParaRPr>
              <a:solidFill>
                <a:srgbClr val="6AA84F"/>
              </a:solidFill>
            </a:endParaRPr>
          </a:p>
          <a:p>
            <a:pPr marL="457200" lvl="0" indent="-304800" algn="l" rtl="0">
              <a:spcBef>
                <a:spcPts val="360"/>
              </a:spcBef>
              <a:spcAft>
                <a:spcPts val="0"/>
              </a:spcAft>
              <a:buClr>
                <a:srgbClr val="6AA84F"/>
              </a:buClr>
              <a:buSzPts val="1200"/>
              <a:buAutoNum type="arabicPeriod"/>
            </a:pPr>
            <a:r>
              <a:rPr lang="en-US">
                <a:solidFill>
                  <a:srgbClr val="6AA84F"/>
                </a:solidFill>
              </a:rPr>
              <a:t>Air masses can have different amounts of moisture (a lot or a little).</a:t>
            </a:r>
            <a:endParaRPr>
              <a:solidFill>
                <a:srgbClr val="6AA84F"/>
              </a:solidFill>
            </a:endParaRPr>
          </a:p>
          <a:p>
            <a:pPr marL="457200" lvl="0" indent="-304800" algn="l" rtl="0">
              <a:spcBef>
                <a:spcPts val="360"/>
              </a:spcBef>
              <a:spcAft>
                <a:spcPts val="0"/>
              </a:spcAft>
              <a:buClr>
                <a:srgbClr val="6AA84F"/>
              </a:buClr>
              <a:buSzPts val="1200"/>
              <a:buAutoNum type="arabicPeriod"/>
            </a:pPr>
            <a:r>
              <a:rPr lang="en-US">
                <a:solidFill>
                  <a:srgbClr val="6AA84F"/>
                </a:solidFill>
              </a:rPr>
              <a:t>When a cold air mass meets a warm air mass, the cold air will push the warm air up in the atmosphere.</a:t>
            </a:r>
            <a:endParaRPr>
              <a:solidFill>
                <a:srgbClr val="6AA84F"/>
              </a:solidFill>
            </a:endParaRPr>
          </a:p>
          <a:p>
            <a:pPr marL="457200" lvl="0" indent="-304800" algn="l" rtl="0">
              <a:spcBef>
                <a:spcPts val="360"/>
              </a:spcBef>
              <a:spcAft>
                <a:spcPts val="0"/>
              </a:spcAft>
              <a:buClr>
                <a:srgbClr val="6AA84F"/>
              </a:buClr>
              <a:buSzPts val="1200"/>
              <a:buAutoNum type="arabicPeriod"/>
            </a:pPr>
            <a:r>
              <a:rPr lang="en-US">
                <a:solidFill>
                  <a:srgbClr val="6AA84F"/>
                </a:solidFill>
              </a:rPr>
              <a:t>If the warm air mass has a lot of moisture, the air cools when it gets pushed upward, condenses, and may precipitate.</a:t>
            </a:r>
            <a:endParaRPr>
              <a:solidFill>
                <a:srgbClr val="6AA84F"/>
              </a:solidFill>
            </a:endParaRPr>
          </a:p>
          <a:p>
            <a:pPr marL="457200" lvl="0" indent="-317500" algn="l" rtl="0">
              <a:spcBef>
                <a:spcPts val="360"/>
              </a:spcBef>
              <a:spcAft>
                <a:spcPts val="0"/>
              </a:spcAft>
              <a:buClr>
                <a:srgbClr val="1155CC"/>
              </a:buClr>
              <a:buSzPts val="1400"/>
              <a:buAutoNum type="arabicPeriod"/>
            </a:pPr>
            <a:r>
              <a:rPr lang="en-US">
                <a:solidFill>
                  <a:srgbClr val="1155CC"/>
                </a:solidFill>
              </a:rPr>
              <a:t>Air moves from high to low pressure</a:t>
            </a:r>
            <a:endParaRPr>
              <a:solidFill>
                <a:srgbClr val="1155CC"/>
              </a:solidFill>
            </a:endParaRPr>
          </a:p>
          <a:p>
            <a:pPr marL="457200" lvl="0" indent="-317500" algn="l" rtl="0">
              <a:spcBef>
                <a:spcPts val="360"/>
              </a:spcBef>
              <a:spcAft>
                <a:spcPts val="0"/>
              </a:spcAft>
              <a:buClr>
                <a:srgbClr val="1155CC"/>
              </a:buClr>
              <a:buSzPts val="1400"/>
              <a:buAutoNum type="arabicPeriod"/>
            </a:pPr>
            <a:r>
              <a:rPr lang="en-US">
                <a:solidFill>
                  <a:srgbClr val="1155CC"/>
                </a:solidFill>
              </a:rPr>
              <a:t>Areas of high pressure are usually behind the cold front, while areas of low pressure are around the front at the northern end.</a:t>
            </a:r>
            <a:endParaRPr>
              <a:solidFill>
                <a:srgbClr val="1155CC"/>
              </a:solidFill>
            </a:endParaRPr>
          </a:p>
          <a:p>
            <a:pPr marL="457200" lvl="0" indent="0" algn="l" rtl="0">
              <a:spcBef>
                <a:spcPts val="360"/>
              </a:spcBef>
              <a:spcAft>
                <a:spcPts val="0"/>
              </a:spcAft>
              <a:buNone/>
            </a:pPr>
            <a:endParaRPr/>
          </a:p>
        </p:txBody>
      </p:sp>
      <p:sp>
        <p:nvSpPr>
          <p:cNvPr id="1781" name="Google Shape;1781;g5b37dd1c28_0_78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7"/>
        <p:cNvGrpSpPr/>
        <p:nvPr/>
      </p:nvGrpSpPr>
      <p:grpSpPr>
        <a:xfrm>
          <a:off x="0" y="0"/>
          <a:ext cx="0" cy="0"/>
          <a:chOff x="0" y="0"/>
          <a:chExt cx="0" cy="0"/>
        </a:xfrm>
      </p:grpSpPr>
      <p:sp>
        <p:nvSpPr>
          <p:cNvPr id="1788" name="Google Shape;1788;g5b37dd1c28_0_77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89" name="Google Shape;1789;g5b37dd1c28_0_77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r>
              <a:rPr lang="en-US"/>
              <a:t>Group share out</a:t>
            </a:r>
            <a:endParaRPr/>
          </a:p>
          <a:p>
            <a:pPr marL="457200" lvl="0" indent="-317500" algn="l" rtl="0">
              <a:spcBef>
                <a:spcPts val="360"/>
              </a:spcBef>
              <a:spcAft>
                <a:spcPts val="0"/>
              </a:spcAft>
              <a:buSzPts val="1400"/>
              <a:buChar char="●"/>
            </a:pPr>
            <a:r>
              <a:rPr lang="en-US"/>
              <a:t>use sentence stems</a:t>
            </a:r>
            <a:endParaRPr/>
          </a:p>
        </p:txBody>
      </p:sp>
      <p:sp>
        <p:nvSpPr>
          <p:cNvPr id="1790" name="Google Shape;1790;g5b37dd1c28_0_775: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111</a:t>
            </a:fld>
            <a:endParaRPr/>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5"/>
        <p:cNvGrpSpPr/>
        <p:nvPr/>
      </p:nvGrpSpPr>
      <p:grpSpPr>
        <a:xfrm>
          <a:off x="0" y="0"/>
          <a:ext cx="0" cy="0"/>
          <a:chOff x="0" y="0"/>
          <a:chExt cx="0" cy="0"/>
        </a:xfrm>
      </p:grpSpPr>
      <p:sp>
        <p:nvSpPr>
          <p:cNvPr id="1796" name="Google Shape;1796;g5b37dd1c28_0_79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797" name="Google Shape;1797;g5b37dd1c28_0_79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2"/>
        <p:cNvGrpSpPr/>
        <p:nvPr/>
      </p:nvGrpSpPr>
      <p:grpSpPr>
        <a:xfrm>
          <a:off x="0" y="0"/>
          <a:ext cx="0" cy="0"/>
          <a:chOff x="0" y="0"/>
          <a:chExt cx="0" cy="0"/>
        </a:xfrm>
      </p:grpSpPr>
      <p:sp>
        <p:nvSpPr>
          <p:cNvPr id="1803" name="Google Shape;1803;g549a5a61cd_1_6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a:p>
            <a:pPr marL="0" lvl="0" indent="0" algn="l" rtl="0">
              <a:spcBef>
                <a:spcPts val="360"/>
              </a:spcBef>
              <a:spcAft>
                <a:spcPts val="0"/>
              </a:spcAft>
              <a:buNone/>
            </a:pPr>
            <a:endParaRPr/>
          </a:p>
        </p:txBody>
      </p:sp>
      <p:sp>
        <p:nvSpPr>
          <p:cNvPr id="1804" name="Google Shape;1804;g549a5a61cd_1_6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0"/>
        <p:cNvGrpSpPr/>
        <p:nvPr/>
      </p:nvGrpSpPr>
      <p:grpSpPr>
        <a:xfrm>
          <a:off x="0" y="0"/>
          <a:ext cx="0" cy="0"/>
          <a:chOff x="0" y="0"/>
          <a:chExt cx="0" cy="0"/>
        </a:xfrm>
      </p:grpSpPr>
      <p:sp>
        <p:nvSpPr>
          <p:cNvPr id="1811" name="Google Shape;1811;g5b2de8809b_5_6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12" name="Google Shape;1812;g5b2de8809b_5_62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813" name="Google Shape;1813;g5b2de8809b_5_62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114</a:t>
            </a:fld>
            <a:endParaRPr/>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7"/>
        <p:cNvGrpSpPr/>
        <p:nvPr/>
      </p:nvGrpSpPr>
      <p:grpSpPr>
        <a:xfrm>
          <a:off x="0" y="0"/>
          <a:ext cx="0" cy="0"/>
          <a:chOff x="0" y="0"/>
          <a:chExt cx="0" cy="0"/>
        </a:xfrm>
      </p:grpSpPr>
      <p:sp>
        <p:nvSpPr>
          <p:cNvPr id="1818" name="Google Shape;1818;g5b37dd1c28_0_78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19" name="Google Shape;1819;g5b37dd1c28_0_78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r>
              <a:rPr lang="en-US"/>
              <a:t>Point out agendas for today</a:t>
            </a:r>
            <a:endParaRPr/>
          </a:p>
        </p:txBody>
      </p:sp>
      <p:sp>
        <p:nvSpPr>
          <p:cNvPr id="1820" name="Google Shape;1820;g5b37dd1c28_0_789: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115</a:t>
            </a:fld>
            <a:endParaRPr/>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4"/>
        <p:cNvGrpSpPr/>
        <p:nvPr/>
      </p:nvGrpSpPr>
      <p:grpSpPr>
        <a:xfrm>
          <a:off x="0" y="0"/>
          <a:ext cx="0" cy="0"/>
          <a:chOff x="0" y="0"/>
          <a:chExt cx="0" cy="0"/>
        </a:xfrm>
      </p:grpSpPr>
      <p:sp>
        <p:nvSpPr>
          <p:cNvPr id="1825" name="Google Shape;1825;g5b37dd1c28_0_80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26" name="Google Shape;1826;g5b37dd1c28_0_80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827" name="Google Shape;1827;g5b37dd1c28_0_80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116</a:t>
            </a:fld>
            <a:endParaRPr/>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1"/>
        <p:cNvGrpSpPr/>
        <p:nvPr/>
      </p:nvGrpSpPr>
      <p:grpSpPr>
        <a:xfrm>
          <a:off x="0" y="0"/>
          <a:ext cx="0" cy="0"/>
          <a:chOff x="0" y="0"/>
          <a:chExt cx="0" cy="0"/>
        </a:xfrm>
      </p:grpSpPr>
      <p:sp>
        <p:nvSpPr>
          <p:cNvPr id="1832" name="Google Shape;1832;g5b37dd1c28_0_80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33" name="Google Shape;1833;g5b37dd1c28_0_80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360"/>
              </a:spcBef>
              <a:spcAft>
                <a:spcPts val="0"/>
              </a:spcAft>
              <a:buClr>
                <a:schemeClr val="dk1"/>
              </a:buClr>
              <a:buSzPts val="1100"/>
              <a:buFont typeface="Arial"/>
              <a:buNone/>
            </a:pPr>
            <a:endParaRPr/>
          </a:p>
          <a:p>
            <a:pPr marL="0" lvl="0" indent="0" algn="l" rtl="0">
              <a:spcBef>
                <a:spcPts val="360"/>
              </a:spcBef>
              <a:spcAft>
                <a:spcPts val="0"/>
              </a:spcAft>
              <a:buNone/>
            </a:pPr>
            <a:r>
              <a:rPr lang="en-US"/>
              <a:t>Take some thoughts on what else we should study about storms.  (Severe storms--hurricanes, tornadoes, Why some places have more storms than others, etc. are possible answers). Bring up how storms move around the world if it doesn’t come up.</a:t>
            </a:r>
            <a:endParaRPr/>
          </a:p>
        </p:txBody>
      </p:sp>
      <p:sp>
        <p:nvSpPr>
          <p:cNvPr id="1834" name="Google Shape;1834;g5b37dd1c28_0_80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117</a:t>
            </a:fld>
            <a:endParaRPr/>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0"/>
        <p:cNvGrpSpPr/>
        <p:nvPr/>
      </p:nvGrpSpPr>
      <p:grpSpPr>
        <a:xfrm>
          <a:off x="0" y="0"/>
          <a:ext cx="0" cy="0"/>
          <a:chOff x="0" y="0"/>
          <a:chExt cx="0" cy="0"/>
        </a:xfrm>
      </p:grpSpPr>
      <p:sp>
        <p:nvSpPr>
          <p:cNvPr id="1841" name="Google Shape;1841;g596c339af3_1_2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42" name="Google Shape;1842;g596c339af3_1_23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843" name="Google Shape;1843;g596c339af3_1_235: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118</a:t>
            </a:fld>
            <a:endParaRPr/>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7"/>
        <p:cNvGrpSpPr/>
        <p:nvPr/>
      </p:nvGrpSpPr>
      <p:grpSpPr>
        <a:xfrm>
          <a:off x="0" y="0"/>
          <a:ext cx="0" cy="0"/>
          <a:chOff x="0" y="0"/>
          <a:chExt cx="0" cy="0"/>
        </a:xfrm>
      </p:grpSpPr>
      <p:sp>
        <p:nvSpPr>
          <p:cNvPr id="1848" name="Google Shape;1848;g50d64725fa_1_6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49" name="Google Shape;1849;g50d64725fa_1_6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r>
              <a:rPr lang="en-US"/>
              <a:t>Introduce Learning Sequence 3</a:t>
            </a:r>
            <a:endParaRPr/>
          </a:p>
          <a:p>
            <a:pPr marL="0" lvl="0" indent="0" algn="l" rtl="0">
              <a:spcBef>
                <a:spcPts val="360"/>
              </a:spcBef>
              <a:spcAft>
                <a:spcPts val="0"/>
              </a:spcAft>
              <a:buNone/>
            </a:pPr>
            <a:r>
              <a:rPr lang="en-US"/>
              <a:t>LS3 considers how and why storms move around the Earth.</a:t>
            </a:r>
            <a:endParaRPr/>
          </a:p>
        </p:txBody>
      </p:sp>
      <p:sp>
        <p:nvSpPr>
          <p:cNvPr id="1850" name="Google Shape;1850;g50d64725fa_1_65: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119</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2"/>
        <p:cNvGrpSpPr/>
        <p:nvPr/>
      </p:nvGrpSpPr>
      <p:grpSpPr>
        <a:xfrm>
          <a:off x="0" y="0"/>
          <a:ext cx="0" cy="0"/>
          <a:chOff x="0" y="0"/>
          <a:chExt cx="0" cy="0"/>
        </a:xfrm>
      </p:grpSpPr>
      <p:sp>
        <p:nvSpPr>
          <p:cNvPr id="713" name="Google Shape;713;g55360aaa53_0_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4" name="Google Shape;714;g55360aaa53_0_3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r>
              <a:rPr lang="en-US"/>
              <a:t>Introduce Anchor</a:t>
            </a:r>
            <a:endParaRPr/>
          </a:p>
          <a:p>
            <a:pPr marL="0" lvl="0" indent="0" algn="l" rtl="0">
              <a:spcBef>
                <a:spcPts val="360"/>
              </a:spcBef>
              <a:spcAft>
                <a:spcPts val="0"/>
              </a:spcAft>
              <a:buNone/>
            </a:pPr>
            <a:r>
              <a:rPr lang="en-US"/>
              <a:t>“Severe weather can put people’s lives and property at risk. If we can predict when severe weather is likely to happen, we can help people be better prepared when it happens. In this unit, we are going to explore where, when, and why storms form and how we can predict the ways in which they might impact communities, especially by bringing heavy rain or snow.”</a:t>
            </a:r>
            <a:endParaRPr/>
          </a:p>
          <a:p>
            <a:pPr marL="0" lvl="0" indent="0" algn="l" rtl="0">
              <a:spcBef>
                <a:spcPts val="360"/>
              </a:spcBef>
              <a:spcAft>
                <a:spcPts val="0"/>
              </a:spcAft>
              <a:buNone/>
            </a:pPr>
            <a:endParaRPr/>
          </a:p>
          <a:p>
            <a:pPr marL="0" lvl="0" indent="0" algn="l" rtl="0">
              <a:spcBef>
                <a:spcPts val="360"/>
              </a:spcBef>
              <a:spcAft>
                <a:spcPts val="0"/>
              </a:spcAft>
              <a:buNone/>
            </a:pPr>
            <a:r>
              <a:rPr lang="en-US"/>
              <a:t>Introduce the CO storm:</a:t>
            </a:r>
            <a:endParaRPr/>
          </a:p>
          <a:p>
            <a:pPr marL="457200" lvl="0" indent="-298450" algn="l" rtl="0">
              <a:lnSpc>
                <a:spcPct val="120000"/>
              </a:lnSpc>
              <a:spcBef>
                <a:spcPts val="0"/>
              </a:spcBef>
              <a:spcAft>
                <a:spcPts val="0"/>
              </a:spcAft>
              <a:buClr>
                <a:srgbClr val="222222"/>
              </a:buClr>
              <a:buSzPts val="1100"/>
              <a:buFont typeface="Arial"/>
              <a:buChar char="●"/>
            </a:pPr>
            <a:r>
              <a:rPr lang="en-US" sz="1100">
                <a:solidFill>
                  <a:srgbClr val="222222"/>
                </a:solidFill>
                <a:latin typeface="Arial"/>
                <a:ea typeface="Arial"/>
                <a:cs typeface="Arial"/>
                <a:sym typeface="Arial"/>
              </a:rPr>
              <a:t>2013 there was an unusual storm that lasted for 7 days, dropping over 15 inches of rain, causing about $2 billion worth of damages. </a:t>
            </a:r>
            <a:endParaRPr/>
          </a:p>
        </p:txBody>
      </p:sp>
      <p:sp>
        <p:nvSpPr>
          <p:cNvPr id="715" name="Google Shape;715;g55360aaa53_0_3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12</a:t>
            </a:fld>
            <a:endParaRPr/>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6"/>
        <p:cNvGrpSpPr/>
        <p:nvPr/>
      </p:nvGrpSpPr>
      <p:grpSpPr>
        <a:xfrm>
          <a:off x="0" y="0"/>
          <a:ext cx="0" cy="0"/>
          <a:chOff x="0" y="0"/>
          <a:chExt cx="0" cy="0"/>
        </a:xfrm>
      </p:grpSpPr>
      <p:sp>
        <p:nvSpPr>
          <p:cNvPr id="1857" name="Google Shape;1857;g596c339af3_1_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58" name="Google Shape;1858;g596c339af3_1_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b="1">
                <a:solidFill>
                  <a:schemeClr val="dk1"/>
                </a:solidFill>
                <a:latin typeface="Calibri"/>
                <a:ea typeface="Calibri"/>
                <a:cs typeface="Calibri"/>
                <a:sym typeface="Calibri"/>
              </a:rPr>
              <a:t>Lesson 12: Step 1 of the Student Activity Sheet</a:t>
            </a:r>
            <a:endParaRPr sz="1200" b="1">
              <a:solidFill>
                <a:schemeClr val="dk1"/>
              </a:solidFill>
              <a:latin typeface="Calibri"/>
              <a:ea typeface="Calibri"/>
              <a:cs typeface="Calibri"/>
              <a:sym typeface="Calibri"/>
            </a:endParaRPr>
          </a:p>
          <a:p>
            <a:pPr marL="0" lvl="0" indent="0" algn="l" rtl="0">
              <a:spcBef>
                <a:spcPts val="360"/>
              </a:spcBef>
              <a:spcAft>
                <a:spcPts val="0"/>
              </a:spcAft>
              <a:buNone/>
            </a:pPr>
            <a:endParaRPr sz="1200" b="1">
              <a:solidFill>
                <a:schemeClr val="dk1"/>
              </a:solidFill>
              <a:latin typeface="Calibri"/>
              <a:ea typeface="Calibri"/>
              <a:cs typeface="Calibri"/>
              <a:sym typeface="Calibri"/>
            </a:endParaRPr>
          </a:p>
          <a:p>
            <a:pPr marL="0" lvl="0" indent="0" algn="l" rtl="0">
              <a:spcBef>
                <a:spcPts val="360"/>
              </a:spcBef>
              <a:spcAft>
                <a:spcPts val="0"/>
              </a:spcAft>
              <a:buNone/>
            </a:pPr>
            <a:r>
              <a:rPr lang="en-US" sz="1200" b="1">
                <a:solidFill>
                  <a:schemeClr val="dk1"/>
                </a:solidFill>
                <a:latin typeface="Calibri"/>
                <a:ea typeface="Calibri"/>
                <a:cs typeface="Calibri"/>
                <a:sym typeface="Calibri"/>
              </a:rPr>
              <a:t>NORTH AMERICA STORM MOVEMENT TIME-LAPSE VIDEO </a:t>
            </a:r>
            <a:endParaRPr sz="1200">
              <a:solidFill>
                <a:schemeClr val="dk1"/>
              </a:solidFill>
              <a:latin typeface="Calibri"/>
              <a:ea typeface="Calibri"/>
              <a:cs typeface="Calibri"/>
              <a:sym typeface="Calibri"/>
            </a:endParaRPr>
          </a:p>
          <a:p>
            <a:pPr marL="0" lvl="0" indent="0" algn="l" rtl="0">
              <a:spcBef>
                <a:spcPts val="360"/>
              </a:spcBef>
              <a:spcAft>
                <a:spcPts val="0"/>
              </a:spcAft>
              <a:buNone/>
            </a:pPr>
            <a:r>
              <a:rPr lang="en-US"/>
              <a:t>Use FIND-CAPTURE-EXPLAIN-WONDER routine to think about the patterns of storms moving across N America</a:t>
            </a:r>
            <a:endParaRPr/>
          </a:p>
          <a:p>
            <a:pPr marL="0" lvl="0" indent="0" algn="l" rtl="0">
              <a:spcBef>
                <a:spcPts val="360"/>
              </a:spcBef>
              <a:spcAft>
                <a:spcPts val="0"/>
              </a:spcAft>
              <a:buNone/>
            </a:pPr>
            <a:r>
              <a:rPr lang="en-US"/>
              <a:t>Draw in Lesson 12: Step 1 SAS</a:t>
            </a:r>
            <a:endParaRPr/>
          </a:p>
          <a:p>
            <a:pPr marL="0" lvl="0" indent="0" algn="l" rtl="0">
              <a:spcBef>
                <a:spcPts val="360"/>
              </a:spcBef>
              <a:spcAft>
                <a:spcPts val="0"/>
              </a:spcAft>
              <a:buNone/>
            </a:pPr>
            <a:endParaRPr/>
          </a:p>
          <a:p>
            <a:pPr marL="0" lvl="0" indent="0" algn="l" rtl="0">
              <a:spcBef>
                <a:spcPts val="360"/>
              </a:spcBef>
              <a:spcAft>
                <a:spcPts val="0"/>
              </a:spcAft>
              <a:buNone/>
            </a:pPr>
            <a:endParaRPr/>
          </a:p>
          <a:p>
            <a:pPr marL="0" lvl="0" indent="0" algn="l" rtl="0">
              <a:spcBef>
                <a:spcPts val="360"/>
              </a:spcBef>
              <a:spcAft>
                <a:spcPts val="0"/>
              </a:spcAft>
              <a:buNone/>
            </a:pPr>
            <a:r>
              <a:rPr lang="en-US" sz="1200">
                <a:solidFill>
                  <a:schemeClr val="dk1"/>
                </a:solidFill>
                <a:latin typeface="Calibri"/>
                <a:ea typeface="Calibri"/>
                <a:cs typeface="Calibri"/>
                <a:sym typeface="Calibri"/>
              </a:rPr>
              <a:t>Time-lapse video of storm movement across North America from March to April 2017: </a:t>
            </a:r>
            <a:endParaRPr/>
          </a:p>
          <a:p>
            <a:pPr marL="0" lvl="0" indent="0" algn="l" rtl="0">
              <a:spcBef>
                <a:spcPts val="360"/>
              </a:spcBef>
              <a:spcAft>
                <a:spcPts val="0"/>
              </a:spcAft>
              <a:buNone/>
            </a:pPr>
            <a:r>
              <a:rPr lang="en-US" sz="1200" u="sng">
                <a:solidFill>
                  <a:schemeClr val="dk1"/>
                </a:solidFill>
                <a:latin typeface="Calibri"/>
                <a:ea typeface="Calibri"/>
                <a:cs typeface="Calibri"/>
                <a:sym typeface="Calibri"/>
              </a:rPr>
              <a:t>https://www.youtube.com/watch?v=jC3H2k8lONU&amp;feature=youtu.be </a:t>
            </a:r>
            <a:endParaRPr sz="1200">
              <a:solidFill>
                <a:schemeClr val="dk1"/>
              </a:solidFill>
              <a:latin typeface="Calibri"/>
              <a:ea typeface="Calibri"/>
              <a:cs typeface="Calibri"/>
              <a:sym typeface="Calibri"/>
            </a:endParaRPr>
          </a:p>
          <a:p>
            <a:pPr marL="0" lvl="0" indent="0" algn="l" rtl="0">
              <a:spcBef>
                <a:spcPts val="360"/>
              </a:spcBef>
              <a:spcAft>
                <a:spcPts val="0"/>
              </a:spcAft>
              <a:buNone/>
            </a:pPr>
            <a:r>
              <a:rPr lang="en-US" sz="1200">
                <a:solidFill>
                  <a:schemeClr val="dk1"/>
                </a:solidFill>
                <a:latin typeface="Calibri"/>
                <a:ea typeface="Calibri"/>
                <a:cs typeface="Calibri"/>
                <a:sym typeface="Calibri"/>
              </a:rPr>
              <a:t>In this video, the white areas are places with more water vapor (moisture) in the air, which indicates where precipitation is happening. The date appears in the upper left. Students are seeing the curvature of Earth in this video because the satellite is so far away, so due east is in the upper right and due west is in the upper left. </a:t>
            </a:r>
            <a:endParaRPr/>
          </a:p>
          <a:p>
            <a:pPr marL="0" lvl="0" indent="0" algn="l" rtl="0">
              <a:spcBef>
                <a:spcPts val="360"/>
              </a:spcBef>
              <a:spcAft>
                <a:spcPts val="0"/>
              </a:spcAft>
              <a:buNone/>
            </a:pPr>
            <a:endParaRPr sz="1200">
              <a:solidFill>
                <a:schemeClr val="dk1"/>
              </a:solidFill>
              <a:latin typeface="Calibri"/>
              <a:ea typeface="Calibri"/>
              <a:cs typeface="Calibri"/>
              <a:sym typeface="Calibri"/>
            </a:endParaRPr>
          </a:p>
          <a:p>
            <a:pPr marL="0" lvl="0" indent="0" algn="l" rtl="0">
              <a:spcBef>
                <a:spcPts val="360"/>
              </a:spcBef>
              <a:spcAft>
                <a:spcPts val="0"/>
              </a:spcAft>
              <a:buNone/>
            </a:pPr>
            <a:r>
              <a:rPr lang="en-US" sz="1200">
                <a:solidFill>
                  <a:schemeClr val="dk1"/>
                </a:solidFill>
                <a:latin typeface="Calibri"/>
                <a:ea typeface="Calibri"/>
                <a:cs typeface="Calibri"/>
                <a:sym typeface="Calibri"/>
              </a:rPr>
              <a:t>Two cold fronts pass though this video: </a:t>
            </a:r>
            <a:endParaRPr/>
          </a:p>
          <a:p>
            <a:pPr marL="171450" lvl="0" indent="-171450" algn="l" rtl="0">
              <a:spcBef>
                <a:spcPts val="360"/>
              </a:spcBef>
              <a:spcAft>
                <a:spcPts val="0"/>
              </a:spcAft>
              <a:buClr>
                <a:schemeClr val="dk1"/>
              </a:buClr>
              <a:buSzPts val="1200"/>
              <a:buFont typeface="Arial"/>
              <a:buChar char="•"/>
            </a:pPr>
            <a:r>
              <a:rPr lang="en-US" sz="1200">
                <a:solidFill>
                  <a:schemeClr val="dk1"/>
                </a:solidFill>
                <a:latin typeface="Calibri"/>
                <a:ea typeface="Calibri"/>
                <a:cs typeface="Calibri"/>
                <a:sym typeface="Calibri"/>
              </a:rPr>
              <a:t>The best option is March 6–8 </a:t>
            </a:r>
            <a:endParaRPr/>
          </a:p>
          <a:p>
            <a:pPr marL="171450" lvl="0" indent="-171450" algn="l" rtl="0">
              <a:spcBef>
                <a:spcPts val="360"/>
              </a:spcBef>
              <a:spcAft>
                <a:spcPts val="0"/>
              </a:spcAft>
              <a:buClr>
                <a:schemeClr val="dk1"/>
              </a:buClr>
              <a:buSzPts val="1200"/>
              <a:buFont typeface="Arial"/>
              <a:buChar char="•"/>
            </a:pPr>
            <a:r>
              <a:rPr lang="en-US" sz="1200">
                <a:solidFill>
                  <a:schemeClr val="dk1"/>
                </a:solidFill>
                <a:latin typeface="Calibri"/>
                <a:ea typeface="Calibri"/>
                <a:cs typeface="Calibri"/>
                <a:sym typeface="Calibri"/>
              </a:rPr>
              <a:t>A second option is March 29–31 </a:t>
            </a:r>
            <a:endParaRPr/>
          </a:p>
          <a:p>
            <a:pPr marL="0" lvl="0" indent="0" algn="l" rtl="0">
              <a:spcBef>
                <a:spcPts val="360"/>
              </a:spcBef>
              <a:spcAft>
                <a:spcPts val="0"/>
              </a:spcAft>
              <a:buNone/>
            </a:pPr>
            <a:br>
              <a:rPr lang="en-US" sz="1200">
                <a:solidFill>
                  <a:schemeClr val="dk1"/>
                </a:solidFill>
                <a:latin typeface="Calibri"/>
                <a:ea typeface="Calibri"/>
                <a:cs typeface="Calibri"/>
                <a:sym typeface="Calibri"/>
              </a:rPr>
            </a:br>
            <a:r>
              <a:rPr lang="en-US" sz="1200">
                <a:solidFill>
                  <a:schemeClr val="dk1"/>
                </a:solidFill>
                <a:latin typeface="Calibri"/>
                <a:ea typeface="Calibri"/>
                <a:cs typeface="Calibri"/>
                <a:sym typeface="Calibri"/>
              </a:rPr>
              <a:t>If students would like to see if the same pattern is visible at another time of year, have them watch the time-lapse video from January to February: </a:t>
            </a:r>
            <a:r>
              <a:rPr lang="en-US" sz="1200" u="sng">
                <a:solidFill>
                  <a:schemeClr val="dk1"/>
                </a:solidFill>
                <a:latin typeface="Calibri"/>
                <a:ea typeface="Calibri"/>
                <a:cs typeface="Calibri"/>
                <a:sym typeface="Calibri"/>
              </a:rPr>
              <a:t>https://www.youtube.com/watch?v=ntC070Sh9t0&amp;feature=youtu.be </a:t>
            </a:r>
            <a:endParaRPr sz="1200">
              <a:solidFill>
                <a:schemeClr val="dk1"/>
              </a:solidFill>
              <a:latin typeface="Calibri"/>
              <a:ea typeface="Calibri"/>
              <a:cs typeface="Calibri"/>
              <a:sym typeface="Calibri"/>
            </a:endParaRPr>
          </a:p>
          <a:p>
            <a:pPr marL="0" lvl="0" indent="0" algn="l" rtl="0">
              <a:spcBef>
                <a:spcPts val="360"/>
              </a:spcBef>
              <a:spcAft>
                <a:spcPts val="0"/>
              </a:spcAft>
              <a:buNone/>
            </a:pPr>
            <a:br>
              <a:rPr lang="en-US" sz="1200">
                <a:solidFill>
                  <a:schemeClr val="dk1"/>
                </a:solidFill>
                <a:latin typeface="Calibri"/>
                <a:ea typeface="Calibri"/>
                <a:cs typeface="Calibri"/>
                <a:sym typeface="Calibri"/>
              </a:rPr>
            </a:br>
            <a:r>
              <a:rPr lang="en-US" sz="1200" b="1">
                <a:solidFill>
                  <a:schemeClr val="dk1"/>
                </a:solidFill>
                <a:latin typeface="Calibri"/>
                <a:ea typeface="Calibri"/>
                <a:cs typeface="Calibri"/>
                <a:sym typeface="Calibri"/>
              </a:rPr>
              <a:t>Discuss observations as a class. </a:t>
            </a:r>
            <a:r>
              <a:rPr lang="en-US" sz="1200">
                <a:solidFill>
                  <a:schemeClr val="dk1"/>
                </a:solidFill>
                <a:latin typeface="Calibri"/>
                <a:ea typeface="Calibri"/>
                <a:cs typeface="Calibri"/>
                <a:sym typeface="Calibri"/>
              </a:rPr>
              <a:t>Draw out ideas around the west to east pattern across North America. Patterns students might notice are as follows: </a:t>
            </a:r>
            <a:endParaRPr/>
          </a:p>
          <a:p>
            <a:pPr marL="171450" lvl="0" indent="-171450" algn="l" rtl="0">
              <a:spcBef>
                <a:spcPts val="360"/>
              </a:spcBef>
              <a:spcAft>
                <a:spcPts val="0"/>
              </a:spcAft>
              <a:buClr>
                <a:schemeClr val="dk1"/>
              </a:buClr>
              <a:buSzPts val="1200"/>
              <a:buFont typeface="Arial"/>
              <a:buChar char="•"/>
            </a:pPr>
            <a:r>
              <a:rPr lang="en-US" sz="1200">
                <a:solidFill>
                  <a:schemeClr val="dk1"/>
                </a:solidFill>
                <a:latin typeface="Calibri"/>
                <a:ea typeface="Calibri"/>
                <a:cs typeface="Calibri"/>
                <a:sym typeface="Calibri"/>
              </a:rPr>
              <a:t>Air with water vapor in it generally travels west to east across North America. </a:t>
            </a:r>
            <a:endParaRPr/>
          </a:p>
          <a:p>
            <a:pPr marL="171450" lvl="0" indent="-171450" algn="l" rtl="0">
              <a:spcBef>
                <a:spcPts val="360"/>
              </a:spcBef>
              <a:spcAft>
                <a:spcPts val="0"/>
              </a:spcAft>
              <a:buClr>
                <a:schemeClr val="dk1"/>
              </a:buClr>
              <a:buSzPts val="1200"/>
              <a:buFont typeface="Arial"/>
              <a:buChar char="•"/>
            </a:pPr>
            <a:r>
              <a:rPr lang="en-US" sz="1200">
                <a:solidFill>
                  <a:schemeClr val="dk1"/>
                </a:solidFill>
                <a:latin typeface="Calibri"/>
                <a:ea typeface="Calibri"/>
                <a:cs typeface="Calibri"/>
                <a:sym typeface="Calibri"/>
              </a:rPr>
              <a:t>Air with water vapor in it travels in squiggly, curling, and/or spinning lines. </a:t>
            </a:r>
            <a:endParaRPr/>
          </a:p>
          <a:p>
            <a:pPr marL="171450" lvl="0" indent="-171450" algn="l" rtl="0">
              <a:spcBef>
                <a:spcPts val="360"/>
              </a:spcBef>
              <a:spcAft>
                <a:spcPts val="0"/>
              </a:spcAft>
              <a:buClr>
                <a:schemeClr val="dk1"/>
              </a:buClr>
              <a:buSzPts val="1200"/>
              <a:buFont typeface="Arial"/>
              <a:buChar char="•"/>
            </a:pPr>
            <a:r>
              <a:rPr lang="en-US" sz="1200">
                <a:solidFill>
                  <a:schemeClr val="dk1"/>
                </a:solidFill>
                <a:latin typeface="Calibri"/>
                <a:ea typeface="Calibri"/>
                <a:cs typeface="Calibri"/>
                <a:sym typeface="Calibri"/>
              </a:rPr>
              <a:t>Certain areas have repeated patterns in cloud cover (e.g., the West Coast gets a lot of water vapor from the Pacific Ocean, and some areas, like Mexico, have a “pulsing pattern” in water vapor). </a:t>
            </a:r>
            <a:endParaRPr/>
          </a:p>
          <a:p>
            <a:pPr marL="0" lvl="0" indent="0" algn="l" rtl="0">
              <a:spcBef>
                <a:spcPts val="360"/>
              </a:spcBef>
              <a:spcAft>
                <a:spcPts val="0"/>
              </a:spcAft>
              <a:buNone/>
            </a:pPr>
            <a:br>
              <a:rPr lang="en-US" sz="1200">
                <a:solidFill>
                  <a:schemeClr val="dk1"/>
                </a:solidFill>
                <a:latin typeface="Calibri"/>
                <a:ea typeface="Calibri"/>
                <a:cs typeface="Calibri"/>
                <a:sym typeface="Calibri"/>
              </a:rPr>
            </a:br>
            <a:endParaRPr sz="1200">
              <a:solidFill>
                <a:schemeClr val="dk1"/>
              </a:solidFill>
              <a:latin typeface="Calibri"/>
              <a:ea typeface="Calibri"/>
              <a:cs typeface="Calibri"/>
              <a:sym typeface="Calibri"/>
            </a:endParaRPr>
          </a:p>
          <a:p>
            <a:pPr marL="0" lvl="0" indent="0" algn="l" rtl="0">
              <a:spcBef>
                <a:spcPts val="360"/>
              </a:spcBef>
              <a:spcAft>
                <a:spcPts val="0"/>
              </a:spcAft>
              <a:buClr>
                <a:schemeClr val="dk1"/>
              </a:buClr>
              <a:buSzPts val="1200"/>
              <a:buFont typeface="Arial"/>
              <a:buNone/>
            </a:pPr>
            <a:endParaRPr sz="1200">
              <a:solidFill>
                <a:schemeClr val="dk1"/>
              </a:solidFill>
              <a:latin typeface="Calibri"/>
              <a:ea typeface="Calibri"/>
              <a:cs typeface="Calibri"/>
              <a:sym typeface="Calibri"/>
            </a:endParaRPr>
          </a:p>
        </p:txBody>
      </p:sp>
      <p:sp>
        <p:nvSpPr>
          <p:cNvPr id="1859" name="Google Shape;1859;g596c339af3_1_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120</a:t>
            </a:fld>
            <a:endParaRPr/>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5"/>
        <p:cNvGrpSpPr/>
        <p:nvPr/>
      </p:nvGrpSpPr>
      <p:grpSpPr>
        <a:xfrm>
          <a:off x="0" y="0"/>
          <a:ext cx="0" cy="0"/>
          <a:chOff x="0" y="0"/>
          <a:chExt cx="0" cy="0"/>
        </a:xfrm>
      </p:grpSpPr>
      <p:sp>
        <p:nvSpPr>
          <p:cNvPr id="1866" name="Google Shape;1866;g50d64725fa_1_7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r>
              <a:rPr lang="en-US" b="1" dirty="0"/>
              <a:t>NASA Global Rainfall &amp; Snowfall Map: </a:t>
            </a:r>
            <a:r>
              <a:rPr lang="en-US" dirty="0">
                <a:hlinkClick r:id="rId3"/>
              </a:rPr>
              <a:t>https://pmm.nasa.gov/education/videos/gpms-first-global-rainfall-and-snowfall-map</a:t>
            </a:r>
            <a:endParaRPr lang="en-US" b="1" dirty="0"/>
          </a:p>
          <a:p>
            <a:pPr marL="0" lvl="0" indent="0" algn="l" rtl="0">
              <a:spcBef>
                <a:spcPts val="360"/>
              </a:spcBef>
              <a:spcAft>
                <a:spcPts val="0"/>
              </a:spcAft>
              <a:buNone/>
            </a:pPr>
            <a:endParaRPr lang="en-US" b="1" dirty="0"/>
          </a:p>
          <a:p>
            <a:pPr marL="0" lvl="0" indent="0" algn="l" rtl="0">
              <a:spcBef>
                <a:spcPts val="360"/>
              </a:spcBef>
              <a:spcAft>
                <a:spcPts val="0"/>
              </a:spcAft>
              <a:buNone/>
            </a:pPr>
            <a:r>
              <a:rPr lang="en-US" b="1" dirty="0"/>
              <a:t>Lesson 12: Step 3 SAS</a:t>
            </a:r>
            <a:endParaRPr b="1" dirty="0"/>
          </a:p>
          <a:p>
            <a:pPr marL="0" lvl="0" indent="0" algn="l" rtl="0">
              <a:spcBef>
                <a:spcPts val="360"/>
              </a:spcBef>
              <a:spcAft>
                <a:spcPts val="0"/>
              </a:spcAft>
              <a:buNone/>
            </a:pPr>
            <a:r>
              <a:rPr lang="en-US" dirty="0"/>
              <a:t>This image/video shows global precipitation which is an indicator of storms.  </a:t>
            </a:r>
            <a:endParaRPr dirty="0"/>
          </a:p>
          <a:p>
            <a:pPr marL="0" lvl="0" indent="0" algn="l" rtl="0">
              <a:spcBef>
                <a:spcPts val="360"/>
              </a:spcBef>
              <a:spcAft>
                <a:spcPts val="0"/>
              </a:spcAft>
              <a:buNone/>
            </a:pPr>
            <a:r>
              <a:rPr lang="en-US" dirty="0"/>
              <a:t>Use Use FIND-CAPTURE-EXPLAIN-WONDER routine again.</a:t>
            </a:r>
            <a:endParaRPr dirty="0"/>
          </a:p>
          <a:p>
            <a:pPr marL="0" lvl="0" indent="0" algn="l" rtl="0">
              <a:spcBef>
                <a:spcPts val="360"/>
              </a:spcBef>
              <a:spcAft>
                <a:spcPts val="0"/>
              </a:spcAft>
              <a:buNone/>
            </a:pPr>
            <a:endParaRPr dirty="0"/>
          </a:p>
          <a:p>
            <a:pPr marL="0" lvl="0" indent="0" algn="l" rtl="0">
              <a:spcBef>
                <a:spcPts val="360"/>
              </a:spcBef>
              <a:spcAft>
                <a:spcPts val="0"/>
              </a:spcAft>
              <a:buNone/>
            </a:pPr>
            <a:endParaRPr dirty="0"/>
          </a:p>
        </p:txBody>
      </p:sp>
      <p:sp>
        <p:nvSpPr>
          <p:cNvPr id="1867" name="Google Shape;1867;g50d64725fa_1_7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3"/>
        <p:cNvGrpSpPr/>
        <p:nvPr/>
      </p:nvGrpSpPr>
      <p:grpSpPr>
        <a:xfrm>
          <a:off x="0" y="0"/>
          <a:ext cx="0" cy="0"/>
          <a:chOff x="0" y="0"/>
          <a:chExt cx="0" cy="0"/>
        </a:xfrm>
      </p:grpSpPr>
      <p:sp>
        <p:nvSpPr>
          <p:cNvPr id="1874" name="Google Shape;1874;g596c339af3_1_1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75" name="Google Shape;1875;g596c339af3_1_12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b="1">
                <a:solidFill>
                  <a:schemeClr val="dk1"/>
                </a:solidFill>
                <a:latin typeface="Calibri"/>
                <a:ea typeface="Calibri"/>
                <a:cs typeface="Calibri"/>
                <a:sym typeface="Calibri"/>
              </a:rPr>
              <a:t>Lesson 12: Step 5 of the Student Activity Sheet</a:t>
            </a:r>
            <a:endParaRPr sz="1200" b="1">
              <a:solidFill>
                <a:schemeClr val="dk1"/>
              </a:solidFill>
              <a:latin typeface="Calibri"/>
              <a:ea typeface="Calibri"/>
              <a:cs typeface="Calibri"/>
              <a:sym typeface="Calibri"/>
            </a:endParaRPr>
          </a:p>
          <a:p>
            <a:pPr marL="0" lvl="0" indent="0" algn="l" rtl="0">
              <a:spcBef>
                <a:spcPts val="360"/>
              </a:spcBef>
              <a:spcAft>
                <a:spcPts val="0"/>
              </a:spcAft>
              <a:buNone/>
            </a:pPr>
            <a:endParaRPr b="1"/>
          </a:p>
          <a:p>
            <a:pPr marL="0" lvl="0" indent="0" algn="l" rtl="0">
              <a:spcBef>
                <a:spcPts val="360"/>
              </a:spcBef>
              <a:spcAft>
                <a:spcPts val="0"/>
              </a:spcAft>
              <a:buNone/>
            </a:pPr>
            <a:r>
              <a:rPr lang="en-US" sz="1200" b="1">
                <a:solidFill>
                  <a:schemeClr val="dk1"/>
                </a:solidFill>
                <a:latin typeface="Calibri"/>
                <a:ea typeface="Calibri"/>
                <a:cs typeface="Calibri"/>
                <a:sym typeface="Calibri"/>
              </a:rPr>
              <a:t>Facilitate a whole class discussion about students’ initial explanations. </a:t>
            </a:r>
            <a:r>
              <a:rPr lang="en-US" sz="1200">
                <a:solidFill>
                  <a:schemeClr val="dk1"/>
                </a:solidFill>
                <a:latin typeface="Calibri"/>
                <a:ea typeface="Calibri"/>
                <a:cs typeface="Calibri"/>
                <a:sym typeface="Calibri"/>
              </a:rPr>
              <a:t>Have students share thei</a:t>
            </a:r>
            <a:r>
              <a:rPr lang="en-US"/>
              <a:t>r observations about both N American storms and world wide storms to answer the question “what could be causing patterns of global storm movement?”</a:t>
            </a:r>
            <a:endParaRPr/>
          </a:p>
        </p:txBody>
      </p:sp>
      <p:sp>
        <p:nvSpPr>
          <p:cNvPr id="1876" name="Google Shape;1876;g596c339af3_1_12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122</a:t>
            </a:fld>
            <a:endParaRPr/>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1"/>
        <p:cNvGrpSpPr/>
        <p:nvPr/>
      </p:nvGrpSpPr>
      <p:grpSpPr>
        <a:xfrm>
          <a:off x="0" y="0"/>
          <a:ext cx="0" cy="0"/>
          <a:chOff x="0" y="0"/>
          <a:chExt cx="0" cy="0"/>
        </a:xfrm>
      </p:grpSpPr>
      <p:sp>
        <p:nvSpPr>
          <p:cNvPr id="1882" name="Google Shape;1882;g5b3b70fcb3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83" name="Google Shape;1883;g5b3b70fcb3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r>
              <a:rPr lang="en-US" dirty="0"/>
              <a:t>Science talk video:  global weather patterns</a:t>
            </a:r>
            <a:endParaRPr dirty="0"/>
          </a:p>
        </p:txBody>
      </p:sp>
      <p:sp>
        <p:nvSpPr>
          <p:cNvPr id="1884" name="Google Shape;1884;g5b3b70fcb3_0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123</a:t>
            </a:fld>
            <a:endParaRPr/>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8"/>
        <p:cNvGrpSpPr/>
        <p:nvPr/>
      </p:nvGrpSpPr>
      <p:grpSpPr>
        <a:xfrm>
          <a:off x="0" y="0"/>
          <a:ext cx="0" cy="0"/>
          <a:chOff x="0" y="0"/>
          <a:chExt cx="0" cy="0"/>
        </a:xfrm>
      </p:grpSpPr>
      <p:sp>
        <p:nvSpPr>
          <p:cNvPr id="1889" name="Google Shape;1889;g598a833d90_0_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90" name="Google Shape;1890;g598a833d90_0_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r>
              <a:rPr lang="en-US" dirty="0"/>
              <a:t>Both A &amp; B are correct</a:t>
            </a:r>
            <a:endParaRPr dirty="0"/>
          </a:p>
        </p:txBody>
      </p:sp>
      <p:sp>
        <p:nvSpPr>
          <p:cNvPr id="1891" name="Google Shape;1891;g598a833d90_0_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124</a:t>
            </a:fld>
            <a:endParaRPr/>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6"/>
        <p:cNvGrpSpPr/>
        <p:nvPr/>
      </p:nvGrpSpPr>
      <p:grpSpPr>
        <a:xfrm>
          <a:off x="0" y="0"/>
          <a:ext cx="0" cy="0"/>
          <a:chOff x="0" y="0"/>
          <a:chExt cx="0" cy="0"/>
        </a:xfrm>
      </p:grpSpPr>
      <p:sp>
        <p:nvSpPr>
          <p:cNvPr id="1897" name="Google Shape;1897;g596c339af3_1_2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98" name="Google Shape;1898;g596c339af3_1_24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360"/>
              </a:spcBef>
              <a:spcAft>
                <a:spcPts val="0"/>
              </a:spcAft>
              <a:buNone/>
            </a:pPr>
            <a:r>
              <a:rPr lang="en-US">
                <a:solidFill>
                  <a:srgbClr val="980000"/>
                </a:solidFill>
              </a:rPr>
              <a:t>Pass out Lesson 13-14 SAS packet</a:t>
            </a:r>
            <a:endParaRPr>
              <a:solidFill>
                <a:srgbClr val="980000"/>
              </a:solidFill>
            </a:endParaRPr>
          </a:p>
          <a:p>
            <a:pPr marL="0" lvl="0" indent="0" algn="l" rtl="0">
              <a:spcBef>
                <a:spcPts val="360"/>
              </a:spcBef>
              <a:spcAft>
                <a:spcPts val="0"/>
              </a:spcAft>
              <a:buNone/>
            </a:pPr>
            <a:r>
              <a:rPr lang="en-US" b="1"/>
              <a:t> </a:t>
            </a:r>
            <a:endParaRPr b="1"/>
          </a:p>
          <a:p>
            <a:pPr marL="0" lvl="0" indent="0" algn="l" rtl="0">
              <a:spcBef>
                <a:spcPts val="360"/>
              </a:spcBef>
              <a:spcAft>
                <a:spcPts val="0"/>
              </a:spcAft>
              <a:buNone/>
            </a:pPr>
            <a:r>
              <a:rPr lang="en-US" b="1"/>
              <a:t>We explore </a:t>
            </a:r>
            <a:r>
              <a:rPr lang="en-US" sz="1200" b="1">
                <a:solidFill>
                  <a:schemeClr val="dk1"/>
                </a:solidFill>
                <a:latin typeface="Calibri"/>
                <a:ea typeface="Calibri"/>
                <a:cs typeface="Calibri"/>
                <a:sym typeface="Calibri"/>
              </a:rPr>
              <a:t>“Why is it hotter at the equator than other places on Earth?” </a:t>
            </a:r>
            <a:endParaRPr b="1"/>
          </a:p>
        </p:txBody>
      </p:sp>
      <p:sp>
        <p:nvSpPr>
          <p:cNvPr id="1899" name="Google Shape;1899;g596c339af3_1_24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125</a:t>
            </a:fld>
            <a:endParaRPr/>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6"/>
        <p:cNvGrpSpPr/>
        <p:nvPr/>
      </p:nvGrpSpPr>
      <p:grpSpPr>
        <a:xfrm>
          <a:off x="0" y="0"/>
          <a:ext cx="0" cy="0"/>
          <a:chOff x="0" y="0"/>
          <a:chExt cx="0" cy="0"/>
        </a:xfrm>
      </p:grpSpPr>
      <p:sp>
        <p:nvSpPr>
          <p:cNvPr id="1907" name="Google Shape;1907;g50d64725fa_1_8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r>
              <a:rPr lang="en-US" b="1"/>
              <a:t>To answer that we must understand what happens when sunlight strikes Earth’s surface.</a:t>
            </a:r>
            <a:endParaRPr b="1">
              <a:solidFill>
                <a:srgbClr val="FF0000"/>
              </a:solidFill>
            </a:endParaRPr>
          </a:p>
        </p:txBody>
      </p:sp>
      <p:sp>
        <p:nvSpPr>
          <p:cNvPr id="1908" name="Google Shape;1908;g50d64725fa_1_8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6"/>
        <p:cNvGrpSpPr/>
        <p:nvPr/>
      </p:nvGrpSpPr>
      <p:grpSpPr>
        <a:xfrm>
          <a:off x="0" y="0"/>
          <a:ext cx="0" cy="0"/>
          <a:chOff x="0" y="0"/>
          <a:chExt cx="0" cy="0"/>
        </a:xfrm>
      </p:grpSpPr>
      <p:sp>
        <p:nvSpPr>
          <p:cNvPr id="1917" name="Google Shape;1917;g50d64725fa_1_10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r>
              <a:rPr lang="en-US" b="1"/>
              <a:t>We extend to explain how uneven heating of the Earth relates to air movement</a:t>
            </a:r>
            <a:endParaRPr b="1"/>
          </a:p>
          <a:p>
            <a:pPr marL="0" lvl="0" indent="0" algn="l" rtl="0">
              <a:spcBef>
                <a:spcPts val="360"/>
              </a:spcBef>
              <a:spcAft>
                <a:spcPts val="0"/>
              </a:spcAft>
              <a:buNone/>
            </a:pPr>
            <a:endParaRPr/>
          </a:p>
          <a:p>
            <a:pPr marL="0" lvl="0" indent="0" algn="l" rtl="0">
              <a:spcBef>
                <a:spcPts val="360"/>
              </a:spcBef>
              <a:spcAft>
                <a:spcPts val="0"/>
              </a:spcAft>
              <a:buNone/>
            </a:pPr>
            <a:endParaRPr>
              <a:solidFill>
                <a:srgbClr val="1155CC"/>
              </a:solidFill>
            </a:endParaRPr>
          </a:p>
        </p:txBody>
      </p:sp>
      <p:sp>
        <p:nvSpPr>
          <p:cNvPr id="1918" name="Google Shape;1918;g50d64725fa_1_10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5"/>
        <p:cNvGrpSpPr/>
        <p:nvPr/>
      </p:nvGrpSpPr>
      <p:grpSpPr>
        <a:xfrm>
          <a:off x="0" y="0"/>
          <a:ext cx="0" cy="0"/>
          <a:chOff x="0" y="0"/>
          <a:chExt cx="0" cy="0"/>
        </a:xfrm>
      </p:grpSpPr>
      <p:sp>
        <p:nvSpPr>
          <p:cNvPr id="1926" name="Google Shape;1926;g596c339af3_1_35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27" name="Google Shape;1927;g596c339af3_1_35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360"/>
              </a:spcBef>
              <a:spcAft>
                <a:spcPts val="0"/>
              </a:spcAft>
              <a:buNone/>
            </a:pPr>
            <a:r>
              <a:rPr lang="en-US" b="1"/>
              <a:t>We zero in on latitude and why temperature is predictable at specific places as we begin to focus on weather in the tropics, where most of the storms seem to happen (and also where it is hottest!).</a:t>
            </a:r>
            <a:endParaRPr/>
          </a:p>
          <a:p>
            <a:pPr marL="0" lvl="0" indent="0" algn="l" rtl="0">
              <a:spcBef>
                <a:spcPts val="360"/>
              </a:spcBef>
              <a:spcAft>
                <a:spcPts val="0"/>
              </a:spcAft>
              <a:buClr>
                <a:schemeClr val="dk1"/>
              </a:buClr>
              <a:buSzPts val="1200"/>
              <a:buFont typeface="Arial"/>
              <a:buNone/>
            </a:pPr>
            <a:r>
              <a:rPr lang="en-US" sz="1200">
                <a:solidFill>
                  <a:schemeClr val="dk1"/>
                </a:solidFill>
                <a:latin typeface="Calibri"/>
                <a:ea typeface="Calibri"/>
                <a:cs typeface="Calibri"/>
                <a:sym typeface="Calibri"/>
              </a:rPr>
              <a:t> </a:t>
            </a:r>
            <a:endParaRPr/>
          </a:p>
          <a:p>
            <a:pPr marL="0" lvl="0" indent="0" algn="l" rtl="0">
              <a:spcBef>
                <a:spcPts val="360"/>
              </a:spcBef>
              <a:spcAft>
                <a:spcPts val="0"/>
              </a:spcAft>
              <a:buNone/>
            </a:pPr>
            <a:endParaRPr/>
          </a:p>
        </p:txBody>
      </p:sp>
      <p:sp>
        <p:nvSpPr>
          <p:cNvPr id="1928" name="Google Shape;1928;g596c339af3_1_35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128</a:t>
            </a:fld>
            <a:endParaRPr/>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5"/>
        <p:cNvGrpSpPr/>
        <p:nvPr/>
      </p:nvGrpSpPr>
      <p:grpSpPr>
        <a:xfrm>
          <a:off x="0" y="0"/>
          <a:ext cx="0" cy="0"/>
          <a:chOff x="0" y="0"/>
          <a:chExt cx="0" cy="0"/>
        </a:xfrm>
      </p:grpSpPr>
      <p:sp>
        <p:nvSpPr>
          <p:cNvPr id="1936" name="Google Shape;1936;g596c339af3_1_47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37" name="Google Shape;1937;g596c339af3_1_47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360"/>
              </a:spcBef>
              <a:spcAft>
                <a:spcPts val="0"/>
              </a:spcAft>
              <a:buNone/>
            </a:pPr>
            <a:r>
              <a:rPr lang="en-US" b="1"/>
              <a:t>We return to convection to understand how air moves between the tropics and the midlatitudes.</a:t>
            </a:r>
            <a:endParaRPr b="1"/>
          </a:p>
        </p:txBody>
      </p:sp>
      <p:sp>
        <p:nvSpPr>
          <p:cNvPr id="1938" name="Google Shape;1938;g596c339af3_1_47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129</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1"/>
        <p:cNvGrpSpPr/>
        <p:nvPr/>
      </p:nvGrpSpPr>
      <p:grpSpPr>
        <a:xfrm>
          <a:off x="0" y="0"/>
          <a:ext cx="0" cy="0"/>
          <a:chOff x="0" y="0"/>
          <a:chExt cx="0" cy="0"/>
        </a:xfrm>
      </p:grpSpPr>
      <p:sp>
        <p:nvSpPr>
          <p:cNvPr id="722" name="Google Shape;722;g554f04c9ff_1_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r>
              <a:rPr lang="en-US" dirty="0"/>
              <a:t>Watch video: </a:t>
            </a:r>
            <a:r>
              <a:rPr lang="en-US" dirty="0">
                <a:hlinkClick r:id="rId3"/>
              </a:rPr>
              <a:t>https://scied.ucar.edu/boulder-colorado-flood-how-citys-resilience-strategy-saved-it</a:t>
            </a:r>
            <a:endParaRPr dirty="0"/>
          </a:p>
          <a:p>
            <a:pPr marL="0" lvl="0" indent="0" algn="l" rtl="0">
              <a:spcBef>
                <a:spcPts val="360"/>
              </a:spcBef>
              <a:spcAft>
                <a:spcPts val="0"/>
              </a:spcAft>
              <a:buNone/>
            </a:pPr>
            <a:r>
              <a:rPr lang="en-US" dirty="0"/>
              <a:t>Discussion: us using Talk Moves checklist questioning when applicable</a:t>
            </a:r>
            <a:endParaRPr dirty="0"/>
          </a:p>
          <a:p>
            <a:pPr marL="457200" lvl="0" indent="-317500" algn="l" rtl="0">
              <a:spcBef>
                <a:spcPts val="360"/>
              </a:spcBef>
              <a:spcAft>
                <a:spcPts val="0"/>
              </a:spcAft>
              <a:buClr>
                <a:srgbClr val="980000"/>
              </a:buClr>
              <a:buSzPts val="1400"/>
              <a:buChar char="●"/>
            </a:pPr>
            <a:r>
              <a:rPr lang="en-US" dirty="0">
                <a:solidFill>
                  <a:srgbClr val="980000"/>
                </a:solidFill>
              </a:rPr>
              <a:t>Have teachers take out sentence stems half sheet </a:t>
            </a:r>
            <a:endParaRPr dirty="0">
              <a:solidFill>
                <a:srgbClr val="980000"/>
              </a:solidFill>
            </a:endParaRPr>
          </a:p>
          <a:p>
            <a:pPr marL="457200" lvl="0" indent="-317500" algn="l" rtl="0">
              <a:spcBef>
                <a:spcPts val="0"/>
              </a:spcBef>
              <a:spcAft>
                <a:spcPts val="0"/>
              </a:spcAft>
              <a:buClr>
                <a:schemeClr val="dk1"/>
              </a:buClr>
              <a:buSzPts val="1400"/>
              <a:buChar char="●"/>
            </a:pPr>
            <a:r>
              <a:rPr lang="en-US" dirty="0"/>
              <a:t>With our first group share-out, I’d like us to try using the Sentence stems as a way to support discussion with our students, which they will be doing a lot of in GLOBE Weather. (Questioning/Discussing/Argumentation are science practices!)</a:t>
            </a:r>
            <a:endParaRPr dirty="0"/>
          </a:p>
          <a:p>
            <a:pPr marL="0" lvl="0" indent="0" algn="l" rtl="0">
              <a:spcBef>
                <a:spcPts val="360"/>
              </a:spcBef>
              <a:spcAft>
                <a:spcPts val="0"/>
              </a:spcAft>
              <a:buNone/>
            </a:pPr>
            <a:r>
              <a:rPr lang="en-US" dirty="0"/>
              <a:t>Prompts:</a:t>
            </a:r>
            <a:endParaRPr dirty="0"/>
          </a:p>
          <a:p>
            <a:pPr marL="457200" lvl="0" indent="-317500" algn="l" rtl="0">
              <a:spcBef>
                <a:spcPts val="360"/>
              </a:spcBef>
              <a:spcAft>
                <a:spcPts val="0"/>
              </a:spcAft>
              <a:buSzPts val="1400"/>
              <a:buChar char="●"/>
            </a:pPr>
            <a:r>
              <a:rPr lang="en-US" dirty="0"/>
              <a:t>What did you hear in the video about the causes of the precipitation?</a:t>
            </a:r>
            <a:endParaRPr dirty="0"/>
          </a:p>
          <a:p>
            <a:pPr marL="457200" lvl="0" indent="-317500" algn="l" rtl="0">
              <a:spcBef>
                <a:spcPts val="0"/>
              </a:spcBef>
              <a:spcAft>
                <a:spcPts val="0"/>
              </a:spcAft>
              <a:buSzPts val="1400"/>
              <a:buChar char="●"/>
            </a:pPr>
            <a:r>
              <a:rPr lang="en-US" dirty="0"/>
              <a:t>Where did all the moisture over CO come from?</a:t>
            </a:r>
            <a:endParaRPr dirty="0"/>
          </a:p>
          <a:p>
            <a:pPr marL="457200" lvl="0" indent="-317500" algn="l" rtl="0">
              <a:spcBef>
                <a:spcPts val="0"/>
              </a:spcBef>
              <a:spcAft>
                <a:spcPts val="0"/>
              </a:spcAft>
              <a:buSzPts val="1400"/>
              <a:buChar char="●"/>
            </a:pPr>
            <a:r>
              <a:rPr lang="en-US" dirty="0"/>
              <a:t>What had to happen to make that moisture turn into rain?</a:t>
            </a:r>
            <a:endParaRPr dirty="0"/>
          </a:p>
          <a:p>
            <a:pPr marL="0" lvl="0" indent="0" algn="l" rtl="0">
              <a:spcBef>
                <a:spcPts val="360"/>
              </a:spcBef>
              <a:spcAft>
                <a:spcPts val="0"/>
              </a:spcAft>
              <a:buNone/>
            </a:pPr>
            <a:endParaRPr dirty="0"/>
          </a:p>
          <a:p>
            <a:pPr marL="0" lvl="0" indent="0" algn="l" rtl="0">
              <a:spcBef>
                <a:spcPts val="360"/>
              </a:spcBef>
              <a:spcAft>
                <a:spcPts val="0"/>
              </a:spcAft>
              <a:buNone/>
            </a:pPr>
            <a:r>
              <a:rPr lang="en-US" dirty="0"/>
              <a:t>Make sure to focus on what caused the rainstorm (not the flood). “Is that a cause of the storm or an effect from the storm?”</a:t>
            </a:r>
            <a:endParaRPr dirty="0"/>
          </a:p>
        </p:txBody>
      </p:sp>
      <p:sp>
        <p:nvSpPr>
          <p:cNvPr id="723" name="Google Shape;723;g554f04c9ff_1_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4"/>
        <p:cNvGrpSpPr/>
        <p:nvPr/>
      </p:nvGrpSpPr>
      <p:grpSpPr>
        <a:xfrm>
          <a:off x="0" y="0"/>
          <a:ext cx="0" cy="0"/>
          <a:chOff x="0" y="0"/>
          <a:chExt cx="0" cy="0"/>
        </a:xfrm>
      </p:grpSpPr>
      <p:sp>
        <p:nvSpPr>
          <p:cNvPr id="1945" name="Google Shape;1945;g596c339af3_1_58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6" name="Google Shape;1946;g596c339af3_1_58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solidFill>
                <a:srgbClr val="000000"/>
              </a:solidFill>
            </a:endParaRPr>
          </a:p>
          <a:p>
            <a:pPr marL="0" lvl="0" indent="0" algn="l" rtl="0">
              <a:spcBef>
                <a:spcPts val="360"/>
              </a:spcBef>
              <a:spcAft>
                <a:spcPts val="0"/>
              </a:spcAft>
              <a:buNone/>
            </a:pPr>
            <a:endParaRPr>
              <a:solidFill>
                <a:srgbClr val="000000"/>
              </a:solidFill>
            </a:endParaRPr>
          </a:p>
          <a:p>
            <a:pPr marL="0" lvl="0" indent="0" algn="l" rtl="0">
              <a:spcBef>
                <a:spcPts val="360"/>
              </a:spcBef>
              <a:spcAft>
                <a:spcPts val="0"/>
              </a:spcAft>
              <a:buNone/>
            </a:pPr>
            <a:endParaRPr/>
          </a:p>
        </p:txBody>
      </p:sp>
      <p:sp>
        <p:nvSpPr>
          <p:cNvPr id="1947" name="Google Shape;1947;g596c339af3_1_588: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130</a:t>
            </a:fld>
            <a:endParaRPr/>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1"/>
        <p:cNvGrpSpPr/>
        <p:nvPr/>
      </p:nvGrpSpPr>
      <p:grpSpPr>
        <a:xfrm>
          <a:off x="0" y="0"/>
          <a:ext cx="0" cy="0"/>
          <a:chOff x="0" y="0"/>
          <a:chExt cx="0" cy="0"/>
        </a:xfrm>
      </p:grpSpPr>
      <p:sp>
        <p:nvSpPr>
          <p:cNvPr id="1952" name="Google Shape;1952;g596c339af3_1_59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953" name="Google Shape;1953;g596c339af3_1_59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9"/>
        <p:cNvGrpSpPr/>
        <p:nvPr/>
      </p:nvGrpSpPr>
      <p:grpSpPr>
        <a:xfrm>
          <a:off x="0" y="0"/>
          <a:ext cx="0" cy="0"/>
          <a:chOff x="0" y="0"/>
          <a:chExt cx="0" cy="0"/>
        </a:xfrm>
      </p:grpSpPr>
      <p:sp>
        <p:nvSpPr>
          <p:cNvPr id="1960" name="Google Shape;1960;g596c339af3_1_60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61" name="Google Shape;1961;g596c339af3_1_60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b="1">
                <a:solidFill>
                  <a:schemeClr val="dk1"/>
                </a:solidFill>
                <a:latin typeface="Calibri"/>
                <a:ea typeface="Calibri"/>
                <a:cs typeface="Calibri"/>
                <a:sym typeface="Calibri"/>
              </a:rPr>
              <a:t>Lesson 14: Step 5 of the Student Activity Sheet</a:t>
            </a:r>
            <a:endParaRPr sz="1200" b="1">
              <a:solidFill>
                <a:schemeClr val="dk1"/>
              </a:solidFill>
              <a:latin typeface="Calibri"/>
              <a:ea typeface="Calibri"/>
              <a:cs typeface="Calibri"/>
              <a:sym typeface="Calibri"/>
            </a:endParaRPr>
          </a:p>
          <a:p>
            <a:pPr marL="0" lvl="0" indent="0" algn="l" rtl="0">
              <a:spcBef>
                <a:spcPts val="0"/>
              </a:spcBef>
              <a:spcAft>
                <a:spcPts val="0"/>
              </a:spcAft>
              <a:buNone/>
            </a:pPr>
            <a:endParaRPr sz="1200" b="1">
              <a:solidFill>
                <a:schemeClr val="dk1"/>
              </a:solidFill>
              <a:latin typeface="Calibri"/>
              <a:ea typeface="Calibri"/>
              <a:cs typeface="Calibri"/>
              <a:sym typeface="Calibri"/>
            </a:endParaRPr>
          </a:p>
          <a:p>
            <a:pPr marL="0" lvl="0" indent="0" algn="l" rtl="0">
              <a:spcBef>
                <a:spcPts val="360"/>
              </a:spcBef>
              <a:spcAft>
                <a:spcPts val="0"/>
              </a:spcAft>
              <a:buNone/>
            </a:pPr>
            <a:r>
              <a:rPr lang="en-US" sz="1200" b="1">
                <a:solidFill>
                  <a:schemeClr val="dk1"/>
                </a:solidFill>
                <a:latin typeface="Calibri"/>
                <a:ea typeface="Calibri"/>
                <a:cs typeface="Calibri"/>
                <a:sym typeface="Calibri"/>
              </a:rPr>
              <a:t>Introduce the Global Air Circulation Diagram in </a:t>
            </a:r>
            <a:r>
              <a:rPr lang="en-US" sz="1200" b="1" i="1">
                <a:solidFill>
                  <a:schemeClr val="dk1"/>
                </a:solidFill>
                <a:latin typeface="Calibri"/>
                <a:ea typeface="Calibri"/>
                <a:cs typeface="Calibri"/>
                <a:sym typeface="Calibri"/>
              </a:rPr>
              <a:t>Lesson 14: Step 5</a:t>
            </a:r>
            <a:r>
              <a:rPr lang="en-US" sz="1200" b="1">
                <a:solidFill>
                  <a:schemeClr val="dk1"/>
                </a:solidFill>
                <a:latin typeface="Calibri"/>
                <a:ea typeface="Calibri"/>
                <a:cs typeface="Calibri"/>
                <a:sym typeface="Calibri"/>
              </a:rPr>
              <a:t>. </a:t>
            </a:r>
            <a:r>
              <a:rPr lang="en-US" sz="1200">
                <a:solidFill>
                  <a:schemeClr val="dk1"/>
                </a:solidFill>
                <a:latin typeface="Calibri"/>
                <a:ea typeface="Calibri"/>
                <a:cs typeface="Calibri"/>
                <a:sym typeface="Calibri"/>
              </a:rPr>
              <a:t>Orient students to this diagram and point out that it shows how air moves around the whole world, not just in the tropics.</a:t>
            </a:r>
            <a:endParaRPr/>
          </a:p>
          <a:p>
            <a:pPr marL="0" lvl="0" indent="0" algn="l" rtl="0">
              <a:spcBef>
                <a:spcPts val="360"/>
              </a:spcBef>
              <a:spcAft>
                <a:spcPts val="0"/>
              </a:spcAft>
              <a:buNone/>
            </a:pPr>
            <a:r>
              <a:rPr lang="en-US" sz="1200">
                <a:solidFill>
                  <a:schemeClr val="dk1"/>
                </a:solidFill>
                <a:latin typeface="Calibri"/>
                <a:ea typeface="Calibri"/>
                <a:cs typeface="Calibri"/>
                <a:sym typeface="Calibri"/>
              </a:rPr>
              <a:t> </a:t>
            </a:r>
            <a:endParaRPr/>
          </a:p>
          <a:p>
            <a:pPr marL="0" lvl="0" indent="0" algn="l" rtl="0">
              <a:spcBef>
                <a:spcPts val="360"/>
              </a:spcBef>
              <a:spcAft>
                <a:spcPts val="0"/>
              </a:spcAft>
              <a:buNone/>
            </a:pPr>
            <a:r>
              <a:rPr lang="en-US" sz="1200" b="1">
                <a:solidFill>
                  <a:schemeClr val="dk1"/>
                </a:solidFill>
                <a:latin typeface="Calibri"/>
                <a:ea typeface="Calibri"/>
                <a:cs typeface="Calibri"/>
                <a:sym typeface="Calibri"/>
              </a:rPr>
              <a:t>Have students create a model of air pressure and humidity. </a:t>
            </a:r>
            <a:r>
              <a:rPr lang="en-US" sz="1200">
                <a:solidFill>
                  <a:schemeClr val="dk1"/>
                </a:solidFill>
                <a:latin typeface="Calibri"/>
                <a:ea typeface="Calibri"/>
                <a:cs typeface="Calibri"/>
                <a:sym typeface="Calibri"/>
              </a:rPr>
              <a:t>Annotating the illustration in </a:t>
            </a:r>
            <a:r>
              <a:rPr lang="en-US" sz="1200" i="1">
                <a:solidFill>
                  <a:schemeClr val="dk1"/>
                </a:solidFill>
                <a:latin typeface="Calibri"/>
                <a:ea typeface="Calibri"/>
                <a:cs typeface="Calibri"/>
                <a:sym typeface="Calibri"/>
              </a:rPr>
              <a:t>Lesson 14: Step 5</a:t>
            </a:r>
            <a:r>
              <a:rPr lang="en-US" sz="1200">
                <a:solidFill>
                  <a:schemeClr val="dk1"/>
                </a:solidFill>
                <a:latin typeface="Calibri"/>
                <a:ea typeface="Calibri"/>
                <a:cs typeface="Calibri"/>
                <a:sym typeface="Calibri"/>
              </a:rPr>
              <a:t>, students should create a model locating the areas of low and high atmospheric pressure and the locations that are likely to be cloudy because air is rising. Use the arrows indicating air movement as clues. </a:t>
            </a:r>
            <a:endParaRPr/>
          </a:p>
          <a:p>
            <a:pPr marL="0" lvl="0" indent="0" algn="l" rtl="0">
              <a:spcBef>
                <a:spcPts val="360"/>
              </a:spcBef>
              <a:spcAft>
                <a:spcPts val="0"/>
              </a:spcAft>
              <a:buNone/>
            </a:pPr>
            <a:endParaRPr sz="1200" b="1">
              <a:solidFill>
                <a:schemeClr val="dk1"/>
              </a:solidFill>
              <a:latin typeface="Calibri"/>
              <a:ea typeface="Calibri"/>
              <a:cs typeface="Calibri"/>
              <a:sym typeface="Calibri"/>
            </a:endParaRPr>
          </a:p>
          <a:p>
            <a:pPr marL="0" lvl="0" indent="0" algn="l" rtl="0">
              <a:spcBef>
                <a:spcPts val="360"/>
              </a:spcBef>
              <a:spcAft>
                <a:spcPts val="0"/>
              </a:spcAft>
              <a:buNone/>
            </a:pPr>
            <a:r>
              <a:rPr lang="en-US" sz="1200" b="1">
                <a:solidFill>
                  <a:schemeClr val="dk1"/>
                </a:solidFill>
                <a:latin typeface="Calibri"/>
                <a:ea typeface="Calibri"/>
                <a:cs typeface="Calibri"/>
                <a:sym typeface="Calibri"/>
              </a:rPr>
              <a:t>Lead a class discussion about the diagram. </a:t>
            </a:r>
            <a:r>
              <a:rPr lang="en-US" sz="1200">
                <a:solidFill>
                  <a:schemeClr val="dk1"/>
                </a:solidFill>
                <a:latin typeface="Calibri"/>
                <a:ea typeface="Calibri"/>
                <a:cs typeface="Calibri"/>
                <a:sym typeface="Calibri"/>
              </a:rPr>
              <a:t>Focus students on convection near the equator and encourage students to draw on their understanding of convection from Learning Sequence 1 and high and low pressure from Learning Sequence 2 to explain air movement in tropical convection. The one important thing for students to notice in the midlatitudes at this point is that convection moves in the opposite direction. This will be revisited in Lesson 15. </a:t>
            </a:r>
            <a:endParaRPr/>
          </a:p>
          <a:p>
            <a:pPr marL="0" lvl="0" indent="0" algn="l" rtl="0">
              <a:spcBef>
                <a:spcPts val="360"/>
              </a:spcBef>
              <a:spcAft>
                <a:spcPts val="0"/>
              </a:spcAft>
              <a:buNone/>
            </a:pPr>
            <a:endParaRPr sz="1200">
              <a:solidFill>
                <a:schemeClr val="dk1"/>
              </a:solidFill>
              <a:latin typeface="Calibri"/>
              <a:ea typeface="Calibri"/>
              <a:cs typeface="Calibri"/>
              <a:sym typeface="Calibri"/>
            </a:endParaRPr>
          </a:p>
          <a:p>
            <a:pPr marL="0" lvl="0" indent="0" algn="l" rtl="0">
              <a:spcBef>
                <a:spcPts val="360"/>
              </a:spcBef>
              <a:spcAft>
                <a:spcPts val="0"/>
              </a:spcAft>
              <a:buNone/>
            </a:pPr>
            <a:r>
              <a:rPr lang="en-US" sz="1200">
                <a:solidFill>
                  <a:schemeClr val="dk1"/>
                </a:solidFill>
                <a:latin typeface="Calibri"/>
                <a:ea typeface="Calibri"/>
                <a:cs typeface="Calibri"/>
                <a:sym typeface="Calibri"/>
              </a:rPr>
              <a:t>Use the prompts below to guide your discussion:</a:t>
            </a:r>
            <a:endParaRPr sz="1200">
              <a:solidFill>
                <a:schemeClr val="dk1"/>
              </a:solidFill>
              <a:latin typeface="Calibri"/>
              <a:ea typeface="Calibri"/>
              <a:cs typeface="Calibri"/>
              <a:sym typeface="Calibri"/>
            </a:endParaRPr>
          </a:p>
          <a:p>
            <a:pPr marL="171450" lvl="0" indent="-171450" algn="l" rtl="0">
              <a:spcBef>
                <a:spcPts val="360"/>
              </a:spcBef>
              <a:spcAft>
                <a:spcPts val="0"/>
              </a:spcAft>
              <a:buClr>
                <a:schemeClr val="dk1"/>
              </a:buClr>
              <a:buSzPts val="1200"/>
              <a:buFont typeface="Arial"/>
              <a:buChar char="•"/>
            </a:pPr>
            <a:r>
              <a:rPr lang="en-US" sz="1200" i="1">
                <a:solidFill>
                  <a:schemeClr val="dk1"/>
                </a:solidFill>
                <a:latin typeface="Calibri"/>
                <a:ea typeface="Calibri"/>
                <a:cs typeface="Calibri"/>
                <a:sym typeface="Calibri"/>
              </a:rPr>
              <a:t>Where is air rising from Earth’s surface into the atmosphere and why? </a:t>
            </a:r>
            <a:endParaRPr sz="1200">
              <a:solidFill>
                <a:schemeClr val="dk1"/>
              </a:solidFill>
              <a:latin typeface="Calibri"/>
              <a:ea typeface="Calibri"/>
              <a:cs typeface="Calibri"/>
              <a:sym typeface="Calibri"/>
            </a:endParaRPr>
          </a:p>
          <a:p>
            <a:pPr marL="171450" lvl="0" indent="-171450" algn="l" rtl="0">
              <a:spcBef>
                <a:spcPts val="360"/>
              </a:spcBef>
              <a:spcAft>
                <a:spcPts val="0"/>
              </a:spcAft>
              <a:buClr>
                <a:schemeClr val="dk1"/>
              </a:buClr>
              <a:buSzPts val="1200"/>
              <a:buFont typeface="Arial"/>
              <a:buChar char="•"/>
            </a:pPr>
            <a:r>
              <a:rPr lang="en-US" sz="1200" i="1">
                <a:solidFill>
                  <a:schemeClr val="dk1"/>
                </a:solidFill>
                <a:latin typeface="Calibri"/>
                <a:ea typeface="Calibri"/>
                <a:cs typeface="Calibri"/>
                <a:sym typeface="Calibri"/>
              </a:rPr>
              <a:t>Worldwide, where is air sinking from the atmosphere to Earth’s surface and why? </a:t>
            </a:r>
            <a:endParaRPr sz="1200">
              <a:solidFill>
                <a:schemeClr val="dk1"/>
              </a:solidFill>
              <a:latin typeface="Calibri"/>
              <a:ea typeface="Calibri"/>
              <a:cs typeface="Calibri"/>
              <a:sym typeface="Calibri"/>
            </a:endParaRPr>
          </a:p>
          <a:p>
            <a:pPr marL="171450" lvl="0" indent="-171450" algn="l" rtl="0">
              <a:spcBef>
                <a:spcPts val="360"/>
              </a:spcBef>
              <a:spcAft>
                <a:spcPts val="0"/>
              </a:spcAft>
              <a:buClr>
                <a:schemeClr val="dk1"/>
              </a:buClr>
              <a:buSzPts val="1200"/>
              <a:buFont typeface="Arial"/>
              <a:buChar char="•"/>
            </a:pPr>
            <a:r>
              <a:rPr lang="en-US" sz="1200" i="1">
                <a:solidFill>
                  <a:schemeClr val="dk1"/>
                </a:solidFill>
                <a:latin typeface="Calibri"/>
                <a:ea typeface="Calibri"/>
                <a:cs typeface="Calibri"/>
                <a:sym typeface="Calibri"/>
              </a:rPr>
              <a:t>How is air moving across Earth’s surface and why? </a:t>
            </a:r>
            <a:endParaRPr sz="1200">
              <a:solidFill>
                <a:schemeClr val="dk1"/>
              </a:solidFill>
              <a:latin typeface="Calibri"/>
              <a:ea typeface="Calibri"/>
              <a:cs typeface="Calibri"/>
              <a:sym typeface="Calibri"/>
            </a:endParaRPr>
          </a:p>
          <a:p>
            <a:pPr marL="171450" lvl="0" indent="-171450" algn="l" rtl="0">
              <a:spcBef>
                <a:spcPts val="360"/>
              </a:spcBef>
              <a:spcAft>
                <a:spcPts val="0"/>
              </a:spcAft>
              <a:buClr>
                <a:schemeClr val="dk1"/>
              </a:buClr>
              <a:buSzPts val="1200"/>
              <a:buFont typeface="Arial"/>
              <a:buChar char="•"/>
            </a:pPr>
            <a:r>
              <a:rPr lang="en-US" sz="1200" i="1">
                <a:solidFill>
                  <a:schemeClr val="dk1"/>
                </a:solidFill>
                <a:latin typeface="Calibri"/>
                <a:ea typeface="Calibri"/>
                <a:cs typeface="Calibri"/>
                <a:sym typeface="Calibri"/>
              </a:rPr>
              <a:t>Where do you think there are areas of high and low pressure and why? </a:t>
            </a:r>
            <a:endParaRPr sz="1200">
              <a:solidFill>
                <a:schemeClr val="dk1"/>
              </a:solidFill>
              <a:latin typeface="Calibri"/>
              <a:ea typeface="Calibri"/>
              <a:cs typeface="Calibri"/>
              <a:sym typeface="Calibri"/>
            </a:endParaRPr>
          </a:p>
          <a:p>
            <a:pPr marL="0" lvl="0" indent="0" algn="l" rtl="0">
              <a:spcBef>
                <a:spcPts val="360"/>
              </a:spcBef>
              <a:spcAft>
                <a:spcPts val="0"/>
              </a:spcAft>
              <a:buNone/>
            </a:pPr>
            <a:endParaRPr sz="1200">
              <a:solidFill>
                <a:schemeClr val="dk1"/>
              </a:solidFill>
              <a:latin typeface="Calibri"/>
              <a:ea typeface="Calibri"/>
              <a:cs typeface="Calibri"/>
              <a:sym typeface="Calibri"/>
            </a:endParaRPr>
          </a:p>
          <a:p>
            <a:pPr marL="0" lvl="0" indent="0" algn="l" rtl="0">
              <a:spcBef>
                <a:spcPts val="360"/>
              </a:spcBef>
              <a:spcAft>
                <a:spcPts val="0"/>
              </a:spcAft>
              <a:buNone/>
            </a:pPr>
            <a:endParaRPr/>
          </a:p>
        </p:txBody>
      </p:sp>
      <p:sp>
        <p:nvSpPr>
          <p:cNvPr id="1962" name="Google Shape;1962;g596c339af3_1_60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132</a:t>
            </a:fld>
            <a:endParaRPr/>
          </a:p>
        </p:txBody>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9"/>
        <p:cNvGrpSpPr/>
        <p:nvPr/>
      </p:nvGrpSpPr>
      <p:grpSpPr>
        <a:xfrm>
          <a:off x="0" y="0"/>
          <a:ext cx="0" cy="0"/>
          <a:chOff x="0" y="0"/>
          <a:chExt cx="0" cy="0"/>
        </a:xfrm>
      </p:grpSpPr>
      <p:sp>
        <p:nvSpPr>
          <p:cNvPr id="1970" name="Google Shape;1970;g596c339af3_1_7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71" name="Google Shape;1971;g596c339af3_1_72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b="1">
                <a:solidFill>
                  <a:schemeClr val="dk1"/>
                </a:solidFill>
                <a:latin typeface="Calibri"/>
                <a:ea typeface="Calibri"/>
                <a:cs typeface="Calibri"/>
                <a:sym typeface="Calibri"/>
              </a:rPr>
              <a:t>Revisit the Learning Sequence 3 phenomenon and question: </a:t>
            </a:r>
            <a:r>
              <a:rPr lang="en-US" sz="1200">
                <a:solidFill>
                  <a:schemeClr val="dk1"/>
                </a:solidFill>
                <a:latin typeface="Calibri"/>
                <a:ea typeface="Calibri"/>
                <a:cs typeface="Calibri"/>
                <a:sym typeface="Calibri"/>
              </a:rPr>
              <a:t>Why do storms move in predictable patterns around the world? Remind students that the class is investigating air movement patterns because precipitation is moisture in the air. Remind students that we’re focusing only on air movement in the tropics for now. </a:t>
            </a:r>
            <a:endParaRPr/>
          </a:p>
          <a:p>
            <a:pPr marL="0" lvl="0" indent="0" algn="l" rtl="0">
              <a:spcBef>
                <a:spcPts val="360"/>
              </a:spcBef>
              <a:spcAft>
                <a:spcPts val="0"/>
              </a:spcAft>
              <a:buNone/>
            </a:pPr>
            <a:endParaRPr sz="1200">
              <a:solidFill>
                <a:schemeClr val="dk1"/>
              </a:solidFill>
              <a:latin typeface="Calibri"/>
              <a:ea typeface="Calibri"/>
              <a:cs typeface="Calibri"/>
              <a:sym typeface="Calibri"/>
            </a:endParaRPr>
          </a:p>
          <a:p>
            <a:pPr marL="0" lvl="0" indent="0" algn="l" rtl="0">
              <a:spcBef>
                <a:spcPts val="360"/>
              </a:spcBef>
              <a:spcAft>
                <a:spcPts val="0"/>
              </a:spcAft>
              <a:buNone/>
            </a:pPr>
            <a:r>
              <a:rPr lang="en-US" sz="1200">
                <a:solidFill>
                  <a:schemeClr val="dk1"/>
                </a:solidFill>
                <a:latin typeface="Calibri"/>
                <a:ea typeface="Calibri"/>
                <a:cs typeface="Calibri"/>
                <a:sym typeface="Calibri"/>
              </a:rPr>
              <a:t>Review the question that the Consensus Model will help us answer: </a:t>
            </a:r>
            <a:endParaRPr/>
          </a:p>
          <a:p>
            <a:pPr marL="171450" lvl="0" indent="-171450" algn="l" rtl="0">
              <a:spcBef>
                <a:spcPts val="360"/>
              </a:spcBef>
              <a:spcAft>
                <a:spcPts val="0"/>
              </a:spcAft>
              <a:buClr>
                <a:schemeClr val="dk1"/>
              </a:buClr>
              <a:buSzPts val="1200"/>
              <a:buFont typeface="Arial"/>
              <a:buChar char="•"/>
            </a:pPr>
            <a:r>
              <a:rPr lang="en-US" sz="1200" i="1">
                <a:solidFill>
                  <a:schemeClr val="dk1"/>
                </a:solidFill>
                <a:latin typeface="Calibri"/>
                <a:ea typeface="Calibri"/>
                <a:cs typeface="Calibri"/>
                <a:sym typeface="Calibri"/>
              </a:rPr>
              <a:t>How and why does air move in the tropics? </a:t>
            </a:r>
            <a:endParaRPr sz="1200">
              <a:solidFill>
                <a:schemeClr val="dk1"/>
              </a:solidFill>
              <a:latin typeface="Calibri"/>
              <a:ea typeface="Calibri"/>
              <a:cs typeface="Calibri"/>
              <a:sym typeface="Calibri"/>
            </a:endParaRPr>
          </a:p>
          <a:p>
            <a:pPr marL="0" lvl="0" indent="0" algn="l" rtl="0">
              <a:spcBef>
                <a:spcPts val="360"/>
              </a:spcBef>
              <a:spcAft>
                <a:spcPts val="0"/>
              </a:spcAft>
              <a:buNone/>
            </a:pPr>
            <a:br>
              <a:rPr lang="en-US" sz="1200">
                <a:solidFill>
                  <a:schemeClr val="dk1"/>
                </a:solidFill>
                <a:latin typeface="Calibri"/>
                <a:ea typeface="Calibri"/>
                <a:cs typeface="Calibri"/>
                <a:sym typeface="Calibri"/>
              </a:rPr>
            </a:br>
            <a:r>
              <a:rPr lang="en-US" sz="1200" b="1">
                <a:solidFill>
                  <a:schemeClr val="dk1"/>
                </a:solidFill>
                <a:latin typeface="Calibri"/>
                <a:ea typeface="Calibri"/>
                <a:cs typeface="Calibri"/>
                <a:sym typeface="Calibri"/>
              </a:rPr>
              <a:t>Take stock of ideas from the Model Idea Tracker that will help answer this question. </a:t>
            </a:r>
            <a:r>
              <a:rPr lang="en-US" sz="1200">
                <a:solidFill>
                  <a:schemeClr val="dk1"/>
                </a:solidFill>
                <a:latin typeface="Calibri"/>
                <a:ea typeface="Calibri"/>
                <a:cs typeface="Calibri"/>
                <a:sym typeface="Calibri"/>
              </a:rPr>
              <a:t>Have students nominate ideas from the Model Idea Tracker that they think will be helpful for answering this question. All of the ideas from Learning Sequence 3 will be helpful as well as some ideas from Learning Sequences 1 and 2 about warm air rising, cool air sinking, and air moving from high to low pressure. </a:t>
            </a:r>
            <a:endParaRPr/>
          </a:p>
          <a:p>
            <a:pPr marL="0" lvl="0" indent="0" algn="l" rtl="0">
              <a:spcBef>
                <a:spcPts val="360"/>
              </a:spcBef>
              <a:spcAft>
                <a:spcPts val="0"/>
              </a:spcAft>
              <a:buNone/>
            </a:pPr>
            <a:endParaRPr sz="1200" b="1">
              <a:solidFill>
                <a:schemeClr val="dk1"/>
              </a:solidFill>
              <a:latin typeface="Calibri"/>
              <a:ea typeface="Calibri"/>
              <a:cs typeface="Calibri"/>
              <a:sym typeface="Calibri"/>
            </a:endParaRPr>
          </a:p>
          <a:p>
            <a:pPr marL="0" lvl="0" indent="0" algn="l" rtl="0">
              <a:spcBef>
                <a:spcPts val="360"/>
              </a:spcBef>
              <a:spcAft>
                <a:spcPts val="0"/>
              </a:spcAft>
              <a:buNone/>
            </a:pPr>
            <a:r>
              <a:rPr lang="en-US" sz="1200" b="1">
                <a:solidFill>
                  <a:schemeClr val="dk1"/>
                </a:solidFill>
                <a:latin typeface="Calibri"/>
                <a:ea typeface="Calibri"/>
                <a:cs typeface="Calibri"/>
                <a:sym typeface="Calibri"/>
              </a:rPr>
              <a:t>Develop a class Consensus Model. </a:t>
            </a:r>
            <a:r>
              <a:rPr lang="en-US" sz="1200">
                <a:solidFill>
                  <a:schemeClr val="dk1"/>
                </a:solidFill>
                <a:latin typeface="Calibri"/>
                <a:ea typeface="Calibri"/>
                <a:cs typeface="Calibri"/>
                <a:sym typeface="Calibri"/>
              </a:rPr>
              <a:t>Have small groups consider ideas from the models they created in </a:t>
            </a:r>
            <a:r>
              <a:rPr lang="en-US" sz="1200" i="1">
                <a:solidFill>
                  <a:schemeClr val="dk1"/>
                </a:solidFill>
                <a:latin typeface="Calibri"/>
                <a:ea typeface="Calibri"/>
                <a:cs typeface="Calibri"/>
                <a:sym typeface="Calibri"/>
              </a:rPr>
              <a:t>Lesson 14: Step 4 and Step 5 </a:t>
            </a:r>
            <a:r>
              <a:rPr lang="en-US" sz="1200">
                <a:solidFill>
                  <a:schemeClr val="dk1"/>
                </a:solidFill>
                <a:latin typeface="Calibri"/>
                <a:ea typeface="Calibri"/>
                <a:cs typeface="Calibri"/>
                <a:sym typeface="Calibri"/>
              </a:rPr>
              <a:t>and the ideas from the Model Idea Tracker. Have each group present which ideas they propose including in the Consensus Model. As small groups present, have students discuss if they agree or disagree with the ideas in each group’s model. Come to consensus about what should be in the model and document a Consensus Model in a public space that reflects agreed upon ideas. </a:t>
            </a:r>
            <a:endParaRPr/>
          </a:p>
          <a:p>
            <a:pPr marL="0" lvl="0" indent="0" algn="l" rtl="0">
              <a:spcBef>
                <a:spcPts val="360"/>
              </a:spcBef>
              <a:spcAft>
                <a:spcPts val="0"/>
              </a:spcAft>
              <a:buNone/>
            </a:pPr>
            <a:endParaRPr sz="1200">
              <a:solidFill>
                <a:schemeClr val="dk1"/>
              </a:solidFill>
              <a:latin typeface="Calibri"/>
              <a:ea typeface="Calibri"/>
              <a:cs typeface="Calibri"/>
              <a:sym typeface="Calibri"/>
            </a:endParaRPr>
          </a:p>
          <a:p>
            <a:pPr marL="0" lvl="0" indent="0" algn="l" rtl="0">
              <a:spcBef>
                <a:spcPts val="360"/>
              </a:spcBef>
              <a:spcAft>
                <a:spcPts val="0"/>
              </a:spcAft>
              <a:buNone/>
            </a:pPr>
            <a:r>
              <a:rPr lang="en-US" sz="1200" b="1">
                <a:solidFill>
                  <a:schemeClr val="dk1"/>
                </a:solidFill>
                <a:latin typeface="Calibri"/>
                <a:ea typeface="Calibri"/>
                <a:cs typeface="Calibri"/>
                <a:sym typeface="Calibri"/>
              </a:rPr>
              <a:t>KEY MODEL IDEAS THAT SHOULD BE REPRESENTED IN THE CONSENSUS MODEL: </a:t>
            </a:r>
            <a:endParaRPr/>
          </a:p>
          <a:p>
            <a:pPr marL="171450" lvl="0" indent="-171450" algn="l" rtl="0">
              <a:spcBef>
                <a:spcPts val="360"/>
              </a:spcBef>
              <a:spcAft>
                <a:spcPts val="0"/>
              </a:spcAft>
              <a:buClr>
                <a:schemeClr val="dk1"/>
              </a:buClr>
              <a:buSzPts val="1200"/>
              <a:buFont typeface="Arial"/>
              <a:buChar char="•"/>
            </a:pPr>
            <a:r>
              <a:rPr lang="en-US" sz="1200">
                <a:solidFill>
                  <a:schemeClr val="dk1"/>
                </a:solidFill>
                <a:latin typeface="Calibri"/>
                <a:ea typeface="Calibri"/>
                <a:cs typeface="Calibri"/>
                <a:sym typeface="Calibri"/>
              </a:rPr>
              <a:t>As warm air rises at the equator, it creates an area of low pressure. </a:t>
            </a:r>
            <a:endParaRPr/>
          </a:p>
          <a:p>
            <a:pPr marL="171450" lvl="0" indent="-171450" algn="l" rtl="0">
              <a:spcBef>
                <a:spcPts val="360"/>
              </a:spcBef>
              <a:spcAft>
                <a:spcPts val="0"/>
              </a:spcAft>
              <a:buClr>
                <a:schemeClr val="dk1"/>
              </a:buClr>
              <a:buSzPts val="1200"/>
              <a:buFont typeface="Arial"/>
              <a:buChar char="•"/>
            </a:pPr>
            <a:r>
              <a:rPr lang="en-US" sz="1200">
                <a:solidFill>
                  <a:schemeClr val="dk1"/>
                </a:solidFill>
                <a:latin typeface="Calibri"/>
                <a:ea typeface="Calibri"/>
                <a:cs typeface="Calibri"/>
                <a:sym typeface="Calibri"/>
              </a:rPr>
              <a:t>Sunlight (solar radiation) is more concentrated at the equator because incoming sunlight shines directly on the equator, concentrating it in a smaller area. </a:t>
            </a:r>
            <a:endParaRPr/>
          </a:p>
          <a:p>
            <a:pPr marL="171450" lvl="0" indent="-171450" algn="l" rtl="0">
              <a:spcBef>
                <a:spcPts val="360"/>
              </a:spcBef>
              <a:spcAft>
                <a:spcPts val="0"/>
              </a:spcAft>
              <a:buClr>
                <a:schemeClr val="dk1"/>
              </a:buClr>
              <a:buSzPts val="1200"/>
              <a:buFont typeface="Arial"/>
              <a:buChar char="•"/>
            </a:pPr>
            <a:r>
              <a:rPr lang="en-US" sz="1200">
                <a:solidFill>
                  <a:schemeClr val="dk1"/>
                </a:solidFill>
                <a:latin typeface="Calibri"/>
                <a:ea typeface="Calibri"/>
                <a:cs typeface="Calibri"/>
                <a:sym typeface="Calibri"/>
              </a:rPr>
              <a:t>Sunlight (solar radiation) is more spread out toward the poles because incoming sunlight hits the surface at an angle, spreading the light out over a larger area. </a:t>
            </a:r>
            <a:endParaRPr/>
          </a:p>
          <a:p>
            <a:pPr marL="171450" lvl="0" indent="-171450" algn="l" rtl="0">
              <a:spcBef>
                <a:spcPts val="360"/>
              </a:spcBef>
              <a:spcAft>
                <a:spcPts val="0"/>
              </a:spcAft>
              <a:buClr>
                <a:schemeClr val="dk1"/>
              </a:buClr>
              <a:buSzPts val="1200"/>
              <a:buFont typeface="Arial"/>
              <a:buChar char="•"/>
            </a:pPr>
            <a:r>
              <a:rPr lang="en-US" sz="1200">
                <a:solidFill>
                  <a:schemeClr val="dk1"/>
                </a:solidFill>
                <a:latin typeface="Calibri"/>
                <a:ea typeface="Calibri"/>
                <a:cs typeface="Calibri"/>
                <a:sym typeface="Calibri"/>
              </a:rPr>
              <a:t>The amount of concentrated solar radiation influences air temperatures; more concentrated solar radiation causes warmer air temperatures and more spread out solar radiation causes cooler air temperatures. </a:t>
            </a:r>
            <a:endParaRPr/>
          </a:p>
          <a:p>
            <a:pPr marL="171450" lvl="0" indent="-171450" algn="l" rtl="0">
              <a:spcBef>
                <a:spcPts val="360"/>
              </a:spcBef>
              <a:spcAft>
                <a:spcPts val="0"/>
              </a:spcAft>
              <a:buClr>
                <a:schemeClr val="dk1"/>
              </a:buClr>
              <a:buSzPts val="1200"/>
              <a:buFont typeface="Arial"/>
              <a:buChar char="•"/>
            </a:pPr>
            <a:r>
              <a:rPr lang="en-US" sz="1200">
                <a:solidFill>
                  <a:schemeClr val="dk1"/>
                </a:solidFill>
                <a:latin typeface="Calibri"/>
                <a:ea typeface="Calibri"/>
                <a:cs typeface="Calibri"/>
                <a:sym typeface="Calibri"/>
              </a:rPr>
              <a:t>There are more areas where warm air is rising near the equator and more areas where cool air is sinking at 30°N and 30°S. </a:t>
            </a:r>
            <a:endParaRPr/>
          </a:p>
          <a:p>
            <a:pPr marL="171450" lvl="0" indent="-171450" algn="l" rtl="0">
              <a:spcBef>
                <a:spcPts val="360"/>
              </a:spcBef>
              <a:spcAft>
                <a:spcPts val="0"/>
              </a:spcAft>
              <a:buClr>
                <a:schemeClr val="dk1"/>
              </a:buClr>
              <a:buSzPts val="1200"/>
              <a:buFont typeface="Arial"/>
              <a:buChar char="•"/>
            </a:pPr>
            <a:r>
              <a:rPr lang="en-US" sz="1200">
                <a:solidFill>
                  <a:schemeClr val="dk1"/>
                </a:solidFill>
                <a:latin typeface="Calibri"/>
                <a:ea typeface="Calibri"/>
                <a:cs typeface="Calibri"/>
                <a:sym typeface="Calibri"/>
              </a:rPr>
              <a:t>Cooler air moves along the surface of the Earth toward the area of low pressure to replace the rising warm air. </a:t>
            </a:r>
            <a:endParaRPr/>
          </a:p>
          <a:p>
            <a:pPr marL="171450" lvl="0" indent="-171450" algn="l" rtl="0">
              <a:spcBef>
                <a:spcPts val="360"/>
              </a:spcBef>
              <a:spcAft>
                <a:spcPts val="0"/>
              </a:spcAft>
              <a:buClr>
                <a:schemeClr val="dk1"/>
              </a:buClr>
              <a:buSzPts val="1200"/>
              <a:buFont typeface="Arial"/>
              <a:buChar char="•"/>
            </a:pPr>
            <a:r>
              <a:rPr lang="en-US" sz="1200">
                <a:solidFill>
                  <a:schemeClr val="dk1"/>
                </a:solidFill>
                <a:latin typeface="Calibri"/>
                <a:ea typeface="Calibri"/>
                <a:cs typeface="Calibri"/>
                <a:sym typeface="Calibri"/>
              </a:rPr>
              <a:t>Horizontal movement of air along the surface of the Earth is wind, which causes storms to move. </a:t>
            </a:r>
            <a:endParaRPr/>
          </a:p>
          <a:p>
            <a:pPr marL="0" lvl="0" indent="0" algn="l" rtl="0">
              <a:spcBef>
                <a:spcPts val="360"/>
              </a:spcBef>
              <a:spcAft>
                <a:spcPts val="0"/>
              </a:spcAft>
              <a:buNone/>
            </a:pPr>
            <a:endParaRPr sz="1200">
              <a:solidFill>
                <a:schemeClr val="dk1"/>
              </a:solidFill>
              <a:latin typeface="Calibri"/>
              <a:ea typeface="Calibri"/>
              <a:cs typeface="Calibri"/>
              <a:sym typeface="Calibri"/>
            </a:endParaRPr>
          </a:p>
          <a:p>
            <a:pPr marL="0" lvl="0" indent="0" algn="l" rtl="0">
              <a:spcBef>
                <a:spcPts val="360"/>
              </a:spcBef>
              <a:spcAft>
                <a:spcPts val="0"/>
              </a:spcAft>
              <a:buNone/>
            </a:pPr>
            <a:endParaRPr/>
          </a:p>
        </p:txBody>
      </p:sp>
      <p:sp>
        <p:nvSpPr>
          <p:cNvPr id="1972" name="Google Shape;1972;g596c339af3_1_72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133</a:t>
            </a:fld>
            <a:endParaRPr/>
          </a:p>
        </p:txBody>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7"/>
        <p:cNvGrpSpPr/>
        <p:nvPr/>
      </p:nvGrpSpPr>
      <p:grpSpPr>
        <a:xfrm>
          <a:off x="0" y="0"/>
          <a:ext cx="0" cy="0"/>
          <a:chOff x="0" y="0"/>
          <a:chExt cx="0" cy="0"/>
        </a:xfrm>
      </p:grpSpPr>
      <p:sp>
        <p:nvSpPr>
          <p:cNvPr id="1978" name="Google Shape;1978;g596c339af3_1_83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a:p>
            <a:pPr marL="0" lvl="0" indent="0" algn="l" rtl="0">
              <a:spcBef>
                <a:spcPts val="360"/>
              </a:spcBef>
              <a:spcAft>
                <a:spcPts val="0"/>
              </a:spcAft>
              <a:buNone/>
            </a:pPr>
            <a:endParaRPr/>
          </a:p>
        </p:txBody>
      </p:sp>
      <p:sp>
        <p:nvSpPr>
          <p:cNvPr id="1979" name="Google Shape;1979;g596c339af3_1_8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5"/>
        <p:cNvGrpSpPr/>
        <p:nvPr/>
      </p:nvGrpSpPr>
      <p:grpSpPr>
        <a:xfrm>
          <a:off x="0" y="0"/>
          <a:ext cx="0" cy="0"/>
          <a:chOff x="0" y="0"/>
          <a:chExt cx="0" cy="0"/>
        </a:xfrm>
      </p:grpSpPr>
      <p:sp>
        <p:nvSpPr>
          <p:cNvPr id="1986" name="Google Shape;1986;g50d64725fa_1_11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r>
              <a:rPr lang="en-US" b="1"/>
              <a:t>Pass out Lesson 15 student activity sheet, balloons</a:t>
            </a:r>
            <a:endParaRPr b="1"/>
          </a:p>
          <a:p>
            <a:pPr marL="0" lvl="0" indent="0" algn="l" rtl="0">
              <a:spcBef>
                <a:spcPts val="360"/>
              </a:spcBef>
              <a:spcAft>
                <a:spcPts val="0"/>
              </a:spcAft>
              <a:buNone/>
            </a:pPr>
            <a:endParaRPr/>
          </a:p>
          <a:p>
            <a:pPr marL="0" lvl="0" indent="0" algn="l" rtl="0">
              <a:spcBef>
                <a:spcPts val="360"/>
              </a:spcBef>
              <a:spcAft>
                <a:spcPts val="0"/>
              </a:spcAft>
              <a:buNone/>
            </a:pPr>
            <a:r>
              <a:rPr lang="en-US"/>
              <a:t>Due to rising and sinking of air (convection) and the uneven heating of the Earth we would expect storms to move north from the equator towards the poles and then straight south again (as shown by the white arrows).  But as we saw in the video of Global Rain &amp; Snowfall, storms actually curve and twist around the Earth, in predictable patterns (as seen by the black arrows).   Why?</a:t>
            </a:r>
            <a:endParaRPr/>
          </a:p>
          <a:p>
            <a:pPr marL="0" lvl="0" indent="0" algn="l" rtl="0">
              <a:spcBef>
                <a:spcPts val="360"/>
              </a:spcBef>
              <a:spcAft>
                <a:spcPts val="0"/>
              </a:spcAft>
              <a:buNone/>
            </a:pPr>
            <a:endParaRPr/>
          </a:p>
          <a:p>
            <a:pPr marL="0" lvl="0" indent="0" algn="l" rtl="0">
              <a:spcBef>
                <a:spcPts val="360"/>
              </a:spcBef>
              <a:spcAft>
                <a:spcPts val="0"/>
              </a:spcAft>
              <a:buNone/>
            </a:pPr>
            <a:r>
              <a:rPr lang="en-US"/>
              <a:t>With a partner, make a model of the Coriolis effect activity, follow directions on Lesson 15 sheet</a:t>
            </a:r>
            <a:endParaRPr/>
          </a:p>
          <a:p>
            <a:pPr marL="0" lvl="0" indent="0" algn="l" rtl="0">
              <a:spcBef>
                <a:spcPts val="360"/>
              </a:spcBef>
              <a:spcAft>
                <a:spcPts val="0"/>
              </a:spcAft>
              <a:buNone/>
            </a:pPr>
            <a:endParaRPr/>
          </a:p>
          <a:p>
            <a:pPr marL="0" lvl="0" indent="0" algn="l" rtl="0">
              <a:spcBef>
                <a:spcPts val="360"/>
              </a:spcBef>
              <a:spcAft>
                <a:spcPts val="0"/>
              </a:spcAft>
              <a:buNone/>
            </a:pPr>
            <a:endParaRPr/>
          </a:p>
          <a:p>
            <a:pPr marL="0" lvl="0" indent="0" algn="l" rtl="0">
              <a:spcBef>
                <a:spcPts val="360"/>
              </a:spcBef>
              <a:spcAft>
                <a:spcPts val="0"/>
              </a:spcAft>
              <a:buNone/>
            </a:pPr>
            <a:endParaRPr/>
          </a:p>
        </p:txBody>
      </p:sp>
      <p:sp>
        <p:nvSpPr>
          <p:cNvPr id="1987" name="Google Shape;1987;g50d64725fa_1_1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4"/>
        <p:cNvGrpSpPr/>
        <p:nvPr/>
      </p:nvGrpSpPr>
      <p:grpSpPr>
        <a:xfrm>
          <a:off x="0" y="0"/>
          <a:ext cx="0" cy="0"/>
          <a:chOff x="0" y="0"/>
          <a:chExt cx="0" cy="0"/>
        </a:xfrm>
      </p:grpSpPr>
      <p:sp>
        <p:nvSpPr>
          <p:cNvPr id="1995" name="Google Shape;1995;g50d64725fa_1_16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r>
              <a:rPr lang="en-US"/>
              <a:t>Where would areas of High and Low pressure be?</a:t>
            </a:r>
            <a:endParaRPr/>
          </a:p>
          <a:p>
            <a:pPr marL="914400" lvl="0" indent="-317500" algn="l" rtl="0">
              <a:spcBef>
                <a:spcPts val="360"/>
              </a:spcBef>
              <a:spcAft>
                <a:spcPts val="0"/>
              </a:spcAft>
              <a:buSzPts val="1400"/>
              <a:buChar char="●"/>
            </a:pPr>
            <a:r>
              <a:rPr lang="en-US"/>
              <a:t>where warm air is rising= low</a:t>
            </a:r>
            <a:endParaRPr/>
          </a:p>
          <a:p>
            <a:pPr marL="914400" lvl="0" indent="-317500" algn="l" rtl="0">
              <a:spcBef>
                <a:spcPts val="0"/>
              </a:spcBef>
              <a:spcAft>
                <a:spcPts val="0"/>
              </a:spcAft>
              <a:buSzPts val="1400"/>
              <a:buChar char="●"/>
            </a:pPr>
            <a:r>
              <a:rPr lang="en-US"/>
              <a:t>where cool air is sinking= high</a:t>
            </a:r>
            <a:endParaRPr/>
          </a:p>
          <a:p>
            <a:pPr marL="0" lvl="0" indent="0" algn="l" rtl="0">
              <a:spcBef>
                <a:spcPts val="360"/>
              </a:spcBef>
              <a:spcAft>
                <a:spcPts val="0"/>
              </a:spcAft>
              <a:buNone/>
            </a:pPr>
            <a:r>
              <a:rPr lang="en-US"/>
              <a:t>Prevailing winds: 3 areas of convection N of equator &amp; 3 areas of convection S of equator</a:t>
            </a:r>
            <a:endParaRPr/>
          </a:p>
          <a:p>
            <a:pPr marL="457200" lvl="0" indent="-317500" algn="l" rtl="0">
              <a:spcBef>
                <a:spcPts val="360"/>
              </a:spcBef>
              <a:spcAft>
                <a:spcPts val="0"/>
              </a:spcAft>
              <a:buSzPts val="1400"/>
              <a:buChar char="●"/>
            </a:pPr>
            <a:r>
              <a:rPr lang="en-US"/>
              <a:t>storms move towards the equator between the midlatitudes &amp; equator; storms move towards the poles above/below that, and then back towards the equator from the poles</a:t>
            </a:r>
            <a:endParaRPr/>
          </a:p>
          <a:p>
            <a:pPr marL="0" lvl="0" indent="0" algn="l" rtl="0">
              <a:spcBef>
                <a:spcPts val="360"/>
              </a:spcBef>
              <a:spcAft>
                <a:spcPts val="0"/>
              </a:spcAft>
              <a:buNone/>
            </a:pPr>
            <a:endParaRPr/>
          </a:p>
          <a:p>
            <a:pPr marL="0" lvl="0" indent="0" algn="l" rtl="0">
              <a:spcBef>
                <a:spcPts val="360"/>
              </a:spcBef>
              <a:spcAft>
                <a:spcPts val="0"/>
              </a:spcAft>
              <a:buNone/>
            </a:pPr>
            <a:r>
              <a:rPr lang="en-US"/>
              <a:t>Model Idea Tracker: </a:t>
            </a:r>
            <a:r>
              <a:rPr lang="en-US">
                <a:solidFill>
                  <a:srgbClr val="FF9900"/>
                </a:solidFill>
              </a:rPr>
              <a:t>Air deflects across the Earth’s surface due to the Earth’s rotation (east to west in the tropics, west to east in the midlatitudes)</a:t>
            </a:r>
            <a:endParaRPr>
              <a:solidFill>
                <a:srgbClr val="FF9900"/>
              </a:solidFill>
            </a:endParaRPr>
          </a:p>
          <a:p>
            <a:pPr marL="0" lvl="0" indent="0" algn="l" rtl="0">
              <a:spcBef>
                <a:spcPts val="360"/>
              </a:spcBef>
              <a:spcAft>
                <a:spcPts val="0"/>
              </a:spcAft>
              <a:buNone/>
            </a:pPr>
            <a:endParaRPr/>
          </a:p>
          <a:p>
            <a:pPr marL="0" lvl="0" indent="0" algn="l" rtl="0">
              <a:spcBef>
                <a:spcPts val="360"/>
              </a:spcBef>
              <a:spcAft>
                <a:spcPts val="0"/>
              </a:spcAft>
              <a:buNone/>
            </a:pPr>
            <a:endParaRPr/>
          </a:p>
          <a:p>
            <a:pPr marL="0" lvl="0" indent="0" algn="l" rtl="0">
              <a:spcBef>
                <a:spcPts val="360"/>
              </a:spcBef>
              <a:spcAft>
                <a:spcPts val="0"/>
              </a:spcAft>
              <a:buNone/>
            </a:pPr>
            <a:endParaRPr/>
          </a:p>
          <a:p>
            <a:pPr marL="0" lvl="0" indent="0" algn="l" rtl="0">
              <a:spcBef>
                <a:spcPts val="360"/>
              </a:spcBef>
              <a:spcAft>
                <a:spcPts val="0"/>
              </a:spcAft>
              <a:buNone/>
            </a:pPr>
            <a:endParaRPr/>
          </a:p>
        </p:txBody>
      </p:sp>
      <p:sp>
        <p:nvSpPr>
          <p:cNvPr id="1996" name="Google Shape;1996;g50d64725fa_1_16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3"/>
        <p:cNvGrpSpPr/>
        <p:nvPr/>
      </p:nvGrpSpPr>
      <p:grpSpPr>
        <a:xfrm>
          <a:off x="0" y="0"/>
          <a:ext cx="0" cy="0"/>
          <a:chOff x="0" y="0"/>
          <a:chExt cx="0" cy="0"/>
        </a:xfrm>
      </p:grpSpPr>
      <p:sp>
        <p:nvSpPr>
          <p:cNvPr id="2004" name="Google Shape;2004;g596c339af3_1_60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r>
              <a:rPr lang="en-US"/>
              <a:t>What ideas should we now add to our Model Idea tracker?</a:t>
            </a:r>
            <a:endParaRPr/>
          </a:p>
          <a:p>
            <a:pPr marL="0" lvl="0" indent="0" algn="l" rtl="0">
              <a:spcBef>
                <a:spcPts val="360"/>
              </a:spcBef>
              <a:spcAft>
                <a:spcPts val="0"/>
              </a:spcAft>
              <a:buNone/>
            </a:pPr>
            <a:endParaRPr/>
          </a:p>
          <a:p>
            <a:pPr marL="457200" lvl="0" indent="-317500" algn="l" rtl="0">
              <a:spcBef>
                <a:spcPts val="360"/>
              </a:spcBef>
              <a:spcAft>
                <a:spcPts val="0"/>
              </a:spcAft>
              <a:buSzPts val="1400"/>
              <a:buAutoNum type="arabicPeriod"/>
            </a:pPr>
            <a:r>
              <a:rPr lang="en-US"/>
              <a:t>Clouds form throughout the day on a stormy day </a:t>
            </a:r>
            <a:endParaRPr/>
          </a:p>
          <a:p>
            <a:pPr marL="457200" lvl="0" indent="-317500" algn="l" rtl="0">
              <a:spcBef>
                <a:spcPts val="0"/>
              </a:spcBef>
              <a:spcAft>
                <a:spcPts val="0"/>
              </a:spcAft>
              <a:buSzPts val="1400"/>
              <a:buAutoNum type="arabicPeriod"/>
            </a:pPr>
            <a:r>
              <a:rPr lang="en-US"/>
              <a:t>The Sun warms the ground, which then warms the air</a:t>
            </a:r>
            <a:endParaRPr/>
          </a:p>
          <a:p>
            <a:pPr marL="457200" lvl="0" indent="-317500" algn="l" rtl="0">
              <a:spcBef>
                <a:spcPts val="0"/>
              </a:spcBef>
              <a:spcAft>
                <a:spcPts val="0"/>
              </a:spcAft>
              <a:buSzPts val="1400"/>
              <a:buAutoNum type="arabicPeriod"/>
            </a:pPr>
            <a:r>
              <a:rPr lang="en-US"/>
              <a:t>Air near the surface is warmer than air where clouds form</a:t>
            </a:r>
            <a:endParaRPr/>
          </a:p>
          <a:p>
            <a:pPr marL="457200" lvl="0" indent="-317500" algn="l" rtl="0">
              <a:spcBef>
                <a:spcPts val="0"/>
              </a:spcBef>
              <a:spcAft>
                <a:spcPts val="0"/>
              </a:spcAft>
              <a:buSzPts val="1400"/>
              <a:buAutoNum type="arabicPeriod"/>
            </a:pPr>
            <a:r>
              <a:rPr lang="en-US"/>
              <a:t>Water evaporates from the surface and condenses into clouds in the atmosphere</a:t>
            </a:r>
            <a:endParaRPr/>
          </a:p>
          <a:p>
            <a:pPr marL="457200" lvl="0" indent="-317500" algn="l" rtl="0">
              <a:spcBef>
                <a:spcPts val="0"/>
              </a:spcBef>
              <a:spcAft>
                <a:spcPts val="0"/>
              </a:spcAft>
              <a:buClr>
                <a:srgbClr val="980000"/>
              </a:buClr>
              <a:buSzPts val="1400"/>
              <a:buAutoNum type="arabicPeriod"/>
            </a:pPr>
            <a:r>
              <a:rPr lang="en-US">
                <a:solidFill>
                  <a:srgbClr val="980000"/>
                </a:solidFill>
              </a:rPr>
              <a:t>A source of humidity/moisture is needed to have a stormy day</a:t>
            </a:r>
            <a:endParaRPr>
              <a:solidFill>
                <a:srgbClr val="980000"/>
              </a:solidFill>
            </a:endParaRPr>
          </a:p>
          <a:p>
            <a:pPr marL="457200" lvl="0" indent="-317500" algn="l" rtl="0">
              <a:spcBef>
                <a:spcPts val="0"/>
              </a:spcBef>
              <a:spcAft>
                <a:spcPts val="0"/>
              </a:spcAft>
              <a:buClr>
                <a:srgbClr val="980000"/>
              </a:buClr>
              <a:buSzPts val="1400"/>
              <a:buAutoNum type="arabicPeriod"/>
            </a:pPr>
            <a:r>
              <a:rPr lang="en-US">
                <a:solidFill>
                  <a:srgbClr val="980000"/>
                </a:solidFill>
              </a:rPr>
              <a:t>Warm air rises and cool air sinks</a:t>
            </a:r>
            <a:endParaRPr>
              <a:solidFill>
                <a:srgbClr val="980000"/>
              </a:solidFill>
            </a:endParaRPr>
          </a:p>
          <a:p>
            <a:pPr marL="457200" lvl="0" indent="-317500" algn="l" rtl="0">
              <a:spcBef>
                <a:spcPts val="0"/>
              </a:spcBef>
              <a:spcAft>
                <a:spcPts val="0"/>
              </a:spcAft>
              <a:buClr>
                <a:srgbClr val="980000"/>
              </a:buClr>
              <a:buSzPts val="1400"/>
              <a:buAutoNum type="arabicPeriod"/>
            </a:pPr>
            <a:r>
              <a:rPr lang="en-US">
                <a:solidFill>
                  <a:srgbClr val="980000"/>
                </a:solidFill>
              </a:rPr>
              <a:t>Warm air holds more water than cool air</a:t>
            </a:r>
            <a:endParaRPr>
              <a:solidFill>
                <a:srgbClr val="980000"/>
              </a:solidFill>
            </a:endParaRPr>
          </a:p>
          <a:p>
            <a:pPr marL="457200" lvl="0" indent="-317500" algn="l" rtl="0">
              <a:spcBef>
                <a:spcPts val="0"/>
              </a:spcBef>
              <a:spcAft>
                <a:spcPts val="0"/>
              </a:spcAft>
              <a:buClr>
                <a:srgbClr val="980000"/>
              </a:buClr>
              <a:buSzPts val="1400"/>
              <a:buAutoNum type="arabicPeriod"/>
            </a:pPr>
            <a:r>
              <a:rPr lang="en-US">
                <a:solidFill>
                  <a:srgbClr val="980000"/>
                </a:solidFill>
              </a:rPr>
              <a:t>Warm air can take in more water vapor than cool air</a:t>
            </a:r>
            <a:endParaRPr>
              <a:solidFill>
                <a:srgbClr val="980000"/>
              </a:solidFill>
            </a:endParaRPr>
          </a:p>
          <a:p>
            <a:pPr marL="457200" lvl="0" indent="-317500" algn="l" rtl="0">
              <a:spcBef>
                <a:spcPts val="0"/>
              </a:spcBef>
              <a:spcAft>
                <a:spcPts val="0"/>
              </a:spcAft>
              <a:buClr>
                <a:srgbClr val="980000"/>
              </a:buClr>
              <a:buSzPts val="1400"/>
              <a:buAutoNum type="arabicPeriod"/>
            </a:pPr>
            <a:r>
              <a:rPr lang="en-US">
                <a:solidFill>
                  <a:srgbClr val="980000"/>
                </a:solidFill>
              </a:rPr>
              <a:t>Rising temperature and rising humidity are good conditions for a storm to form</a:t>
            </a:r>
            <a:endParaRPr>
              <a:solidFill>
                <a:srgbClr val="980000"/>
              </a:solidFill>
            </a:endParaRPr>
          </a:p>
          <a:p>
            <a:pPr marL="457200" lvl="0" indent="-304800" algn="l" rtl="0">
              <a:spcBef>
                <a:spcPts val="360"/>
              </a:spcBef>
              <a:spcAft>
                <a:spcPts val="0"/>
              </a:spcAft>
              <a:buClr>
                <a:srgbClr val="6AA84F"/>
              </a:buClr>
              <a:buSzPts val="1200"/>
              <a:buAutoNum type="arabicPeriod"/>
            </a:pPr>
            <a:r>
              <a:rPr lang="en-US">
                <a:solidFill>
                  <a:srgbClr val="6AA84F"/>
                </a:solidFill>
              </a:rPr>
              <a:t>Air masses can be different temperatures (warm, cold).</a:t>
            </a:r>
            <a:endParaRPr>
              <a:solidFill>
                <a:srgbClr val="6AA84F"/>
              </a:solidFill>
            </a:endParaRPr>
          </a:p>
          <a:p>
            <a:pPr marL="457200" lvl="0" indent="-304800" algn="l" rtl="0">
              <a:spcBef>
                <a:spcPts val="360"/>
              </a:spcBef>
              <a:spcAft>
                <a:spcPts val="0"/>
              </a:spcAft>
              <a:buClr>
                <a:srgbClr val="6AA84F"/>
              </a:buClr>
              <a:buSzPts val="1200"/>
              <a:buAutoNum type="arabicPeriod"/>
            </a:pPr>
            <a:r>
              <a:rPr lang="en-US">
                <a:solidFill>
                  <a:srgbClr val="6AA84F"/>
                </a:solidFill>
              </a:rPr>
              <a:t>Air masses can have different amounts of moisture (a lot or a little).</a:t>
            </a:r>
            <a:endParaRPr>
              <a:solidFill>
                <a:srgbClr val="6AA84F"/>
              </a:solidFill>
            </a:endParaRPr>
          </a:p>
          <a:p>
            <a:pPr marL="457200" lvl="0" indent="-304800" algn="l" rtl="0">
              <a:spcBef>
                <a:spcPts val="360"/>
              </a:spcBef>
              <a:spcAft>
                <a:spcPts val="0"/>
              </a:spcAft>
              <a:buClr>
                <a:srgbClr val="6AA84F"/>
              </a:buClr>
              <a:buSzPts val="1200"/>
              <a:buAutoNum type="arabicPeriod"/>
            </a:pPr>
            <a:r>
              <a:rPr lang="en-US">
                <a:solidFill>
                  <a:srgbClr val="6AA84F"/>
                </a:solidFill>
              </a:rPr>
              <a:t>When a cold air mass meets a warm air mass, the cold air will push the warm air up in the atmosphere.</a:t>
            </a:r>
            <a:endParaRPr>
              <a:solidFill>
                <a:srgbClr val="6AA84F"/>
              </a:solidFill>
            </a:endParaRPr>
          </a:p>
          <a:p>
            <a:pPr marL="457200" lvl="0" indent="-304800" algn="l" rtl="0">
              <a:spcBef>
                <a:spcPts val="360"/>
              </a:spcBef>
              <a:spcAft>
                <a:spcPts val="0"/>
              </a:spcAft>
              <a:buClr>
                <a:srgbClr val="6AA84F"/>
              </a:buClr>
              <a:buSzPts val="1200"/>
              <a:buAutoNum type="arabicPeriod"/>
            </a:pPr>
            <a:r>
              <a:rPr lang="en-US">
                <a:solidFill>
                  <a:srgbClr val="6AA84F"/>
                </a:solidFill>
              </a:rPr>
              <a:t>If the warm air mass has a lot of moisture, the air cools when it gets pushed upward, condenses, and may precipitate.</a:t>
            </a:r>
            <a:endParaRPr>
              <a:solidFill>
                <a:srgbClr val="6AA84F"/>
              </a:solidFill>
            </a:endParaRPr>
          </a:p>
          <a:p>
            <a:pPr marL="457200" lvl="0" indent="-317500" algn="l" rtl="0">
              <a:spcBef>
                <a:spcPts val="360"/>
              </a:spcBef>
              <a:spcAft>
                <a:spcPts val="0"/>
              </a:spcAft>
              <a:buClr>
                <a:srgbClr val="1155CC"/>
              </a:buClr>
              <a:buSzPts val="1400"/>
              <a:buAutoNum type="arabicPeriod"/>
            </a:pPr>
            <a:r>
              <a:rPr lang="en-US">
                <a:solidFill>
                  <a:srgbClr val="1155CC"/>
                </a:solidFill>
              </a:rPr>
              <a:t>Air moves from high to low pressure</a:t>
            </a:r>
            <a:endParaRPr>
              <a:solidFill>
                <a:srgbClr val="1155CC"/>
              </a:solidFill>
            </a:endParaRPr>
          </a:p>
          <a:p>
            <a:pPr marL="457200" lvl="0" indent="-317500" algn="l" rtl="0">
              <a:spcBef>
                <a:spcPts val="360"/>
              </a:spcBef>
              <a:spcAft>
                <a:spcPts val="0"/>
              </a:spcAft>
              <a:buClr>
                <a:srgbClr val="1155CC"/>
              </a:buClr>
              <a:buSzPts val="1400"/>
              <a:buAutoNum type="arabicPeriod"/>
            </a:pPr>
            <a:r>
              <a:rPr lang="en-US">
                <a:solidFill>
                  <a:srgbClr val="1155CC"/>
                </a:solidFill>
              </a:rPr>
              <a:t>Areas of high pressure are usually behind the cold front, while areas of low pressure are around the front at the northern end.</a:t>
            </a:r>
            <a:endParaRPr>
              <a:solidFill>
                <a:srgbClr val="1155CC"/>
              </a:solidFill>
            </a:endParaRPr>
          </a:p>
          <a:p>
            <a:pPr marL="457200" lvl="0" indent="-304800" algn="l" rtl="0">
              <a:spcBef>
                <a:spcPts val="0"/>
              </a:spcBef>
              <a:spcAft>
                <a:spcPts val="0"/>
              </a:spcAft>
              <a:buClr>
                <a:schemeClr val="dk1"/>
              </a:buClr>
              <a:buSzPts val="1200"/>
              <a:buAutoNum type="arabicPeriod"/>
            </a:pPr>
            <a:r>
              <a:rPr lang="en-US"/>
              <a:t>In the tropics, air moves across Earth’s surface towards the equator due to convection. </a:t>
            </a:r>
            <a:endParaRPr/>
          </a:p>
          <a:p>
            <a:pPr marL="457200" lvl="0" indent="-304800" algn="l" rtl="0">
              <a:spcBef>
                <a:spcPts val="0"/>
              </a:spcBef>
              <a:spcAft>
                <a:spcPts val="0"/>
              </a:spcAft>
              <a:buClr>
                <a:schemeClr val="dk1"/>
              </a:buClr>
              <a:buSzPts val="1200"/>
              <a:buAutoNum type="arabicPeriod"/>
            </a:pPr>
            <a:r>
              <a:rPr lang="en-US"/>
              <a:t>In the tropics, air moves across Earth’s surface east to west due to the Earth’s rotation. </a:t>
            </a:r>
            <a:endParaRPr/>
          </a:p>
          <a:p>
            <a:pPr marL="457200" lvl="0" indent="-304800" algn="l" rtl="0">
              <a:spcBef>
                <a:spcPts val="0"/>
              </a:spcBef>
              <a:spcAft>
                <a:spcPts val="0"/>
              </a:spcAft>
              <a:buClr>
                <a:schemeClr val="dk1"/>
              </a:buClr>
              <a:buSzPts val="1200"/>
              <a:buAutoNum type="arabicPeriod"/>
            </a:pPr>
            <a:r>
              <a:rPr lang="en-US"/>
              <a:t>In the midlatitudes, air moves across Earth’s surface toward the poles due to convection. </a:t>
            </a:r>
            <a:endParaRPr/>
          </a:p>
          <a:p>
            <a:pPr marL="457200" lvl="0" indent="-304800" algn="l" rtl="0">
              <a:spcBef>
                <a:spcPts val="0"/>
              </a:spcBef>
              <a:spcAft>
                <a:spcPts val="0"/>
              </a:spcAft>
              <a:buClr>
                <a:schemeClr val="dk1"/>
              </a:buClr>
              <a:buSzPts val="1200"/>
              <a:buAutoNum type="arabicPeriod"/>
            </a:pPr>
            <a:r>
              <a:rPr lang="en-US"/>
              <a:t>In the midlatitudes, air moves across Earth’s surface west to east due to the Earth’s rotation.</a:t>
            </a:r>
            <a:endParaRPr>
              <a:solidFill>
                <a:srgbClr val="1155CC"/>
              </a:solidFill>
            </a:endParaRPr>
          </a:p>
          <a:p>
            <a:pPr marL="457200" lvl="0" indent="0" algn="l" rtl="0">
              <a:spcBef>
                <a:spcPts val="360"/>
              </a:spcBef>
              <a:spcAft>
                <a:spcPts val="0"/>
              </a:spcAft>
              <a:buNone/>
            </a:pPr>
            <a:endParaRPr/>
          </a:p>
        </p:txBody>
      </p:sp>
      <p:sp>
        <p:nvSpPr>
          <p:cNvPr id="2005" name="Google Shape;2005;g596c339af3_1_60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1"/>
        <p:cNvGrpSpPr/>
        <p:nvPr/>
      </p:nvGrpSpPr>
      <p:grpSpPr>
        <a:xfrm>
          <a:off x="0" y="0"/>
          <a:ext cx="0" cy="0"/>
          <a:chOff x="0" y="0"/>
          <a:chExt cx="0" cy="0"/>
        </a:xfrm>
      </p:grpSpPr>
      <p:sp>
        <p:nvSpPr>
          <p:cNvPr id="2012" name="Google Shape;2012;g558c595955_0_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a:p>
            <a:pPr marL="0" lvl="0" indent="0" algn="l" rtl="0">
              <a:spcBef>
                <a:spcPts val="360"/>
              </a:spcBef>
              <a:spcAft>
                <a:spcPts val="0"/>
              </a:spcAft>
              <a:buNone/>
            </a:pPr>
            <a:r>
              <a:rPr lang="en-US"/>
              <a:t>As we complete Learning Sequence 3, let’s take a moment to revisit our Driving Question Board… </a:t>
            </a:r>
            <a:endParaRPr/>
          </a:p>
          <a:p>
            <a:pPr marL="0" lvl="0" indent="0" algn="l" rtl="0">
              <a:spcBef>
                <a:spcPts val="360"/>
              </a:spcBef>
              <a:spcAft>
                <a:spcPts val="0"/>
              </a:spcAft>
              <a:buNone/>
            </a:pPr>
            <a:endParaRPr/>
          </a:p>
          <a:p>
            <a:pPr marL="0" lvl="0" indent="0" algn="l" rtl="0">
              <a:spcBef>
                <a:spcPts val="360"/>
              </a:spcBef>
              <a:spcAft>
                <a:spcPts val="0"/>
              </a:spcAft>
              <a:buNone/>
            </a:pPr>
            <a:r>
              <a:rPr lang="en-US"/>
              <a:t>What questions we can answer now?  </a:t>
            </a:r>
            <a:endParaRPr/>
          </a:p>
          <a:p>
            <a:pPr marL="0" lvl="0" indent="0" algn="l" rtl="0">
              <a:spcBef>
                <a:spcPts val="360"/>
              </a:spcBef>
              <a:spcAft>
                <a:spcPts val="0"/>
              </a:spcAft>
              <a:buNone/>
            </a:pPr>
            <a:endParaRPr/>
          </a:p>
          <a:p>
            <a:pPr marL="0" lvl="0" indent="0" algn="l" rtl="0">
              <a:spcBef>
                <a:spcPts val="360"/>
              </a:spcBef>
              <a:spcAft>
                <a:spcPts val="0"/>
              </a:spcAft>
              <a:buNone/>
            </a:pPr>
            <a:r>
              <a:rPr lang="en-US"/>
              <a:t>What could we do with any unanswered questions at this time?</a:t>
            </a:r>
            <a:endParaRPr/>
          </a:p>
          <a:p>
            <a:pPr marL="0" lvl="0" indent="0" algn="l" rtl="0">
              <a:spcBef>
                <a:spcPts val="360"/>
              </a:spcBef>
              <a:spcAft>
                <a:spcPts val="0"/>
              </a:spcAft>
              <a:buNone/>
            </a:pPr>
            <a:endParaRPr/>
          </a:p>
          <a:p>
            <a:pPr marL="0" lvl="0" indent="0" algn="l" rtl="0">
              <a:spcBef>
                <a:spcPts val="360"/>
              </a:spcBef>
              <a:spcAft>
                <a:spcPts val="0"/>
              </a:spcAft>
              <a:buNone/>
            </a:pPr>
            <a:endParaRPr/>
          </a:p>
          <a:p>
            <a:pPr marL="0" lvl="0" indent="0" algn="l" rtl="0">
              <a:spcBef>
                <a:spcPts val="360"/>
              </a:spcBef>
              <a:spcAft>
                <a:spcPts val="0"/>
              </a:spcAft>
              <a:buNone/>
            </a:pPr>
            <a:endParaRPr/>
          </a:p>
        </p:txBody>
      </p:sp>
      <p:sp>
        <p:nvSpPr>
          <p:cNvPr id="2013" name="Google Shape;2013;g558c595955_0_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0"/>
        <p:cNvGrpSpPr/>
        <p:nvPr/>
      </p:nvGrpSpPr>
      <p:grpSpPr>
        <a:xfrm>
          <a:off x="0" y="0"/>
          <a:ext cx="0" cy="0"/>
          <a:chOff x="0" y="0"/>
          <a:chExt cx="0" cy="0"/>
        </a:xfrm>
      </p:grpSpPr>
      <p:sp>
        <p:nvSpPr>
          <p:cNvPr id="2021" name="Google Shape;2021;g596c339af3_1_84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22" name="Google Shape;2022;g596c339af3_1_84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b="1">
                <a:solidFill>
                  <a:schemeClr val="dk1"/>
                </a:solidFill>
                <a:latin typeface="Calibri"/>
                <a:ea typeface="Calibri"/>
                <a:cs typeface="Calibri"/>
                <a:sym typeface="Calibri"/>
              </a:rPr>
              <a:t>Lesson 15: Step 3 of the Student Activity Sheet</a:t>
            </a:r>
            <a:br>
              <a:rPr lang="en-US" sz="1200">
                <a:solidFill>
                  <a:schemeClr val="dk1"/>
                </a:solidFill>
                <a:latin typeface="Calibri"/>
                <a:ea typeface="Calibri"/>
                <a:cs typeface="Calibri"/>
                <a:sym typeface="Calibri"/>
              </a:rPr>
            </a:br>
            <a:endParaRPr sz="1200">
              <a:solidFill>
                <a:schemeClr val="dk1"/>
              </a:solidFill>
              <a:latin typeface="Calibri"/>
              <a:ea typeface="Calibri"/>
              <a:cs typeface="Calibri"/>
              <a:sym typeface="Calibri"/>
            </a:endParaRPr>
          </a:p>
          <a:p>
            <a:pPr marL="0" lvl="0" indent="0" algn="l" rtl="0">
              <a:spcBef>
                <a:spcPts val="360"/>
              </a:spcBef>
              <a:spcAft>
                <a:spcPts val="0"/>
              </a:spcAft>
              <a:buNone/>
            </a:pPr>
            <a:r>
              <a:rPr lang="en-US" sz="1200" b="1">
                <a:solidFill>
                  <a:schemeClr val="dk1"/>
                </a:solidFill>
                <a:latin typeface="Calibri"/>
                <a:ea typeface="Calibri"/>
                <a:cs typeface="Calibri"/>
                <a:sym typeface="Calibri"/>
              </a:rPr>
              <a:t>Navigate from the previous activity. </a:t>
            </a:r>
            <a:r>
              <a:rPr lang="en-US" sz="1200">
                <a:solidFill>
                  <a:schemeClr val="dk1"/>
                </a:solidFill>
                <a:latin typeface="Calibri"/>
                <a:ea typeface="Calibri"/>
                <a:cs typeface="Calibri"/>
                <a:sym typeface="Calibri"/>
              </a:rPr>
              <a:t>Tell students that with their new ideas about the Coriolis effect, they are now prepared to explain more of the patterns in storm movement they observed in the tropics and the midlatitudes. </a:t>
            </a:r>
            <a:endParaRPr/>
          </a:p>
          <a:p>
            <a:pPr marL="0" lvl="0" indent="0" algn="l" rtl="0">
              <a:spcBef>
                <a:spcPts val="360"/>
              </a:spcBef>
              <a:spcAft>
                <a:spcPts val="0"/>
              </a:spcAft>
              <a:buNone/>
            </a:pPr>
            <a:endParaRPr sz="1200" b="1">
              <a:solidFill>
                <a:schemeClr val="dk1"/>
              </a:solidFill>
              <a:latin typeface="Calibri"/>
              <a:ea typeface="Calibri"/>
              <a:cs typeface="Calibri"/>
              <a:sym typeface="Calibri"/>
            </a:endParaRPr>
          </a:p>
          <a:p>
            <a:pPr marL="0" lvl="0" indent="0" algn="l" rtl="0">
              <a:spcBef>
                <a:spcPts val="360"/>
              </a:spcBef>
              <a:spcAft>
                <a:spcPts val="0"/>
              </a:spcAft>
              <a:buNone/>
            </a:pPr>
            <a:r>
              <a:rPr lang="en-US" sz="1200" b="1">
                <a:solidFill>
                  <a:schemeClr val="dk1"/>
                </a:solidFill>
                <a:latin typeface="Calibri"/>
                <a:ea typeface="Calibri"/>
                <a:cs typeface="Calibri"/>
                <a:sym typeface="Calibri"/>
              </a:rPr>
              <a:t>Record a final explanation. </a:t>
            </a:r>
            <a:r>
              <a:rPr lang="en-US" sz="1200">
                <a:solidFill>
                  <a:schemeClr val="dk1"/>
                </a:solidFill>
                <a:latin typeface="Calibri"/>
                <a:ea typeface="Calibri"/>
                <a:cs typeface="Calibri"/>
                <a:sym typeface="Calibri"/>
              </a:rPr>
              <a:t>In </a:t>
            </a:r>
            <a:r>
              <a:rPr lang="en-US" sz="1200" i="1">
                <a:solidFill>
                  <a:schemeClr val="dk1"/>
                </a:solidFill>
                <a:latin typeface="Calibri"/>
                <a:ea typeface="Calibri"/>
                <a:cs typeface="Calibri"/>
                <a:sym typeface="Calibri"/>
              </a:rPr>
              <a:t>Lesson 15: Step 3</a:t>
            </a:r>
            <a:r>
              <a:rPr lang="en-US" sz="1200">
                <a:solidFill>
                  <a:schemeClr val="dk1"/>
                </a:solidFill>
                <a:latin typeface="Calibri"/>
                <a:ea typeface="Calibri"/>
                <a:cs typeface="Calibri"/>
                <a:sym typeface="Calibri"/>
              </a:rPr>
              <a:t>, have students use their model and new ideas about the Coriolis effect to record an explanation that describes where it is likely that storms will originate in the Philippines and where they live. </a:t>
            </a:r>
            <a:endParaRPr/>
          </a:p>
          <a:p>
            <a:pPr marL="0" lvl="0" indent="0" algn="l" rtl="0">
              <a:spcBef>
                <a:spcPts val="360"/>
              </a:spcBef>
              <a:spcAft>
                <a:spcPts val="0"/>
              </a:spcAft>
              <a:buNone/>
            </a:pPr>
            <a:endParaRPr/>
          </a:p>
        </p:txBody>
      </p:sp>
      <p:sp>
        <p:nvSpPr>
          <p:cNvPr id="2023" name="Google Shape;2023;g596c339af3_1_84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139</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0"/>
        <p:cNvGrpSpPr/>
        <p:nvPr/>
      </p:nvGrpSpPr>
      <p:grpSpPr>
        <a:xfrm>
          <a:off x="0" y="0"/>
          <a:ext cx="0" cy="0"/>
          <a:chOff x="0" y="0"/>
          <a:chExt cx="0" cy="0"/>
        </a:xfrm>
      </p:grpSpPr>
      <p:sp>
        <p:nvSpPr>
          <p:cNvPr id="731" name="Google Shape;731;g549a5a61cd_1_6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457200" lvl="0" indent="-317500" algn="l" rtl="0">
              <a:spcBef>
                <a:spcPts val="360"/>
              </a:spcBef>
              <a:spcAft>
                <a:spcPts val="0"/>
              </a:spcAft>
              <a:buSzPts val="1400"/>
              <a:buChar char="●"/>
            </a:pPr>
            <a:r>
              <a:rPr lang="en-US"/>
              <a:t>Think about a storm you have experienced and would like to share about.  </a:t>
            </a:r>
            <a:endParaRPr/>
          </a:p>
          <a:p>
            <a:pPr marL="457200" lvl="0" indent="-317500" algn="l" rtl="0">
              <a:spcBef>
                <a:spcPts val="0"/>
              </a:spcBef>
              <a:spcAft>
                <a:spcPts val="0"/>
              </a:spcAft>
              <a:buSzPts val="1400"/>
              <a:buChar char="●"/>
            </a:pPr>
            <a:r>
              <a:rPr lang="en-US"/>
              <a:t>2 minutes to share storm experiences with a partner</a:t>
            </a:r>
            <a:endParaRPr/>
          </a:p>
          <a:p>
            <a:pPr marL="0" lvl="0" indent="0" algn="l" rtl="0">
              <a:spcBef>
                <a:spcPts val="360"/>
              </a:spcBef>
              <a:spcAft>
                <a:spcPts val="0"/>
              </a:spcAft>
              <a:buNone/>
            </a:pPr>
            <a:endParaRPr/>
          </a:p>
          <a:p>
            <a:pPr marL="0" lvl="0" indent="0" algn="l" rtl="0">
              <a:spcBef>
                <a:spcPts val="360"/>
              </a:spcBef>
              <a:spcAft>
                <a:spcPts val="0"/>
              </a:spcAft>
              <a:buNone/>
            </a:pPr>
            <a:r>
              <a:rPr lang="en-US"/>
              <a:t>Whole class discussion:</a:t>
            </a:r>
            <a:endParaRPr/>
          </a:p>
          <a:p>
            <a:pPr marL="457200" lvl="0" indent="-317500" algn="l" rtl="0">
              <a:spcBef>
                <a:spcPts val="360"/>
              </a:spcBef>
              <a:spcAft>
                <a:spcPts val="0"/>
              </a:spcAft>
              <a:buSzPts val="1400"/>
              <a:buChar char="●"/>
            </a:pPr>
            <a:r>
              <a:rPr lang="en-US"/>
              <a:t>Ask for teachers to share what they heard from their partners.  </a:t>
            </a:r>
            <a:endParaRPr/>
          </a:p>
          <a:p>
            <a:pPr marL="914400" lvl="1" indent="-317500" algn="l" rtl="0">
              <a:spcBef>
                <a:spcPts val="0"/>
              </a:spcBef>
              <a:spcAft>
                <a:spcPts val="0"/>
              </a:spcAft>
              <a:buClr>
                <a:srgbClr val="980000"/>
              </a:buClr>
              <a:buSzPts val="1400"/>
              <a:buChar char="○"/>
            </a:pPr>
            <a:r>
              <a:rPr lang="en-US">
                <a:solidFill>
                  <a:srgbClr val="980000"/>
                </a:solidFill>
              </a:rPr>
              <a:t>Have teachers take out sentence stems half sheet </a:t>
            </a:r>
            <a:endParaRPr>
              <a:solidFill>
                <a:srgbClr val="980000"/>
              </a:solidFill>
            </a:endParaRPr>
          </a:p>
          <a:p>
            <a:pPr marL="0" lvl="0" indent="0" algn="l" rtl="0">
              <a:spcBef>
                <a:spcPts val="360"/>
              </a:spcBef>
              <a:spcAft>
                <a:spcPts val="0"/>
              </a:spcAft>
              <a:buNone/>
            </a:pPr>
            <a:r>
              <a:rPr lang="en-US"/>
              <a:t>Prompts: </a:t>
            </a:r>
            <a:endParaRPr/>
          </a:p>
          <a:p>
            <a:pPr marL="457200" lvl="0" indent="-317500" algn="l" rtl="0">
              <a:spcBef>
                <a:spcPts val="360"/>
              </a:spcBef>
              <a:spcAft>
                <a:spcPts val="0"/>
              </a:spcAft>
              <a:buSzPts val="1400"/>
              <a:buChar char="●"/>
            </a:pPr>
            <a:r>
              <a:rPr lang="en-US" i="1"/>
              <a:t>How do storms begin in the first place?</a:t>
            </a:r>
            <a:endParaRPr i="1"/>
          </a:p>
          <a:p>
            <a:pPr marL="457200" lvl="0" indent="-317500" algn="l" rtl="0">
              <a:spcBef>
                <a:spcPts val="0"/>
              </a:spcBef>
              <a:spcAft>
                <a:spcPts val="0"/>
              </a:spcAft>
              <a:buSzPts val="1400"/>
              <a:buChar char="●"/>
            </a:pPr>
            <a:r>
              <a:rPr lang="en-US" i="1"/>
              <a:t>What needs to happen so that rain or snow starts to fall?</a:t>
            </a:r>
            <a:endParaRPr i="1"/>
          </a:p>
          <a:p>
            <a:pPr marL="457200" lvl="0" indent="-317500" algn="l" rtl="0">
              <a:spcBef>
                <a:spcPts val="0"/>
              </a:spcBef>
              <a:spcAft>
                <a:spcPts val="0"/>
              </a:spcAft>
              <a:buSzPts val="1400"/>
              <a:buChar char="●"/>
            </a:pPr>
            <a:r>
              <a:rPr lang="en-US" i="1"/>
              <a:t>Why do some places get heavier precipitation but other places do not?</a:t>
            </a:r>
            <a:endParaRPr i="1"/>
          </a:p>
          <a:p>
            <a:pPr marL="457200" lvl="0" indent="-317500" algn="l" rtl="0">
              <a:spcBef>
                <a:spcPts val="0"/>
              </a:spcBef>
              <a:spcAft>
                <a:spcPts val="0"/>
              </a:spcAft>
              <a:buSzPts val="1400"/>
              <a:buChar char="●"/>
            </a:pPr>
            <a:r>
              <a:rPr lang="en-US" i="1"/>
              <a:t>Where does all the water come from before it falls as rain or snow?</a:t>
            </a:r>
            <a:endParaRPr/>
          </a:p>
          <a:p>
            <a:pPr marL="0" lvl="0" indent="0" algn="l" rtl="0">
              <a:spcBef>
                <a:spcPts val="360"/>
              </a:spcBef>
              <a:spcAft>
                <a:spcPts val="0"/>
              </a:spcAft>
              <a:buNone/>
            </a:pPr>
            <a:endParaRPr/>
          </a:p>
          <a:p>
            <a:pPr marL="0" lvl="0" indent="0" algn="l" rtl="0">
              <a:spcBef>
                <a:spcPts val="360"/>
              </a:spcBef>
              <a:spcAft>
                <a:spcPts val="0"/>
              </a:spcAft>
              <a:buNone/>
            </a:pPr>
            <a:r>
              <a:rPr lang="en-US">
                <a:solidFill>
                  <a:srgbClr val="980000"/>
                </a:solidFill>
              </a:rPr>
              <a:t>Focus on water cycle, record ideas on chart paper</a:t>
            </a:r>
            <a:endParaRPr>
              <a:solidFill>
                <a:srgbClr val="980000"/>
              </a:solidFill>
            </a:endParaRPr>
          </a:p>
        </p:txBody>
      </p:sp>
      <p:sp>
        <p:nvSpPr>
          <p:cNvPr id="732" name="Google Shape;732;g549a5a61cd_1_6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0"/>
        <p:cNvGrpSpPr/>
        <p:nvPr/>
      </p:nvGrpSpPr>
      <p:grpSpPr>
        <a:xfrm>
          <a:off x="0" y="0"/>
          <a:ext cx="0" cy="0"/>
          <a:chOff x="0" y="0"/>
          <a:chExt cx="0" cy="0"/>
        </a:xfrm>
      </p:grpSpPr>
      <p:sp>
        <p:nvSpPr>
          <p:cNvPr id="2031" name="Google Shape;2031;g596c339af3_1_95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32" name="Google Shape;2032;g596c339af3_1_95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b="1">
                <a:solidFill>
                  <a:schemeClr val="dk1"/>
                </a:solidFill>
                <a:latin typeface="Calibri"/>
                <a:ea typeface="Calibri"/>
                <a:cs typeface="Calibri"/>
                <a:sym typeface="Calibri"/>
              </a:rPr>
              <a:t>Lead a whole class discussion. </a:t>
            </a:r>
            <a:r>
              <a:rPr lang="en-US" sz="1200">
                <a:solidFill>
                  <a:schemeClr val="dk1"/>
                </a:solidFill>
                <a:latin typeface="Calibri"/>
                <a:ea typeface="Calibri"/>
                <a:cs typeface="Calibri"/>
                <a:sym typeface="Calibri"/>
              </a:rPr>
              <a:t>Have students share their explanations for where weather comes from where they live and why this understanding is important for their daily lives. Have them connect back to their responses from Lesson 12. </a:t>
            </a:r>
            <a:endParaRPr/>
          </a:p>
          <a:p>
            <a:pPr marL="0" lvl="0" indent="0" algn="l" rtl="0">
              <a:spcBef>
                <a:spcPts val="360"/>
              </a:spcBef>
              <a:spcAft>
                <a:spcPts val="0"/>
              </a:spcAft>
              <a:buNone/>
            </a:pPr>
            <a:endParaRPr sz="1200" i="1">
              <a:solidFill>
                <a:schemeClr val="dk1"/>
              </a:solidFill>
              <a:latin typeface="Calibri"/>
              <a:ea typeface="Calibri"/>
              <a:cs typeface="Calibri"/>
              <a:sym typeface="Calibri"/>
            </a:endParaRPr>
          </a:p>
          <a:p>
            <a:pPr marL="171450" lvl="0" indent="-171450" algn="l" rtl="0">
              <a:spcBef>
                <a:spcPts val="360"/>
              </a:spcBef>
              <a:spcAft>
                <a:spcPts val="0"/>
              </a:spcAft>
              <a:buClr>
                <a:schemeClr val="dk1"/>
              </a:buClr>
              <a:buSzPts val="1200"/>
              <a:buFont typeface="Arial"/>
              <a:buChar char="•"/>
            </a:pPr>
            <a:r>
              <a:rPr lang="en-US" sz="1200" i="1">
                <a:solidFill>
                  <a:schemeClr val="dk1"/>
                </a:solidFill>
                <a:latin typeface="Calibri"/>
                <a:ea typeface="Calibri"/>
                <a:cs typeface="Calibri"/>
                <a:sym typeface="Calibri"/>
              </a:rPr>
              <a:t>Where is it likely that storms originate where we live? </a:t>
            </a:r>
            <a:endParaRPr sz="1200">
              <a:solidFill>
                <a:schemeClr val="dk1"/>
              </a:solidFill>
              <a:latin typeface="Calibri"/>
              <a:ea typeface="Calibri"/>
              <a:cs typeface="Calibri"/>
              <a:sym typeface="Calibri"/>
            </a:endParaRPr>
          </a:p>
          <a:p>
            <a:pPr marL="171450" lvl="0" indent="-171450" algn="l" rtl="0">
              <a:spcBef>
                <a:spcPts val="360"/>
              </a:spcBef>
              <a:spcAft>
                <a:spcPts val="0"/>
              </a:spcAft>
              <a:buClr>
                <a:schemeClr val="dk1"/>
              </a:buClr>
              <a:buSzPts val="1200"/>
              <a:buFont typeface="Arial"/>
              <a:buChar char="•"/>
            </a:pPr>
            <a:r>
              <a:rPr lang="en-US" sz="1200" i="1">
                <a:solidFill>
                  <a:schemeClr val="dk1"/>
                </a:solidFill>
                <a:latin typeface="Calibri"/>
                <a:ea typeface="Calibri"/>
                <a:cs typeface="Calibri"/>
                <a:sym typeface="Calibri"/>
              </a:rPr>
              <a:t>Why is being able to anticipate where storms come from important for communities? </a:t>
            </a:r>
            <a:endParaRPr sz="1200">
              <a:solidFill>
                <a:schemeClr val="dk1"/>
              </a:solidFill>
              <a:latin typeface="Calibri"/>
              <a:ea typeface="Calibri"/>
              <a:cs typeface="Calibri"/>
              <a:sym typeface="Calibri"/>
            </a:endParaRPr>
          </a:p>
          <a:p>
            <a:pPr marL="171450" lvl="0" indent="-171450" algn="l" rtl="0">
              <a:spcBef>
                <a:spcPts val="360"/>
              </a:spcBef>
              <a:spcAft>
                <a:spcPts val="0"/>
              </a:spcAft>
              <a:buClr>
                <a:schemeClr val="dk1"/>
              </a:buClr>
              <a:buSzPts val="1200"/>
              <a:buFont typeface="Arial"/>
              <a:buChar char="•"/>
            </a:pPr>
            <a:r>
              <a:rPr lang="en-US" sz="1200" i="1">
                <a:solidFill>
                  <a:schemeClr val="dk1"/>
                </a:solidFill>
                <a:latin typeface="Calibri"/>
                <a:ea typeface="Calibri"/>
                <a:cs typeface="Calibri"/>
                <a:sym typeface="Calibri"/>
              </a:rPr>
              <a:t>How can we use our understanding of weather to prepare for the impacts of storms? </a:t>
            </a:r>
            <a:endParaRPr sz="1200">
              <a:solidFill>
                <a:schemeClr val="dk1"/>
              </a:solidFill>
              <a:latin typeface="Calibri"/>
              <a:ea typeface="Calibri"/>
              <a:cs typeface="Calibri"/>
              <a:sym typeface="Calibri"/>
            </a:endParaRPr>
          </a:p>
          <a:p>
            <a:pPr marL="0" lvl="0" indent="0" algn="l" rtl="0">
              <a:spcBef>
                <a:spcPts val="360"/>
              </a:spcBef>
              <a:spcAft>
                <a:spcPts val="0"/>
              </a:spcAft>
              <a:buNone/>
            </a:pPr>
            <a:endParaRPr sz="1200">
              <a:solidFill>
                <a:schemeClr val="dk1"/>
              </a:solidFill>
              <a:latin typeface="Calibri"/>
              <a:ea typeface="Calibri"/>
              <a:cs typeface="Calibri"/>
              <a:sym typeface="Calibri"/>
            </a:endParaRPr>
          </a:p>
        </p:txBody>
      </p:sp>
      <p:sp>
        <p:nvSpPr>
          <p:cNvPr id="2033" name="Google Shape;2033;g596c339af3_1_95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140</a:t>
            </a:fld>
            <a:endParaRPr/>
          </a:p>
        </p:txBody>
      </p:sp>
    </p:spTree>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8"/>
        <p:cNvGrpSpPr/>
        <p:nvPr/>
      </p:nvGrpSpPr>
      <p:grpSpPr>
        <a:xfrm>
          <a:off x="0" y="0"/>
          <a:ext cx="0" cy="0"/>
          <a:chOff x="0" y="0"/>
          <a:chExt cx="0" cy="0"/>
        </a:xfrm>
      </p:grpSpPr>
      <p:sp>
        <p:nvSpPr>
          <p:cNvPr id="2039" name="Google Shape;2039;g598a833d90_0_1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a:p>
            <a:pPr marL="0" lvl="0" indent="0" algn="l" rtl="0">
              <a:spcBef>
                <a:spcPts val="360"/>
              </a:spcBef>
              <a:spcAft>
                <a:spcPts val="0"/>
              </a:spcAft>
              <a:buNone/>
            </a:pPr>
            <a:endParaRPr/>
          </a:p>
        </p:txBody>
      </p:sp>
      <p:sp>
        <p:nvSpPr>
          <p:cNvPr id="2040" name="Google Shape;2040;g598a833d90_0_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6"/>
        <p:cNvGrpSpPr/>
        <p:nvPr/>
      </p:nvGrpSpPr>
      <p:grpSpPr>
        <a:xfrm>
          <a:off x="0" y="0"/>
          <a:ext cx="0" cy="0"/>
          <a:chOff x="0" y="0"/>
          <a:chExt cx="0" cy="0"/>
        </a:xfrm>
      </p:grpSpPr>
      <p:sp>
        <p:nvSpPr>
          <p:cNvPr id="2047" name="Google Shape;2047;g50d64725fa_1_14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48" name="Google Shape;2048;g50d64725fa_1_14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r>
              <a:rPr lang="en-US"/>
              <a:t>Introduce Culminating Task</a:t>
            </a:r>
            <a:endParaRPr/>
          </a:p>
          <a:p>
            <a:pPr marL="0" lvl="0" indent="0" algn="l" rtl="0">
              <a:spcBef>
                <a:spcPts val="360"/>
              </a:spcBef>
              <a:spcAft>
                <a:spcPts val="0"/>
              </a:spcAft>
              <a:buNone/>
            </a:pPr>
            <a:r>
              <a:rPr lang="en-US"/>
              <a:t>We apply our learnings about weather and storms to a new type of storm--- snow storm!</a:t>
            </a:r>
            <a:endParaRPr/>
          </a:p>
        </p:txBody>
      </p:sp>
      <p:sp>
        <p:nvSpPr>
          <p:cNvPr id="2049" name="Google Shape;2049;g50d64725fa_1_14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142</a:t>
            </a:fld>
            <a:endParaRPr/>
          </a:p>
        </p:txBody>
      </p:sp>
    </p:spTree>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5"/>
        <p:cNvGrpSpPr/>
        <p:nvPr/>
      </p:nvGrpSpPr>
      <p:grpSpPr>
        <a:xfrm>
          <a:off x="0" y="0"/>
          <a:ext cx="0" cy="0"/>
          <a:chOff x="0" y="0"/>
          <a:chExt cx="0" cy="0"/>
        </a:xfrm>
      </p:grpSpPr>
      <p:sp>
        <p:nvSpPr>
          <p:cNvPr id="2056" name="Google Shape;2056;g50d64725fa_1_15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r>
              <a:rPr lang="en-US"/>
              <a:t>Introduce the California storm (Winter Storm Quid)</a:t>
            </a:r>
            <a:endParaRPr/>
          </a:p>
          <a:p>
            <a:pPr marL="0" lvl="0" indent="0" algn="l" rtl="0">
              <a:spcBef>
                <a:spcPts val="360"/>
              </a:spcBef>
              <a:spcAft>
                <a:spcPts val="0"/>
              </a:spcAft>
              <a:buNone/>
            </a:pPr>
            <a:r>
              <a:rPr lang="en-US"/>
              <a:t>Read the forecast aloud. </a:t>
            </a:r>
            <a:endParaRPr/>
          </a:p>
          <a:p>
            <a:pPr marL="0" lvl="0" indent="0" algn="l" rtl="0">
              <a:spcBef>
                <a:spcPts val="360"/>
              </a:spcBef>
              <a:spcAft>
                <a:spcPts val="0"/>
              </a:spcAft>
              <a:buNone/>
            </a:pPr>
            <a:r>
              <a:rPr lang="en-US"/>
              <a:t>Remember, to cause precipitation storms need 2 things: </a:t>
            </a:r>
            <a:endParaRPr/>
          </a:p>
          <a:p>
            <a:pPr marL="457200" lvl="0" indent="-317500" algn="l" rtl="0">
              <a:spcBef>
                <a:spcPts val="360"/>
              </a:spcBef>
              <a:spcAft>
                <a:spcPts val="0"/>
              </a:spcAft>
              <a:buSzPts val="1400"/>
              <a:buAutoNum type="arabicPeriod"/>
            </a:pPr>
            <a:r>
              <a:rPr lang="en-US"/>
              <a:t>Rising cooling air</a:t>
            </a:r>
            <a:endParaRPr/>
          </a:p>
          <a:p>
            <a:pPr marL="457200" lvl="0" indent="-317500" algn="l" rtl="0">
              <a:spcBef>
                <a:spcPts val="0"/>
              </a:spcBef>
              <a:spcAft>
                <a:spcPts val="0"/>
              </a:spcAft>
              <a:buSzPts val="1400"/>
              <a:buAutoNum type="arabicPeriod"/>
            </a:pPr>
            <a:r>
              <a:rPr lang="en-US"/>
              <a:t>Moisture</a:t>
            </a:r>
            <a:endParaRPr/>
          </a:p>
          <a:p>
            <a:pPr marL="0" lvl="0" indent="0" algn="l" rtl="0">
              <a:spcBef>
                <a:spcPts val="360"/>
              </a:spcBef>
              <a:spcAft>
                <a:spcPts val="0"/>
              </a:spcAft>
              <a:buNone/>
            </a:pPr>
            <a:r>
              <a:rPr lang="en-US"/>
              <a:t> </a:t>
            </a:r>
            <a:endParaRPr/>
          </a:p>
          <a:p>
            <a:pPr marL="0" lvl="0" indent="0" algn="l" rtl="0">
              <a:spcBef>
                <a:spcPts val="360"/>
              </a:spcBef>
              <a:spcAft>
                <a:spcPts val="0"/>
              </a:spcAft>
              <a:buNone/>
            </a:pPr>
            <a:r>
              <a:rPr lang="en-US"/>
              <a:t>Where did the moisture come from? </a:t>
            </a:r>
            <a:endParaRPr/>
          </a:p>
          <a:p>
            <a:pPr marL="0" lvl="0" indent="0" algn="l" rtl="0">
              <a:spcBef>
                <a:spcPts val="360"/>
              </a:spcBef>
              <a:spcAft>
                <a:spcPts val="0"/>
              </a:spcAft>
              <a:buClr>
                <a:schemeClr val="dk1"/>
              </a:buClr>
              <a:buSzPts val="1100"/>
              <a:buFont typeface="Arial"/>
              <a:buNone/>
            </a:pPr>
            <a:r>
              <a:rPr lang="en-US"/>
              <a:t>Which direction is the CA storm moving?</a:t>
            </a:r>
            <a:endParaRPr/>
          </a:p>
          <a:p>
            <a:pPr marL="0" lvl="0" indent="0" algn="l" rtl="0">
              <a:spcBef>
                <a:spcPts val="360"/>
              </a:spcBef>
              <a:spcAft>
                <a:spcPts val="0"/>
              </a:spcAft>
              <a:buNone/>
            </a:pPr>
            <a:endParaRPr/>
          </a:p>
          <a:p>
            <a:pPr marL="0" lvl="0" indent="0" algn="l" rtl="0">
              <a:spcBef>
                <a:spcPts val="360"/>
              </a:spcBef>
              <a:spcAft>
                <a:spcPts val="0"/>
              </a:spcAft>
              <a:buNone/>
            </a:pPr>
            <a:endParaRPr/>
          </a:p>
          <a:p>
            <a:pPr marL="0" lvl="0" indent="0" algn="l" rtl="0">
              <a:spcBef>
                <a:spcPts val="360"/>
              </a:spcBef>
              <a:spcAft>
                <a:spcPts val="0"/>
              </a:spcAft>
              <a:buNone/>
            </a:pPr>
            <a:endParaRPr/>
          </a:p>
        </p:txBody>
      </p:sp>
      <p:sp>
        <p:nvSpPr>
          <p:cNvPr id="2057" name="Google Shape;2057;g50d64725fa_1_15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5"/>
        <p:cNvGrpSpPr/>
        <p:nvPr/>
      </p:nvGrpSpPr>
      <p:grpSpPr>
        <a:xfrm>
          <a:off x="0" y="0"/>
          <a:ext cx="0" cy="0"/>
          <a:chOff x="0" y="0"/>
          <a:chExt cx="0" cy="0"/>
        </a:xfrm>
      </p:grpSpPr>
      <p:sp>
        <p:nvSpPr>
          <p:cNvPr id="2066" name="Google Shape;2066;g50d64725fa_1_14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r>
              <a:rPr lang="en-US"/>
              <a:t>Heavenly is at higher elevation than South Lake Tahoe, and we learned in Learning Sequence 1 that air temperature decreases as altitude increases. Lower temperatures would allow for snow instead of rain. </a:t>
            </a:r>
            <a:endParaRPr/>
          </a:p>
          <a:p>
            <a:pPr marL="0" lvl="0" indent="0" algn="l" rtl="0">
              <a:spcBef>
                <a:spcPts val="360"/>
              </a:spcBef>
              <a:spcAft>
                <a:spcPts val="0"/>
              </a:spcAft>
              <a:buNone/>
            </a:pPr>
            <a:endParaRPr/>
          </a:p>
          <a:p>
            <a:pPr marL="0" lvl="0" indent="0" algn="l" rtl="0">
              <a:spcBef>
                <a:spcPts val="360"/>
              </a:spcBef>
              <a:spcAft>
                <a:spcPts val="0"/>
              </a:spcAft>
              <a:buNone/>
            </a:pPr>
            <a:endParaRPr/>
          </a:p>
          <a:p>
            <a:pPr marL="0" lvl="0" indent="0" algn="l" rtl="0">
              <a:spcBef>
                <a:spcPts val="360"/>
              </a:spcBef>
              <a:spcAft>
                <a:spcPts val="0"/>
              </a:spcAft>
              <a:buNone/>
            </a:pPr>
            <a:endParaRPr/>
          </a:p>
        </p:txBody>
      </p:sp>
      <p:sp>
        <p:nvSpPr>
          <p:cNvPr id="2067" name="Google Shape;2067;g50d64725fa_1_14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5"/>
        <p:cNvGrpSpPr/>
        <p:nvPr/>
      </p:nvGrpSpPr>
      <p:grpSpPr>
        <a:xfrm>
          <a:off x="0" y="0"/>
          <a:ext cx="0" cy="0"/>
          <a:chOff x="0" y="0"/>
          <a:chExt cx="0" cy="0"/>
        </a:xfrm>
      </p:grpSpPr>
      <p:sp>
        <p:nvSpPr>
          <p:cNvPr id="2076" name="Google Shape;2076;g50d64725fa_1_18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r>
              <a:rPr lang="en-US" b="1"/>
              <a:t>Pass out Culminating Task 2 sheets</a:t>
            </a:r>
            <a:endParaRPr b="1"/>
          </a:p>
          <a:p>
            <a:pPr marL="0" lvl="0" indent="0" algn="l" rtl="0">
              <a:spcBef>
                <a:spcPts val="360"/>
              </a:spcBef>
              <a:spcAft>
                <a:spcPts val="0"/>
              </a:spcAft>
              <a:buNone/>
            </a:pPr>
            <a:endParaRPr b="1"/>
          </a:p>
          <a:p>
            <a:pPr marL="0" lvl="0" indent="0" algn="l" rtl="0">
              <a:spcBef>
                <a:spcPts val="360"/>
              </a:spcBef>
              <a:spcAft>
                <a:spcPts val="0"/>
              </a:spcAft>
              <a:buNone/>
            </a:pPr>
            <a:r>
              <a:rPr lang="en-US"/>
              <a:t>Here we see the path of the storm front over several days. As the storm moves inland from the west to the east, it becomes cold enough to snow in Nevada.  The question we investigate now is why do some areas get more snow than others? And further, why did some areas get no snow at all?</a:t>
            </a:r>
            <a:endParaRPr/>
          </a:p>
          <a:p>
            <a:pPr marL="0" lvl="0" indent="0" algn="l" rtl="0">
              <a:spcBef>
                <a:spcPts val="360"/>
              </a:spcBef>
              <a:spcAft>
                <a:spcPts val="0"/>
              </a:spcAft>
              <a:buNone/>
            </a:pPr>
            <a:endParaRPr/>
          </a:p>
          <a:p>
            <a:pPr marL="0" lvl="0" indent="0" algn="l" rtl="0">
              <a:spcBef>
                <a:spcPts val="360"/>
              </a:spcBef>
              <a:spcAft>
                <a:spcPts val="0"/>
              </a:spcAft>
              <a:buNone/>
            </a:pPr>
            <a:r>
              <a:rPr lang="en-US"/>
              <a:t>Complete Steps 1-4 in small groups. </a:t>
            </a:r>
            <a:endParaRPr/>
          </a:p>
          <a:p>
            <a:pPr marL="0" lvl="0" indent="0" algn="l" rtl="0">
              <a:spcBef>
                <a:spcPts val="360"/>
              </a:spcBef>
              <a:spcAft>
                <a:spcPts val="0"/>
              </a:spcAft>
              <a:buNone/>
            </a:pPr>
            <a:endParaRPr/>
          </a:p>
          <a:p>
            <a:pPr marL="0" lvl="0" indent="0" algn="l" rtl="0">
              <a:spcBef>
                <a:spcPts val="360"/>
              </a:spcBef>
              <a:spcAft>
                <a:spcPts val="0"/>
              </a:spcAft>
              <a:buNone/>
            </a:pPr>
            <a:endParaRPr/>
          </a:p>
        </p:txBody>
      </p:sp>
      <p:sp>
        <p:nvSpPr>
          <p:cNvPr id="2077" name="Google Shape;2077;g50d64725fa_1_18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4"/>
        <p:cNvGrpSpPr/>
        <p:nvPr/>
      </p:nvGrpSpPr>
      <p:grpSpPr>
        <a:xfrm>
          <a:off x="0" y="0"/>
          <a:ext cx="0" cy="0"/>
          <a:chOff x="0" y="0"/>
          <a:chExt cx="0" cy="0"/>
        </a:xfrm>
      </p:grpSpPr>
      <p:sp>
        <p:nvSpPr>
          <p:cNvPr id="2085" name="Google Shape;2085;g50d64725fa_1_19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r>
              <a:rPr lang="en-US" sz="1100">
                <a:solidFill>
                  <a:srgbClr val="595857"/>
                </a:solidFill>
                <a:latin typeface="Open Sans"/>
                <a:ea typeface="Open Sans"/>
                <a:cs typeface="Open Sans"/>
                <a:sym typeface="Open Sans"/>
              </a:rPr>
              <a:t>How does the humidity data help you understand why it snowed in some places but not in others?</a:t>
            </a:r>
            <a:endParaRPr sz="1100">
              <a:solidFill>
                <a:srgbClr val="595857"/>
              </a:solidFill>
              <a:latin typeface="Open Sans"/>
              <a:ea typeface="Open Sans"/>
              <a:cs typeface="Open Sans"/>
              <a:sym typeface="Open Sans"/>
            </a:endParaRPr>
          </a:p>
          <a:p>
            <a:pPr marL="457200" lvl="0" indent="-317500" algn="l" rtl="0">
              <a:spcBef>
                <a:spcPts val="360"/>
              </a:spcBef>
              <a:spcAft>
                <a:spcPts val="0"/>
              </a:spcAft>
              <a:buSzPts val="1400"/>
              <a:buChar char="●"/>
            </a:pPr>
            <a:r>
              <a:rPr lang="en-US"/>
              <a:t>Places with high humidity &amp; near the L pressure area would get snow.</a:t>
            </a:r>
            <a:endParaRPr/>
          </a:p>
          <a:p>
            <a:pPr marL="0" lvl="0" indent="0" algn="l" rtl="0">
              <a:spcBef>
                <a:spcPts val="360"/>
              </a:spcBef>
              <a:spcAft>
                <a:spcPts val="0"/>
              </a:spcAft>
              <a:buNone/>
            </a:pPr>
            <a:endParaRPr/>
          </a:p>
          <a:p>
            <a:pPr marL="0" lvl="0" indent="0" algn="l" rtl="0">
              <a:spcBef>
                <a:spcPts val="360"/>
              </a:spcBef>
              <a:spcAft>
                <a:spcPts val="0"/>
              </a:spcAft>
              <a:buNone/>
            </a:pPr>
            <a:endParaRPr/>
          </a:p>
          <a:p>
            <a:pPr marL="0" lvl="0" indent="0" algn="l" rtl="0">
              <a:spcBef>
                <a:spcPts val="360"/>
              </a:spcBef>
              <a:spcAft>
                <a:spcPts val="0"/>
              </a:spcAft>
              <a:buNone/>
            </a:pPr>
            <a:endParaRPr/>
          </a:p>
          <a:p>
            <a:pPr marL="0" lvl="0" indent="0" algn="l" rtl="0">
              <a:spcBef>
                <a:spcPts val="360"/>
              </a:spcBef>
              <a:spcAft>
                <a:spcPts val="0"/>
              </a:spcAft>
              <a:buNone/>
            </a:pPr>
            <a:endParaRPr/>
          </a:p>
          <a:p>
            <a:pPr marL="0" lvl="0" indent="0" algn="l" rtl="0">
              <a:spcBef>
                <a:spcPts val="360"/>
              </a:spcBef>
              <a:spcAft>
                <a:spcPts val="0"/>
              </a:spcAft>
              <a:buNone/>
            </a:pPr>
            <a:endParaRPr/>
          </a:p>
        </p:txBody>
      </p:sp>
      <p:sp>
        <p:nvSpPr>
          <p:cNvPr id="2086" name="Google Shape;2086;g50d64725fa_1_19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3"/>
        <p:cNvGrpSpPr/>
        <p:nvPr/>
      </p:nvGrpSpPr>
      <p:grpSpPr>
        <a:xfrm>
          <a:off x="0" y="0"/>
          <a:ext cx="0" cy="0"/>
          <a:chOff x="0" y="0"/>
          <a:chExt cx="0" cy="0"/>
        </a:xfrm>
      </p:grpSpPr>
      <p:sp>
        <p:nvSpPr>
          <p:cNvPr id="2104" name="Google Shape;2104;g50d64725fa_1_21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r>
              <a:rPr lang="en-US"/>
              <a:t>Use page 140 Teacher guide to answer question prompts</a:t>
            </a:r>
            <a:endParaRPr/>
          </a:p>
          <a:p>
            <a:pPr marL="0" lvl="0" indent="0" algn="l" rtl="0">
              <a:spcBef>
                <a:spcPts val="360"/>
              </a:spcBef>
              <a:spcAft>
                <a:spcPts val="0"/>
              </a:spcAft>
              <a:buNone/>
            </a:pPr>
            <a:r>
              <a:rPr lang="en-US" i="1"/>
              <a:t> </a:t>
            </a:r>
            <a:endParaRPr i="1"/>
          </a:p>
          <a:p>
            <a:pPr marL="0" lvl="0" indent="0" algn="l" rtl="0">
              <a:spcBef>
                <a:spcPts val="360"/>
              </a:spcBef>
              <a:spcAft>
                <a:spcPts val="0"/>
              </a:spcAft>
              <a:buNone/>
            </a:pPr>
            <a:endParaRPr/>
          </a:p>
        </p:txBody>
      </p:sp>
      <p:sp>
        <p:nvSpPr>
          <p:cNvPr id="2105" name="Google Shape;2105;g50d64725fa_1_2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2"/>
        <p:cNvGrpSpPr/>
        <p:nvPr/>
      </p:nvGrpSpPr>
      <p:grpSpPr>
        <a:xfrm>
          <a:off x="0" y="0"/>
          <a:ext cx="0" cy="0"/>
          <a:chOff x="0" y="0"/>
          <a:chExt cx="0" cy="0"/>
        </a:xfrm>
      </p:grpSpPr>
      <p:sp>
        <p:nvSpPr>
          <p:cNvPr id="2113" name="Google Shape;2113;g50d64725fa_1_21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a:p>
            <a:pPr marL="0" lvl="0" indent="0" algn="l" rtl="0">
              <a:spcBef>
                <a:spcPts val="360"/>
              </a:spcBef>
              <a:spcAft>
                <a:spcPts val="0"/>
              </a:spcAft>
              <a:buNone/>
            </a:pPr>
            <a:endParaRPr/>
          </a:p>
          <a:p>
            <a:pPr marL="0" lvl="0" indent="0" algn="l" rtl="0">
              <a:spcBef>
                <a:spcPts val="360"/>
              </a:spcBef>
              <a:spcAft>
                <a:spcPts val="0"/>
              </a:spcAft>
              <a:buNone/>
            </a:pPr>
            <a:endParaRPr/>
          </a:p>
          <a:p>
            <a:pPr marL="0" lvl="0" indent="0" algn="l" rtl="0">
              <a:spcBef>
                <a:spcPts val="360"/>
              </a:spcBef>
              <a:spcAft>
                <a:spcPts val="0"/>
              </a:spcAft>
              <a:buNone/>
            </a:pPr>
            <a:endParaRPr/>
          </a:p>
          <a:p>
            <a:pPr marL="0" lvl="0" indent="0" algn="l" rtl="0">
              <a:spcBef>
                <a:spcPts val="360"/>
              </a:spcBef>
              <a:spcAft>
                <a:spcPts val="0"/>
              </a:spcAft>
              <a:buNone/>
            </a:pPr>
            <a:endParaRPr/>
          </a:p>
        </p:txBody>
      </p:sp>
      <p:sp>
        <p:nvSpPr>
          <p:cNvPr id="2114" name="Google Shape;2114;g50d64725fa_1_2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1"/>
        <p:cNvGrpSpPr/>
        <p:nvPr/>
      </p:nvGrpSpPr>
      <p:grpSpPr>
        <a:xfrm>
          <a:off x="0" y="0"/>
          <a:ext cx="0" cy="0"/>
          <a:chOff x="0" y="0"/>
          <a:chExt cx="0" cy="0"/>
        </a:xfrm>
      </p:grpSpPr>
      <p:sp>
        <p:nvSpPr>
          <p:cNvPr id="2122" name="Google Shape;2122;g598a833fc7_2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r>
              <a:rPr lang="en-US"/>
              <a:t>What is the story of this storm that students would need to tell to predict where the snow day would be?</a:t>
            </a:r>
            <a:endParaRPr/>
          </a:p>
          <a:p>
            <a:pPr marL="0" lvl="0" indent="0" algn="l" rtl="0">
              <a:spcBef>
                <a:spcPts val="360"/>
              </a:spcBef>
              <a:spcAft>
                <a:spcPts val="0"/>
              </a:spcAft>
              <a:buClr>
                <a:schemeClr val="dk1"/>
              </a:buClr>
              <a:buSzPts val="1100"/>
              <a:buFont typeface="Arial"/>
              <a:buNone/>
            </a:pPr>
            <a:r>
              <a:rPr lang="en-US"/>
              <a:t>Thoughts? What do you like about this? What is still challenging?</a:t>
            </a:r>
            <a:endParaRPr/>
          </a:p>
          <a:p>
            <a:pPr marL="0" lvl="0" indent="0" algn="l" rtl="0">
              <a:spcBef>
                <a:spcPts val="360"/>
              </a:spcBef>
              <a:spcAft>
                <a:spcPts val="0"/>
              </a:spcAft>
              <a:buNone/>
            </a:pPr>
            <a:endParaRPr/>
          </a:p>
          <a:p>
            <a:pPr marL="0" lvl="0" indent="0" algn="l" rtl="0">
              <a:spcBef>
                <a:spcPts val="360"/>
              </a:spcBef>
              <a:spcAft>
                <a:spcPts val="0"/>
              </a:spcAft>
              <a:buNone/>
            </a:pPr>
            <a:endParaRPr/>
          </a:p>
          <a:p>
            <a:pPr marL="0" lvl="0" indent="0" algn="l" rtl="0">
              <a:spcBef>
                <a:spcPts val="360"/>
              </a:spcBef>
              <a:spcAft>
                <a:spcPts val="0"/>
              </a:spcAft>
              <a:buNone/>
            </a:pPr>
            <a:endParaRPr/>
          </a:p>
        </p:txBody>
      </p:sp>
      <p:sp>
        <p:nvSpPr>
          <p:cNvPr id="2123" name="Google Shape;2123;g598a833fc7_2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0"/>
        <p:cNvGrpSpPr/>
        <p:nvPr/>
      </p:nvGrpSpPr>
      <p:grpSpPr>
        <a:xfrm>
          <a:off x="0" y="0"/>
          <a:ext cx="0" cy="0"/>
          <a:chOff x="0" y="0"/>
          <a:chExt cx="0" cy="0"/>
        </a:xfrm>
      </p:grpSpPr>
      <p:sp>
        <p:nvSpPr>
          <p:cNvPr id="741" name="Google Shape;741;g558c595955_0_1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r>
              <a:rPr lang="en-US">
                <a:solidFill>
                  <a:srgbClr val="980000"/>
                </a:solidFill>
              </a:rPr>
              <a:t>Pass out Lesson 1: Step 3 SAS</a:t>
            </a:r>
            <a:endParaRPr>
              <a:solidFill>
                <a:srgbClr val="980000"/>
              </a:solidFill>
            </a:endParaRPr>
          </a:p>
          <a:p>
            <a:pPr marL="0" lvl="0" indent="0" algn="l" rtl="0">
              <a:spcBef>
                <a:spcPts val="360"/>
              </a:spcBef>
              <a:spcAft>
                <a:spcPts val="0"/>
              </a:spcAft>
              <a:buNone/>
            </a:pPr>
            <a:endParaRPr>
              <a:solidFill>
                <a:srgbClr val="980000"/>
              </a:solidFill>
            </a:endParaRPr>
          </a:p>
          <a:p>
            <a:pPr marL="0" lvl="0" indent="0" algn="l" rtl="0">
              <a:spcBef>
                <a:spcPts val="360"/>
              </a:spcBef>
              <a:spcAft>
                <a:spcPts val="0"/>
              </a:spcAft>
              <a:buNone/>
            </a:pPr>
            <a:r>
              <a:rPr lang="en-US"/>
              <a:t>Draw &amp; label a picture in the box on your SAS. Your picture is a model of how this storm happened.</a:t>
            </a:r>
            <a:endParaRPr/>
          </a:p>
          <a:p>
            <a:pPr marL="457200" lvl="0" indent="-317500" algn="l" rtl="0">
              <a:spcBef>
                <a:spcPts val="360"/>
              </a:spcBef>
              <a:spcAft>
                <a:spcPts val="0"/>
              </a:spcAft>
              <a:buSzPts val="1400"/>
              <a:buChar char="●"/>
            </a:pPr>
            <a:r>
              <a:rPr lang="en-US"/>
              <a:t>Your picture should show all of the factors that led to rain. </a:t>
            </a:r>
            <a:endParaRPr/>
          </a:p>
          <a:p>
            <a:pPr marL="457200" lvl="0" indent="-317500" algn="l" rtl="0">
              <a:spcBef>
                <a:spcPts val="0"/>
              </a:spcBef>
              <a:spcAft>
                <a:spcPts val="0"/>
              </a:spcAft>
              <a:buSzPts val="1400"/>
              <a:buChar char="●"/>
            </a:pPr>
            <a:r>
              <a:rPr lang="en-US"/>
              <a:t>Include labels in your drawing that explain how each factor led to rain.</a:t>
            </a:r>
            <a:endParaRPr/>
          </a:p>
          <a:p>
            <a:pPr marL="0" lvl="0" indent="0" algn="l" rtl="0">
              <a:spcBef>
                <a:spcPts val="360"/>
              </a:spcBef>
              <a:spcAft>
                <a:spcPts val="0"/>
              </a:spcAft>
              <a:buNone/>
            </a:pPr>
            <a:endParaRPr/>
          </a:p>
          <a:p>
            <a:pPr marL="0" lvl="0" indent="0" algn="l" rtl="0">
              <a:spcBef>
                <a:spcPts val="360"/>
              </a:spcBef>
              <a:spcAft>
                <a:spcPts val="0"/>
              </a:spcAft>
              <a:buNone/>
            </a:pPr>
            <a:r>
              <a:rPr lang="en-US"/>
              <a:t>Share models with others at your table, comparing/contrasting with each other.</a:t>
            </a:r>
            <a:br>
              <a:rPr lang="en-US"/>
            </a:br>
            <a:r>
              <a:rPr lang="en-US"/>
              <a:t>One person from each group report the the whole group about trends from their models.</a:t>
            </a:r>
            <a:endParaRPr/>
          </a:p>
          <a:p>
            <a:pPr marL="0" lvl="0" indent="0" algn="l" rtl="0">
              <a:spcBef>
                <a:spcPts val="360"/>
              </a:spcBef>
              <a:spcAft>
                <a:spcPts val="0"/>
              </a:spcAft>
              <a:buNone/>
            </a:pPr>
            <a:endParaRPr/>
          </a:p>
          <a:p>
            <a:pPr marL="0" lvl="0" indent="0" algn="l" rtl="0">
              <a:spcBef>
                <a:spcPts val="360"/>
              </a:spcBef>
              <a:spcAft>
                <a:spcPts val="0"/>
              </a:spcAft>
              <a:buNone/>
            </a:pPr>
            <a:r>
              <a:rPr lang="en-US"/>
              <a:t>***This type of model development is a consistent feature of GLOBE Weather***</a:t>
            </a:r>
            <a:endParaRPr i="1"/>
          </a:p>
          <a:p>
            <a:pPr marL="0" lvl="0" indent="0" algn="l" rtl="0">
              <a:spcBef>
                <a:spcPts val="360"/>
              </a:spcBef>
              <a:spcAft>
                <a:spcPts val="0"/>
              </a:spcAft>
              <a:buNone/>
            </a:pPr>
            <a:endParaRPr i="1"/>
          </a:p>
          <a:p>
            <a:pPr marL="0" lvl="0" indent="0" algn="l" rtl="0">
              <a:spcBef>
                <a:spcPts val="360"/>
              </a:spcBef>
              <a:spcAft>
                <a:spcPts val="0"/>
              </a:spcAft>
              <a:buNone/>
            </a:pPr>
            <a:r>
              <a:rPr lang="en-US" b="1"/>
              <a:t>Transition</a:t>
            </a:r>
            <a:r>
              <a:rPr lang="en-US"/>
              <a:t>: We should try to figure out how all of this works to cause a storm!</a:t>
            </a:r>
            <a:endParaRPr/>
          </a:p>
        </p:txBody>
      </p:sp>
      <p:sp>
        <p:nvSpPr>
          <p:cNvPr id="742" name="Google Shape;742;g558c595955_0_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8"/>
        <p:cNvGrpSpPr/>
        <p:nvPr/>
      </p:nvGrpSpPr>
      <p:grpSpPr>
        <a:xfrm>
          <a:off x="0" y="0"/>
          <a:ext cx="0" cy="0"/>
          <a:chOff x="0" y="0"/>
          <a:chExt cx="0" cy="0"/>
        </a:xfrm>
      </p:grpSpPr>
      <p:sp>
        <p:nvSpPr>
          <p:cNvPr id="2139" name="Google Shape;2139;g596c339af3_1_130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40" name="Google Shape;2140;g596c339af3_1_130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2141" name="Google Shape;2141;g596c339af3_1_130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150</a:t>
            </a:fld>
            <a:endParaRPr/>
          </a:p>
        </p:txBody>
      </p:sp>
    </p:spTree>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6"/>
        <p:cNvGrpSpPr/>
        <p:nvPr/>
      </p:nvGrpSpPr>
      <p:grpSpPr>
        <a:xfrm>
          <a:off x="0" y="0"/>
          <a:ext cx="0" cy="0"/>
          <a:chOff x="0" y="0"/>
          <a:chExt cx="0" cy="0"/>
        </a:xfrm>
      </p:grpSpPr>
      <p:sp>
        <p:nvSpPr>
          <p:cNvPr id="2147" name="Google Shape;2147;g50d64725fa_1_20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r>
              <a:rPr lang="en-US"/>
              <a:t>Question for your students: How can we use what we have learned about weather?</a:t>
            </a:r>
            <a:endParaRPr/>
          </a:p>
          <a:p>
            <a:pPr marL="0" lvl="0" indent="0" algn="l" rtl="0">
              <a:spcBef>
                <a:spcPts val="360"/>
              </a:spcBef>
              <a:spcAft>
                <a:spcPts val="0"/>
              </a:spcAft>
              <a:buNone/>
            </a:pPr>
            <a:endParaRPr/>
          </a:p>
          <a:p>
            <a:pPr marL="0" lvl="0" indent="0" algn="l" rtl="0">
              <a:spcBef>
                <a:spcPts val="360"/>
              </a:spcBef>
              <a:spcAft>
                <a:spcPts val="0"/>
              </a:spcAft>
              <a:buNone/>
            </a:pPr>
            <a:r>
              <a:rPr lang="en-US"/>
              <a:t>Question for you as the teacher: What ideas for adaptations do you have to make the curriculum meaningful/relevant to your students?</a:t>
            </a:r>
            <a:endParaRPr/>
          </a:p>
          <a:p>
            <a:pPr marL="0" lvl="0" indent="0" algn="l" rtl="0">
              <a:spcBef>
                <a:spcPts val="360"/>
              </a:spcBef>
              <a:spcAft>
                <a:spcPts val="0"/>
              </a:spcAft>
              <a:buNone/>
            </a:pPr>
            <a:endParaRPr/>
          </a:p>
          <a:p>
            <a:pPr marL="0" lvl="0" indent="0" algn="l" rtl="0">
              <a:spcBef>
                <a:spcPts val="360"/>
              </a:spcBef>
              <a:spcAft>
                <a:spcPts val="0"/>
              </a:spcAft>
              <a:buNone/>
            </a:pPr>
            <a:endParaRPr/>
          </a:p>
        </p:txBody>
      </p:sp>
      <p:sp>
        <p:nvSpPr>
          <p:cNvPr id="2148" name="Google Shape;2148;g50d64725fa_1_20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5"/>
        <p:cNvGrpSpPr/>
        <p:nvPr/>
      </p:nvGrpSpPr>
      <p:grpSpPr>
        <a:xfrm>
          <a:off x="0" y="0"/>
          <a:ext cx="0" cy="0"/>
          <a:chOff x="0" y="0"/>
          <a:chExt cx="0" cy="0"/>
        </a:xfrm>
      </p:grpSpPr>
      <p:sp>
        <p:nvSpPr>
          <p:cNvPr id="2156" name="Google Shape;2156;g5b2de8809b_3_2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2157" name="Google Shape;2157;g5b2de8809b_3_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2"/>
        <p:cNvGrpSpPr/>
        <p:nvPr/>
      </p:nvGrpSpPr>
      <p:grpSpPr>
        <a:xfrm>
          <a:off x="0" y="0"/>
          <a:ext cx="0" cy="0"/>
          <a:chOff x="0" y="0"/>
          <a:chExt cx="0" cy="0"/>
        </a:xfrm>
      </p:grpSpPr>
      <p:sp>
        <p:nvSpPr>
          <p:cNvPr id="2163" name="Google Shape;2163;g5b2de8809b_0_15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64" name="Google Shape;2164;g5b2de8809b_0_15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r>
              <a:rPr lang="en-US"/>
              <a:t>We have been mentioning a globe weather website, powerpoints, and additional resources over the past couple of days. We are now going to take a few moments to explore what the website has to offer.</a:t>
            </a:r>
            <a:endParaRPr/>
          </a:p>
        </p:txBody>
      </p:sp>
      <p:sp>
        <p:nvSpPr>
          <p:cNvPr id="2165" name="Google Shape;2165;g5b2de8809b_0_15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153</a:t>
            </a:fld>
            <a:endParaRPr/>
          </a:p>
        </p:txBody>
      </p:sp>
    </p:spTree>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0"/>
        <p:cNvGrpSpPr/>
        <p:nvPr/>
      </p:nvGrpSpPr>
      <p:grpSpPr>
        <a:xfrm>
          <a:off x="0" y="0"/>
          <a:ext cx="0" cy="0"/>
          <a:chOff x="0" y="0"/>
          <a:chExt cx="0" cy="0"/>
        </a:xfrm>
      </p:grpSpPr>
      <p:sp>
        <p:nvSpPr>
          <p:cNvPr id="2171" name="Google Shape;2171;g5b2de8809b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r>
              <a:rPr lang="en-US" dirty="0" err="1"/>
              <a:t>globeweathercurriculum.org</a:t>
            </a:r>
            <a:endParaRPr dirty="0"/>
          </a:p>
          <a:p>
            <a:pPr marL="0" lvl="0" indent="0" algn="l" rtl="0">
              <a:spcBef>
                <a:spcPts val="360"/>
              </a:spcBef>
              <a:spcAft>
                <a:spcPts val="0"/>
              </a:spcAft>
              <a:buNone/>
            </a:pPr>
            <a:r>
              <a:rPr lang="en-US" dirty="0"/>
              <a:t>We have a wealth of resources on this site that go well beyond just a pdf copy of the curriculum.</a:t>
            </a:r>
            <a:endParaRPr dirty="0"/>
          </a:p>
        </p:txBody>
      </p:sp>
      <p:sp>
        <p:nvSpPr>
          <p:cNvPr id="2172" name="Google Shape;2172;g5b2de8809b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7"/>
        <p:cNvGrpSpPr/>
        <p:nvPr/>
      </p:nvGrpSpPr>
      <p:grpSpPr>
        <a:xfrm>
          <a:off x="0" y="0"/>
          <a:ext cx="0" cy="0"/>
          <a:chOff x="0" y="0"/>
          <a:chExt cx="0" cy="0"/>
        </a:xfrm>
      </p:grpSpPr>
      <p:sp>
        <p:nvSpPr>
          <p:cNvPr id="2178" name="Google Shape;2178;g5b2de8809b_0_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79" name="Google Shape;2179;g5b2de8809b_0_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914400" lvl="1" indent="-298450" algn="l" rtl="0">
              <a:spcBef>
                <a:spcPts val="0"/>
              </a:spcBef>
              <a:spcAft>
                <a:spcPts val="0"/>
              </a:spcAft>
              <a:buClr>
                <a:schemeClr val="dk1"/>
              </a:buClr>
              <a:buSzPts val="1100"/>
              <a:buChar char="●"/>
            </a:pPr>
            <a:r>
              <a:rPr lang="en-US" sz="1100">
                <a:latin typeface="Arial"/>
                <a:ea typeface="Arial"/>
                <a:cs typeface="Arial"/>
                <a:sym typeface="Arial"/>
              </a:rPr>
              <a:t>When you arrive at the home page, you have a variety of options to navigate to different parts of the curriculum.</a:t>
            </a:r>
            <a:endParaRPr sz="1100">
              <a:latin typeface="Arial"/>
              <a:ea typeface="Arial"/>
              <a:cs typeface="Arial"/>
              <a:sym typeface="Arial"/>
            </a:endParaRPr>
          </a:p>
          <a:p>
            <a:pPr marL="914400" lvl="1" indent="-298450" algn="l" rtl="0">
              <a:spcBef>
                <a:spcPts val="0"/>
              </a:spcBef>
              <a:spcAft>
                <a:spcPts val="0"/>
              </a:spcAft>
              <a:buClr>
                <a:schemeClr val="dk1"/>
              </a:buClr>
              <a:buSzPts val="1100"/>
              <a:buChar char="●"/>
            </a:pPr>
            <a:r>
              <a:rPr lang="en-US" sz="1100">
                <a:latin typeface="Arial"/>
                <a:ea typeface="Arial"/>
                <a:cs typeface="Arial"/>
                <a:sym typeface="Arial"/>
              </a:rPr>
              <a:t>CLICK There is a complete overview of the curriculum, including a list of materials. This is a great place to start learning about the curriculum. (CLICK to show and to make disappear)</a:t>
            </a:r>
            <a:endParaRPr sz="1100">
              <a:latin typeface="Arial"/>
              <a:ea typeface="Arial"/>
              <a:cs typeface="Arial"/>
              <a:sym typeface="Arial"/>
            </a:endParaRPr>
          </a:p>
          <a:p>
            <a:pPr marL="1371600" lvl="2" indent="-279400" algn="l" rtl="0">
              <a:spcBef>
                <a:spcPts val="0"/>
              </a:spcBef>
              <a:spcAft>
                <a:spcPts val="0"/>
              </a:spcAft>
              <a:buClr>
                <a:srgbClr val="B7B7B7"/>
              </a:buClr>
              <a:buSzPts val="800"/>
              <a:buChar char="■"/>
            </a:pPr>
            <a:r>
              <a:rPr lang="en-US" sz="800">
                <a:solidFill>
                  <a:srgbClr val="B7B7B7"/>
                </a:solidFill>
                <a:latin typeface="Arial"/>
                <a:ea typeface="Arial"/>
                <a:cs typeface="Arial"/>
                <a:sym typeface="Arial"/>
              </a:rPr>
              <a:t>Also perhaps mention the teacher guide/front matter for a complete overview of the materials in order for teachers/coordinators to learn more about the unit.</a:t>
            </a:r>
            <a:endParaRPr sz="800">
              <a:solidFill>
                <a:srgbClr val="B7B7B7"/>
              </a:solidFill>
              <a:latin typeface="Arial"/>
              <a:ea typeface="Arial"/>
              <a:cs typeface="Arial"/>
              <a:sym typeface="Arial"/>
            </a:endParaRPr>
          </a:p>
          <a:p>
            <a:pPr marL="914400" lvl="1" indent="-298450" algn="l" rtl="0">
              <a:spcBef>
                <a:spcPts val="0"/>
              </a:spcBef>
              <a:spcAft>
                <a:spcPts val="0"/>
              </a:spcAft>
              <a:buClr>
                <a:schemeClr val="dk1"/>
              </a:buClr>
              <a:buSzPts val="1100"/>
              <a:buChar char="●"/>
            </a:pPr>
            <a:r>
              <a:rPr lang="en-US" sz="1100">
                <a:latin typeface="Arial"/>
                <a:ea typeface="Arial"/>
                <a:cs typeface="Arial"/>
                <a:sym typeface="Arial"/>
              </a:rPr>
              <a:t>Testimonials from our field test teachers</a:t>
            </a:r>
            <a:endParaRPr sz="1100">
              <a:latin typeface="Arial"/>
              <a:ea typeface="Arial"/>
              <a:cs typeface="Arial"/>
              <a:sym typeface="Arial"/>
            </a:endParaRPr>
          </a:p>
          <a:p>
            <a:pPr marL="914400" lvl="1" indent="-298450" algn="l" rtl="0">
              <a:spcBef>
                <a:spcPts val="0"/>
              </a:spcBef>
              <a:spcAft>
                <a:spcPts val="0"/>
              </a:spcAft>
              <a:buClr>
                <a:schemeClr val="dk1"/>
              </a:buClr>
              <a:buSzPts val="1100"/>
              <a:buChar char="●"/>
            </a:pPr>
            <a:r>
              <a:rPr lang="en-US" sz="1100">
                <a:latin typeface="Arial"/>
                <a:ea typeface="Arial"/>
                <a:cs typeface="Arial"/>
                <a:sym typeface="Arial"/>
              </a:rPr>
              <a:t>If you would like to download the entire curriculum in a single PDF (CLICK)</a:t>
            </a:r>
            <a:endParaRPr sz="1100">
              <a:latin typeface="Arial"/>
              <a:ea typeface="Arial"/>
              <a:cs typeface="Arial"/>
              <a:sym typeface="Arial"/>
            </a:endParaRPr>
          </a:p>
          <a:p>
            <a:pPr marL="914400" lvl="1" indent="-298450" algn="l" rtl="0">
              <a:spcBef>
                <a:spcPts val="0"/>
              </a:spcBef>
              <a:spcAft>
                <a:spcPts val="0"/>
              </a:spcAft>
              <a:buClr>
                <a:schemeClr val="dk1"/>
              </a:buClr>
              <a:buSzPts val="1100"/>
              <a:buChar char="●"/>
            </a:pPr>
            <a:r>
              <a:rPr lang="en-US" sz="1100">
                <a:latin typeface="Arial"/>
                <a:ea typeface="Arial"/>
                <a:cs typeface="Arial"/>
                <a:sym typeface="Arial"/>
              </a:rPr>
              <a:t>However, we also wanted to make this site flexible to a variety of needs. By clicking on the Table of Contents, the different elements section, OR the Curriculum tab at the top of the webpage, you can access the different sections of the curriculum.CLICK to show TOC.</a:t>
            </a:r>
            <a:endParaRPr/>
          </a:p>
        </p:txBody>
      </p:sp>
    </p:spTree>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0"/>
        <p:cNvGrpSpPr/>
        <p:nvPr/>
      </p:nvGrpSpPr>
      <p:grpSpPr>
        <a:xfrm>
          <a:off x="0" y="0"/>
          <a:ext cx="0" cy="0"/>
          <a:chOff x="0" y="0"/>
          <a:chExt cx="0" cy="0"/>
        </a:xfrm>
      </p:grpSpPr>
      <p:sp>
        <p:nvSpPr>
          <p:cNvPr id="2191" name="Google Shape;2191;g5b2de8809b_0_1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92" name="Google Shape;2192;g5b2de8809b_0_1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457200" lvl="0" indent="-298450" algn="l" rtl="0">
              <a:spcBef>
                <a:spcPts val="0"/>
              </a:spcBef>
              <a:spcAft>
                <a:spcPts val="0"/>
              </a:spcAft>
              <a:buClr>
                <a:schemeClr val="dk1"/>
              </a:buClr>
              <a:buSzPts val="1100"/>
              <a:buAutoNum type="romanUcPeriod"/>
            </a:pPr>
            <a:r>
              <a:rPr lang="en-US" sz="1100">
                <a:latin typeface="Arial"/>
                <a:ea typeface="Arial"/>
                <a:cs typeface="Arial"/>
                <a:sym typeface="Arial"/>
              </a:rPr>
              <a:t>When you arrive at a particular section of the curriculum, you will see specific resources for that particular section or learning sequence.</a:t>
            </a:r>
            <a:endParaRPr sz="1100">
              <a:latin typeface="Arial"/>
              <a:ea typeface="Arial"/>
              <a:cs typeface="Arial"/>
              <a:sym typeface="Arial"/>
            </a:endParaRPr>
          </a:p>
          <a:p>
            <a:pPr marL="914400" lvl="1" indent="-298450" algn="l" rtl="0">
              <a:spcBef>
                <a:spcPts val="0"/>
              </a:spcBef>
              <a:spcAft>
                <a:spcPts val="0"/>
              </a:spcAft>
              <a:buClr>
                <a:schemeClr val="dk1"/>
              </a:buClr>
              <a:buSzPts val="1100"/>
              <a:buChar char="●"/>
            </a:pPr>
            <a:r>
              <a:rPr lang="en-US" sz="1100">
                <a:latin typeface="Arial"/>
                <a:ea typeface="Arial"/>
                <a:cs typeface="Arial"/>
                <a:sym typeface="Arial"/>
              </a:rPr>
              <a:t>Using Learning Sequence 1 as an example, you can see a list of resources that include (CLICK after each one):</a:t>
            </a:r>
            <a:endParaRPr sz="1100">
              <a:latin typeface="Arial"/>
              <a:ea typeface="Arial"/>
              <a:cs typeface="Arial"/>
              <a:sym typeface="Arial"/>
            </a:endParaRPr>
          </a:p>
          <a:p>
            <a:pPr marL="1371600" lvl="2" indent="-298450" algn="l" rtl="0">
              <a:spcBef>
                <a:spcPts val="0"/>
              </a:spcBef>
              <a:spcAft>
                <a:spcPts val="0"/>
              </a:spcAft>
              <a:buClr>
                <a:schemeClr val="dk1"/>
              </a:buClr>
              <a:buSzPts val="1100"/>
              <a:buChar char="■"/>
            </a:pPr>
            <a:r>
              <a:rPr lang="en-US" sz="1100">
                <a:latin typeface="Arial"/>
                <a:ea typeface="Arial"/>
                <a:cs typeface="Arial"/>
                <a:sym typeface="Arial"/>
              </a:rPr>
              <a:t>Teacher Guide for Learning Sequence 1, which includes an overview of the materials and step by step instructions for activities.</a:t>
            </a:r>
            <a:endParaRPr sz="1100">
              <a:latin typeface="Arial"/>
              <a:ea typeface="Arial"/>
              <a:cs typeface="Arial"/>
              <a:sym typeface="Arial"/>
            </a:endParaRPr>
          </a:p>
          <a:p>
            <a:pPr marL="1371600" lvl="2" indent="-298450" algn="l" rtl="0">
              <a:spcBef>
                <a:spcPts val="0"/>
              </a:spcBef>
              <a:spcAft>
                <a:spcPts val="0"/>
              </a:spcAft>
              <a:buClr>
                <a:schemeClr val="dk1"/>
              </a:buClr>
              <a:buSzPts val="1100"/>
              <a:buChar char="■"/>
            </a:pPr>
            <a:r>
              <a:rPr lang="en-US" sz="1100">
                <a:latin typeface="Arial"/>
                <a:ea typeface="Arial"/>
                <a:cs typeface="Arial"/>
                <a:sym typeface="Arial"/>
              </a:rPr>
              <a:t>The activity sheets for all of Learning Sequence 1 are in a single pdf</a:t>
            </a:r>
            <a:endParaRPr sz="1100">
              <a:latin typeface="Arial"/>
              <a:ea typeface="Arial"/>
              <a:cs typeface="Arial"/>
              <a:sym typeface="Arial"/>
            </a:endParaRPr>
          </a:p>
          <a:p>
            <a:pPr marL="1371600" lvl="2" indent="-298450" algn="l" rtl="0">
              <a:spcBef>
                <a:spcPts val="0"/>
              </a:spcBef>
              <a:spcAft>
                <a:spcPts val="0"/>
              </a:spcAft>
              <a:buClr>
                <a:schemeClr val="dk1"/>
              </a:buClr>
              <a:buSzPts val="1100"/>
              <a:buChar char="■"/>
            </a:pPr>
            <a:r>
              <a:rPr lang="en-US" sz="1100">
                <a:latin typeface="Arial"/>
                <a:ea typeface="Arial"/>
                <a:cs typeface="Arial"/>
                <a:sym typeface="Arial"/>
              </a:rPr>
              <a:t>We also have powerpoint slides to help organize and guide your students through lessons and activities.  </a:t>
            </a:r>
            <a:endParaRPr sz="1100">
              <a:latin typeface="Arial"/>
              <a:ea typeface="Arial"/>
              <a:cs typeface="Arial"/>
              <a:sym typeface="Arial"/>
            </a:endParaRPr>
          </a:p>
          <a:p>
            <a:pPr marL="1371600" lvl="2" indent="-298450" algn="l" rtl="0">
              <a:spcBef>
                <a:spcPts val="0"/>
              </a:spcBef>
              <a:spcAft>
                <a:spcPts val="0"/>
              </a:spcAft>
              <a:buClr>
                <a:schemeClr val="dk1"/>
              </a:buClr>
              <a:buSzPts val="1100"/>
              <a:buChar char="■"/>
            </a:pPr>
            <a:r>
              <a:rPr lang="en-US" sz="1100">
                <a:latin typeface="Arial"/>
                <a:ea typeface="Arial"/>
                <a:cs typeface="Arial"/>
                <a:sym typeface="Arial"/>
              </a:rPr>
              <a:t>If there are any pre- or summative assessments these will also be listed here as well as on the separate assessments webpage.</a:t>
            </a:r>
            <a:endParaRPr sz="1100">
              <a:latin typeface="Arial"/>
              <a:ea typeface="Arial"/>
              <a:cs typeface="Arial"/>
              <a:sym typeface="Arial"/>
            </a:endParaRPr>
          </a:p>
          <a:p>
            <a:pPr marL="1371600" lvl="2" indent="-298450" algn="l" rtl="0">
              <a:spcBef>
                <a:spcPts val="0"/>
              </a:spcBef>
              <a:spcAft>
                <a:spcPts val="0"/>
              </a:spcAft>
              <a:buClr>
                <a:schemeClr val="dk1"/>
              </a:buClr>
              <a:buSzPts val="1100"/>
              <a:buChar char="■"/>
            </a:pPr>
            <a:r>
              <a:rPr lang="en-US" sz="1100">
                <a:latin typeface="Arial"/>
                <a:ea typeface="Arial"/>
                <a:cs typeface="Arial"/>
                <a:sym typeface="Arial"/>
              </a:rPr>
              <a:t>We have also provided information on ways to connect to the GLOBE community through our GLOBE Connections webpage.</a:t>
            </a:r>
            <a:endParaRPr sz="1100">
              <a:latin typeface="Arial"/>
              <a:ea typeface="Arial"/>
              <a:cs typeface="Arial"/>
              <a:sym typeface="Arial"/>
            </a:endParaRPr>
          </a:p>
          <a:p>
            <a:pPr marL="1371600" lvl="2" indent="-298450" algn="l" rtl="0">
              <a:spcBef>
                <a:spcPts val="0"/>
              </a:spcBef>
              <a:spcAft>
                <a:spcPts val="0"/>
              </a:spcAft>
              <a:buClr>
                <a:schemeClr val="dk1"/>
              </a:buClr>
              <a:buSzPts val="1100"/>
              <a:buChar char="■"/>
            </a:pPr>
            <a:r>
              <a:rPr lang="en-US" sz="1100">
                <a:latin typeface="Arial"/>
                <a:ea typeface="Arial"/>
                <a:cs typeface="Arial"/>
                <a:sym typeface="Arial"/>
              </a:rPr>
              <a:t>Links to the additional background information referenced in the teacher guides</a:t>
            </a:r>
            <a:endParaRPr sz="1100">
              <a:latin typeface="Arial"/>
              <a:ea typeface="Arial"/>
              <a:cs typeface="Arial"/>
              <a:sym typeface="Arial"/>
            </a:endParaRPr>
          </a:p>
          <a:p>
            <a:pPr marL="1371600" lvl="2" indent="-298450" algn="l" rtl="0">
              <a:spcBef>
                <a:spcPts val="0"/>
              </a:spcBef>
              <a:spcAft>
                <a:spcPts val="0"/>
              </a:spcAft>
              <a:buClr>
                <a:schemeClr val="dk1"/>
              </a:buClr>
              <a:buSzPts val="1100"/>
              <a:buChar char="■"/>
            </a:pPr>
            <a:r>
              <a:rPr lang="en-US" sz="1100">
                <a:latin typeface="Arial"/>
                <a:ea typeface="Arial"/>
                <a:cs typeface="Arial"/>
                <a:sym typeface="Arial"/>
              </a:rPr>
              <a:t>And just when you thought you had it all..CLICK...when you scroll down the page we also have the specific resources for each of the lessons.</a:t>
            </a:r>
            <a:endParaRPr sz="1100">
              <a:latin typeface="Arial"/>
              <a:ea typeface="Arial"/>
              <a:cs typeface="Arial"/>
              <a:sym typeface="Arial"/>
            </a:endParaRPr>
          </a:p>
          <a:p>
            <a:pPr marL="1828800" lvl="3" indent="-298450" algn="l" rtl="0">
              <a:spcBef>
                <a:spcPts val="0"/>
              </a:spcBef>
              <a:spcAft>
                <a:spcPts val="0"/>
              </a:spcAft>
              <a:buClr>
                <a:schemeClr val="dk1"/>
              </a:buClr>
              <a:buSzPts val="1100"/>
              <a:buAutoNum type="alphaLcParenR"/>
            </a:pPr>
            <a:r>
              <a:rPr lang="en-US" sz="1100">
                <a:latin typeface="Arial"/>
                <a:ea typeface="Arial"/>
                <a:cs typeface="Arial"/>
                <a:sym typeface="Arial"/>
              </a:rPr>
              <a:t>Specific links used in each lesson</a:t>
            </a:r>
            <a:endParaRPr sz="1100">
              <a:latin typeface="Arial"/>
              <a:ea typeface="Arial"/>
              <a:cs typeface="Arial"/>
              <a:sym typeface="Arial"/>
            </a:endParaRPr>
          </a:p>
          <a:p>
            <a:pPr marL="1828800" lvl="3" indent="-298450" algn="l" rtl="0">
              <a:spcBef>
                <a:spcPts val="0"/>
              </a:spcBef>
              <a:spcAft>
                <a:spcPts val="0"/>
              </a:spcAft>
              <a:buClr>
                <a:schemeClr val="dk1"/>
              </a:buClr>
              <a:buSzPts val="1100"/>
              <a:buAutoNum type="alphaLcParenR"/>
            </a:pPr>
            <a:r>
              <a:rPr lang="en-US" sz="1100">
                <a:latin typeface="Arial"/>
                <a:ea typeface="Arial"/>
                <a:cs typeface="Arial"/>
                <a:sym typeface="Arial"/>
              </a:rPr>
              <a:t>Any supporting videos (example of activities)</a:t>
            </a:r>
            <a:endParaRPr sz="1100">
              <a:latin typeface="Arial"/>
              <a:ea typeface="Arial"/>
              <a:cs typeface="Arial"/>
              <a:sym typeface="Arial"/>
            </a:endParaRPr>
          </a:p>
          <a:p>
            <a:pPr marL="1828800" lvl="3" indent="-298450" algn="l" rtl="0">
              <a:spcBef>
                <a:spcPts val="0"/>
              </a:spcBef>
              <a:spcAft>
                <a:spcPts val="0"/>
              </a:spcAft>
              <a:buClr>
                <a:schemeClr val="dk1"/>
              </a:buClr>
              <a:buSzPts val="1100"/>
              <a:buAutoNum type="alphaLcParenR"/>
            </a:pPr>
            <a:r>
              <a:rPr lang="en-US" sz="1100">
                <a:latin typeface="Arial"/>
                <a:ea typeface="Arial"/>
                <a:cs typeface="Arial"/>
                <a:sym typeface="Arial"/>
              </a:rPr>
              <a:t>As well as opportunities to extend the lesson with GLOBE Protocols. </a:t>
            </a:r>
            <a:endParaRPr/>
          </a:p>
        </p:txBody>
      </p:sp>
    </p:spTree>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4"/>
        <p:cNvGrpSpPr/>
        <p:nvPr/>
      </p:nvGrpSpPr>
      <p:grpSpPr>
        <a:xfrm>
          <a:off x="0" y="0"/>
          <a:ext cx="0" cy="0"/>
          <a:chOff x="0" y="0"/>
          <a:chExt cx="0" cy="0"/>
        </a:xfrm>
      </p:grpSpPr>
      <p:sp>
        <p:nvSpPr>
          <p:cNvPr id="2205" name="Google Shape;2205;g50d64725fa_1_22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r>
              <a:rPr lang="en-US"/>
              <a:t>Assessment section at the end of the binder</a:t>
            </a:r>
            <a:endParaRPr/>
          </a:p>
          <a:p>
            <a:pPr marL="0" lvl="0" indent="0" algn="l" rtl="0">
              <a:spcBef>
                <a:spcPts val="360"/>
              </a:spcBef>
              <a:spcAft>
                <a:spcPts val="0"/>
              </a:spcAft>
              <a:buNone/>
            </a:pPr>
            <a:endParaRPr/>
          </a:p>
          <a:p>
            <a:pPr marL="0" lvl="0" indent="0" algn="l" rtl="0">
              <a:spcBef>
                <a:spcPts val="360"/>
              </a:spcBef>
              <a:spcAft>
                <a:spcPts val="0"/>
              </a:spcAft>
              <a:buNone/>
            </a:pPr>
            <a:endParaRPr/>
          </a:p>
          <a:p>
            <a:pPr marL="0" lvl="0" indent="0" algn="l" rtl="0">
              <a:spcBef>
                <a:spcPts val="360"/>
              </a:spcBef>
              <a:spcAft>
                <a:spcPts val="0"/>
              </a:spcAft>
              <a:buNone/>
            </a:pPr>
            <a:endParaRPr/>
          </a:p>
        </p:txBody>
      </p:sp>
      <p:sp>
        <p:nvSpPr>
          <p:cNvPr id="2206" name="Google Shape;2206;g50d64725fa_1_2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2"/>
        <p:cNvGrpSpPr/>
        <p:nvPr/>
      </p:nvGrpSpPr>
      <p:grpSpPr>
        <a:xfrm>
          <a:off x="0" y="0"/>
          <a:ext cx="0" cy="0"/>
          <a:chOff x="0" y="0"/>
          <a:chExt cx="0" cy="0"/>
        </a:xfrm>
      </p:grpSpPr>
      <p:sp>
        <p:nvSpPr>
          <p:cNvPr id="2213" name="Google Shape;2213;g5b2de8809b_0_13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r>
              <a:rPr lang="en-US"/>
              <a:t>Have teachers navigate back to globeweathercurriculum.org</a:t>
            </a:r>
            <a:endParaRPr/>
          </a:p>
          <a:p>
            <a:pPr marL="0" lvl="0" indent="0" algn="l" rtl="0">
              <a:spcBef>
                <a:spcPts val="360"/>
              </a:spcBef>
              <a:spcAft>
                <a:spcPts val="0"/>
              </a:spcAft>
              <a:buNone/>
            </a:pPr>
            <a:endParaRPr/>
          </a:p>
          <a:p>
            <a:pPr marL="0" lvl="0" indent="0" algn="l" rtl="0">
              <a:spcBef>
                <a:spcPts val="360"/>
              </a:spcBef>
              <a:spcAft>
                <a:spcPts val="0"/>
              </a:spcAft>
              <a:buNone/>
            </a:pPr>
            <a:r>
              <a:rPr lang="en-US"/>
              <a:t>Give a brief overview of the 3 different types of GLOBE Connections and where they can find them.</a:t>
            </a:r>
            <a:endParaRPr/>
          </a:p>
          <a:p>
            <a:pPr marL="0" lvl="0" indent="0" algn="l" rtl="0">
              <a:spcBef>
                <a:spcPts val="360"/>
              </a:spcBef>
              <a:spcAft>
                <a:spcPts val="0"/>
              </a:spcAft>
              <a:buNone/>
            </a:pPr>
            <a:endParaRPr/>
          </a:p>
          <a:p>
            <a:pPr marL="0" lvl="0" indent="0" algn="l" rtl="0">
              <a:spcBef>
                <a:spcPts val="360"/>
              </a:spcBef>
              <a:spcAft>
                <a:spcPts val="0"/>
              </a:spcAft>
              <a:buNone/>
            </a:pPr>
            <a:endParaRPr/>
          </a:p>
        </p:txBody>
      </p:sp>
      <p:sp>
        <p:nvSpPr>
          <p:cNvPr id="2214" name="Google Shape;2214;g5b2de8809b_0_1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1"/>
        <p:cNvGrpSpPr/>
        <p:nvPr/>
      </p:nvGrpSpPr>
      <p:grpSpPr>
        <a:xfrm>
          <a:off x="0" y="0"/>
          <a:ext cx="0" cy="0"/>
          <a:chOff x="0" y="0"/>
          <a:chExt cx="0" cy="0"/>
        </a:xfrm>
      </p:grpSpPr>
      <p:sp>
        <p:nvSpPr>
          <p:cNvPr id="2222" name="Google Shape;2222;g5b2de8809b_0_14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r>
              <a:rPr lang="en-US"/>
              <a:t>Provide time for them to either work alone or in small groups to come up with a plan on how they could incorporate one of the 3 options into their lessons. </a:t>
            </a:r>
            <a:endParaRPr/>
          </a:p>
          <a:p>
            <a:pPr marL="457200" lvl="0" indent="-317500" algn="l" rtl="0">
              <a:spcBef>
                <a:spcPts val="360"/>
              </a:spcBef>
              <a:spcAft>
                <a:spcPts val="0"/>
              </a:spcAft>
              <a:buSzPts val="1400"/>
              <a:buChar char="●"/>
            </a:pPr>
            <a:r>
              <a:rPr lang="en-US"/>
              <a:t>What steps do you need to take or additional information do you need to implement this GLOBE Connection?</a:t>
            </a:r>
            <a:endParaRPr/>
          </a:p>
          <a:p>
            <a:pPr marL="457200" lvl="0" indent="-317500" algn="l" rtl="0">
              <a:spcBef>
                <a:spcPts val="0"/>
              </a:spcBef>
              <a:spcAft>
                <a:spcPts val="0"/>
              </a:spcAft>
              <a:buSzPts val="1400"/>
              <a:buChar char="●"/>
            </a:pPr>
            <a:r>
              <a:rPr lang="en-US"/>
              <a:t>Any hurdles or obstacles you might need to anticipate or plan for?</a:t>
            </a:r>
            <a:endParaRPr/>
          </a:p>
          <a:p>
            <a:pPr marL="457200" lvl="0" indent="0" algn="l" rtl="0">
              <a:spcBef>
                <a:spcPts val="360"/>
              </a:spcBef>
              <a:spcAft>
                <a:spcPts val="0"/>
              </a:spcAft>
              <a:buNone/>
            </a:pPr>
            <a:endParaRPr/>
          </a:p>
          <a:p>
            <a:pPr marL="0" lvl="0" indent="0" algn="l" rtl="0">
              <a:spcBef>
                <a:spcPts val="360"/>
              </a:spcBef>
              <a:spcAft>
                <a:spcPts val="0"/>
              </a:spcAft>
              <a:buNone/>
            </a:pPr>
            <a:endParaRPr/>
          </a:p>
          <a:p>
            <a:pPr marL="0" lvl="0" indent="0" algn="l" rtl="0">
              <a:spcBef>
                <a:spcPts val="360"/>
              </a:spcBef>
              <a:spcAft>
                <a:spcPts val="0"/>
              </a:spcAft>
              <a:buNone/>
            </a:pPr>
            <a:endParaRPr/>
          </a:p>
        </p:txBody>
      </p:sp>
      <p:sp>
        <p:nvSpPr>
          <p:cNvPr id="2223" name="Google Shape;2223;g5b2de8809b_0_14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0"/>
        <p:cNvGrpSpPr/>
        <p:nvPr/>
      </p:nvGrpSpPr>
      <p:grpSpPr>
        <a:xfrm>
          <a:off x="0" y="0"/>
          <a:ext cx="0" cy="0"/>
          <a:chOff x="0" y="0"/>
          <a:chExt cx="0" cy="0"/>
        </a:xfrm>
      </p:grpSpPr>
      <p:sp>
        <p:nvSpPr>
          <p:cNvPr id="751" name="Google Shape;751;g597431143a_0_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2" name="Google Shape;752;g597431143a_0_3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r>
              <a:rPr lang="en-US"/>
              <a:t>We are engaging with weather phenomenon using the inquiry cycle, or 5E’s.  The 5E’s  are referenced at the beginning of each lesson. These align to the NGSS science practices as well, we are learning by doing what scientists do.</a:t>
            </a:r>
            <a:endParaRPr sz="1000">
              <a:solidFill>
                <a:srgbClr val="FF0000"/>
              </a:solidFill>
              <a:latin typeface="Arial"/>
              <a:ea typeface="Arial"/>
              <a:cs typeface="Arial"/>
              <a:sym typeface="Arial"/>
            </a:endParaRPr>
          </a:p>
          <a:p>
            <a:pPr marL="0" lvl="0" indent="0" algn="l" rtl="0">
              <a:spcBef>
                <a:spcPts val="360"/>
              </a:spcBef>
              <a:spcAft>
                <a:spcPts val="0"/>
              </a:spcAft>
              <a:buNone/>
            </a:pPr>
            <a:endParaRPr/>
          </a:p>
          <a:p>
            <a:pPr marL="457200" lvl="0" indent="-317500" algn="l" rtl="0">
              <a:spcBef>
                <a:spcPts val="360"/>
              </a:spcBef>
              <a:spcAft>
                <a:spcPts val="0"/>
              </a:spcAft>
              <a:buSzPts val="1400"/>
              <a:buChar char="●"/>
            </a:pPr>
            <a:r>
              <a:rPr lang="en-US"/>
              <a:t>Open ended questioning vs questions with yes/no answers</a:t>
            </a:r>
            <a:endParaRPr/>
          </a:p>
          <a:p>
            <a:pPr marL="457200" lvl="0" indent="-317500" algn="l" rtl="0">
              <a:spcBef>
                <a:spcPts val="0"/>
              </a:spcBef>
              <a:spcAft>
                <a:spcPts val="0"/>
              </a:spcAft>
              <a:buSzPts val="1400"/>
              <a:buChar char="●"/>
            </a:pPr>
            <a:r>
              <a:rPr lang="en-US"/>
              <a:t>Engaging students with phenomenon that don’t have one obvious answer</a:t>
            </a:r>
            <a:endParaRPr/>
          </a:p>
          <a:p>
            <a:pPr marL="457200" lvl="0" indent="-317500" algn="l" rtl="0">
              <a:spcBef>
                <a:spcPts val="0"/>
              </a:spcBef>
              <a:spcAft>
                <a:spcPts val="0"/>
              </a:spcAft>
              <a:buSzPts val="1400"/>
              <a:buChar char="●"/>
            </a:pPr>
            <a:r>
              <a:rPr lang="en-US"/>
              <a:t>Empowering students to design their own methods for testing and collecting data</a:t>
            </a:r>
            <a:endParaRPr/>
          </a:p>
          <a:p>
            <a:pPr marL="457200" lvl="0" indent="-317500" algn="l" rtl="0">
              <a:spcBef>
                <a:spcPts val="0"/>
              </a:spcBef>
              <a:spcAft>
                <a:spcPts val="0"/>
              </a:spcAft>
              <a:buSzPts val="1400"/>
              <a:buChar char="●"/>
            </a:pPr>
            <a:r>
              <a:rPr lang="en-US"/>
              <a:t>Providing time to share our ideas with each other, and then to go back and update/revise our ideas</a:t>
            </a:r>
            <a:endParaRPr/>
          </a:p>
        </p:txBody>
      </p:sp>
      <p:sp>
        <p:nvSpPr>
          <p:cNvPr id="753" name="Google Shape;753;g597431143a_0_3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16</a:t>
            </a:fld>
            <a:endParaRPr/>
          </a:p>
        </p:txBody>
      </p:sp>
    </p:spTree>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0"/>
        <p:cNvGrpSpPr/>
        <p:nvPr/>
      </p:nvGrpSpPr>
      <p:grpSpPr>
        <a:xfrm>
          <a:off x="0" y="0"/>
          <a:ext cx="0" cy="0"/>
          <a:chOff x="0" y="0"/>
          <a:chExt cx="0" cy="0"/>
        </a:xfrm>
      </p:grpSpPr>
      <p:sp>
        <p:nvSpPr>
          <p:cNvPr id="2231" name="Google Shape;2231;g5b2de8809b_5_86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32" name="Google Shape;2232;g5b2de8809b_5_86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2233" name="Google Shape;2233;g5b2de8809b_5_869: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160</a:t>
            </a:fld>
            <a:endParaRPr/>
          </a:p>
        </p:txBody>
      </p:sp>
    </p:spTree>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8"/>
        <p:cNvGrpSpPr/>
        <p:nvPr/>
      </p:nvGrpSpPr>
      <p:grpSpPr>
        <a:xfrm>
          <a:off x="0" y="0"/>
          <a:ext cx="0" cy="0"/>
          <a:chOff x="0" y="0"/>
          <a:chExt cx="0" cy="0"/>
        </a:xfrm>
      </p:grpSpPr>
      <p:sp>
        <p:nvSpPr>
          <p:cNvPr id="2239" name="Google Shape;2239;g5bd0c877e6_0_1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40" name="Google Shape;2240;g5bd0c877e6_0_13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2241" name="Google Shape;2241;g5bd0c877e6_0_133: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161</a:t>
            </a:fld>
            <a:endParaRPr/>
          </a:p>
        </p:txBody>
      </p:sp>
    </p:spTree>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6"/>
        <p:cNvGrpSpPr/>
        <p:nvPr/>
      </p:nvGrpSpPr>
      <p:grpSpPr>
        <a:xfrm>
          <a:off x="0" y="0"/>
          <a:ext cx="0" cy="0"/>
          <a:chOff x="0" y="0"/>
          <a:chExt cx="0" cy="0"/>
        </a:xfrm>
      </p:grpSpPr>
      <p:sp>
        <p:nvSpPr>
          <p:cNvPr id="2247" name="Google Shape;2247;g50d64725fa_1_23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a:p>
            <a:pPr marL="0" lvl="0" indent="0" algn="l" rtl="0">
              <a:spcBef>
                <a:spcPts val="360"/>
              </a:spcBef>
              <a:spcAft>
                <a:spcPts val="0"/>
              </a:spcAft>
              <a:buNone/>
            </a:pPr>
            <a:endParaRPr/>
          </a:p>
          <a:p>
            <a:pPr marL="0" lvl="0" indent="0" algn="l" rtl="0">
              <a:spcBef>
                <a:spcPts val="360"/>
              </a:spcBef>
              <a:spcAft>
                <a:spcPts val="0"/>
              </a:spcAft>
              <a:buNone/>
            </a:pPr>
            <a:endParaRPr/>
          </a:p>
          <a:p>
            <a:pPr marL="0" lvl="0" indent="0" algn="l" rtl="0">
              <a:spcBef>
                <a:spcPts val="360"/>
              </a:spcBef>
              <a:spcAft>
                <a:spcPts val="0"/>
              </a:spcAft>
              <a:buNone/>
            </a:pPr>
            <a:endParaRPr/>
          </a:p>
        </p:txBody>
      </p:sp>
      <p:sp>
        <p:nvSpPr>
          <p:cNvPr id="2248" name="Google Shape;2248;g50d64725fa_1_2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7"/>
        <p:cNvGrpSpPr/>
        <p:nvPr/>
      </p:nvGrpSpPr>
      <p:grpSpPr>
        <a:xfrm>
          <a:off x="0" y="0"/>
          <a:ext cx="0" cy="0"/>
          <a:chOff x="0" y="0"/>
          <a:chExt cx="0" cy="0"/>
        </a:xfrm>
      </p:grpSpPr>
      <p:sp>
        <p:nvSpPr>
          <p:cNvPr id="758" name="Google Shape;758;g5b19d3ee8e_3_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9" name="Google Shape;759;g5b19d3ee8e_3_1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r>
              <a:rPr lang="en-US"/>
              <a:t>In order for inquiry to work, we must have a culture of talk in our classroom (asking questions, explaining, revising our thinking, sharing our thinking with others…).</a:t>
            </a:r>
            <a:endParaRPr/>
          </a:p>
          <a:p>
            <a:pPr marL="0" lvl="0" indent="0" algn="l" rtl="0">
              <a:spcBef>
                <a:spcPts val="360"/>
              </a:spcBef>
              <a:spcAft>
                <a:spcPts val="0"/>
              </a:spcAft>
              <a:buNone/>
            </a:pPr>
            <a:endParaRPr/>
          </a:p>
          <a:p>
            <a:pPr marL="0" lvl="0" indent="0" algn="l" rtl="0">
              <a:spcBef>
                <a:spcPts val="360"/>
              </a:spcBef>
              <a:spcAft>
                <a:spcPts val="0"/>
              </a:spcAft>
              <a:buNone/>
            </a:pPr>
            <a:r>
              <a:rPr lang="en-US"/>
              <a:t>But how do we get students to use their talk time to deepen thinking? We all know kids will talk with their friends forever, but we want them to be talking about their learning, which means we have to structure the way we engage students in talking so we can  cultivate a culture in our classroom that supports productive talk, or talk that extends our thinking.  </a:t>
            </a:r>
            <a:endParaRPr/>
          </a:p>
          <a:p>
            <a:pPr marL="0" lvl="0" indent="0" algn="l" rtl="0">
              <a:spcBef>
                <a:spcPts val="360"/>
              </a:spcBef>
              <a:spcAft>
                <a:spcPts val="0"/>
              </a:spcAft>
              <a:buNone/>
            </a:pPr>
            <a:endParaRPr/>
          </a:p>
          <a:p>
            <a:pPr marL="0" lvl="0" indent="0" algn="l" rtl="0">
              <a:spcBef>
                <a:spcPts val="360"/>
              </a:spcBef>
              <a:spcAft>
                <a:spcPts val="0"/>
              </a:spcAft>
              <a:buNone/>
            </a:pPr>
            <a:r>
              <a:rPr lang="en-US">
                <a:solidFill>
                  <a:srgbClr val="980000"/>
                </a:solidFill>
              </a:rPr>
              <a:t>Open up the PRIMER, go through the list of 7 things to support productive talk. Point out Checklist of Talk Moves, Sentence stems as tools for productive talk. </a:t>
            </a:r>
            <a:endParaRPr>
              <a:solidFill>
                <a:srgbClr val="000000"/>
              </a:solidFill>
            </a:endParaRPr>
          </a:p>
          <a:p>
            <a:pPr marL="0" lvl="0" indent="0" algn="l" rtl="0">
              <a:spcBef>
                <a:spcPts val="360"/>
              </a:spcBef>
              <a:spcAft>
                <a:spcPts val="0"/>
              </a:spcAft>
              <a:buNone/>
            </a:pPr>
            <a:endParaRPr>
              <a:solidFill>
                <a:srgbClr val="000000"/>
              </a:solidFill>
            </a:endParaRPr>
          </a:p>
          <a:p>
            <a:pPr marL="457200" lvl="0" indent="-317500" algn="l" rtl="0">
              <a:spcBef>
                <a:spcPts val="360"/>
              </a:spcBef>
              <a:spcAft>
                <a:spcPts val="0"/>
              </a:spcAft>
              <a:buClr>
                <a:srgbClr val="000000"/>
              </a:buClr>
              <a:buSzPts val="1400"/>
              <a:buChar char="●"/>
            </a:pPr>
            <a:r>
              <a:rPr lang="en-US" i="1">
                <a:solidFill>
                  <a:srgbClr val="000000"/>
                </a:solidFill>
              </a:rPr>
              <a:t>What are your thoughts about the PRIMER (which ones speak to you or intrigue you?) What have your experiences been? What questions do you have?</a:t>
            </a:r>
            <a:endParaRPr i="1">
              <a:solidFill>
                <a:srgbClr val="000000"/>
              </a:solidFill>
            </a:endParaRPr>
          </a:p>
          <a:p>
            <a:pPr marL="0" lvl="0" indent="0" algn="l" rtl="0">
              <a:spcBef>
                <a:spcPts val="360"/>
              </a:spcBef>
              <a:spcAft>
                <a:spcPts val="0"/>
              </a:spcAft>
              <a:buNone/>
            </a:pPr>
            <a:endParaRPr>
              <a:solidFill>
                <a:srgbClr val="000000"/>
              </a:solidFill>
            </a:endParaRPr>
          </a:p>
          <a:p>
            <a:pPr marL="0" lvl="0" indent="0" algn="l" rtl="0">
              <a:spcBef>
                <a:spcPts val="360"/>
              </a:spcBef>
              <a:spcAft>
                <a:spcPts val="0"/>
              </a:spcAft>
              <a:buNone/>
            </a:pPr>
            <a:r>
              <a:rPr lang="en-US">
                <a:solidFill>
                  <a:srgbClr val="000000"/>
                </a:solidFill>
              </a:rPr>
              <a:t>GLOBE Weather is structured around having lots of student discussion.  We are attending to this piece now because rich conversations that push students to think deeper don’t just magically happen.  We have to teach students how to talk to each other in an academic way, to disagree, to challenge each other.  </a:t>
            </a:r>
            <a:endParaRPr>
              <a:solidFill>
                <a:srgbClr val="000000"/>
              </a:solidFill>
            </a:endParaRPr>
          </a:p>
          <a:p>
            <a:pPr marL="0" lvl="0" indent="0" algn="l" rtl="0">
              <a:spcBef>
                <a:spcPts val="360"/>
              </a:spcBef>
              <a:spcAft>
                <a:spcPts val="0"/>
              </a:spcAft>
              <a:buNone/>
            </a:pPr>
            <a:endParaRPr>
              <a:solidFill>
                <a:srgbClr val="000000"/>
              </a:solidFill>
            </a:endParaRPr>
          </a:p>
          <a:p>
            <a:pPr marL="0" lvl="0" indent="0" algn="l" rtl="0">
              <a:spcBef>
                <a:spcPts val="360"/>
              </a:spcBef>
              <a:spcAft>
                <a:spcPts val="0"/>
              </a:spcAft>
              <a:buNone/>
            </a:pPr>
            <a:r>
              <a:rPr lang="en-US">
                <a:solidFill>
                  <a:srgbClr val="000000"/>
                </a:solidFill>
              </a:rPr>
              <a:t>During activities time you all will get a chance to practice being inquiry coaches, and practice engaging in productive talk.  You can use the checklist and sentence stems. </a:t>
            </a:r>
            <a:endParaRPr>
              <a:solidFill>
                <a:srgbClr val="000000"/>
              </a:solidFill>
            </a:endParaRPr>
          </a:p>
          <a:p>
            <a:pPr marL="0" lvl="0" indent="0" algn="l" rtl="0">
              <a:spcBef>
                <a:spcPts val="360"/>
              </a:spcBef>
              <a:spcAft>
                <a:spcPts val="0"/>
              </a:spcAft>
              <a:buNone/>
            </a:pPr>
            <a:endParaRPr>
              <a:solidFill>
                <a:srgbClr val="000000"/>
              </a:solidFill>
            </a:endParaRPr>
          </a:p>
        </p:txBody>
      </p:sp>
      <p:sp>
        <p:nvSpPr>
          <p:cNvPr id="760" name="Google Shape;760;g5b19d3ee8e_3_1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4"/>
        <p:cNvGrpSpPr/>
        <p:nvPr/>
      </p:nvGrpSpPr>
      <p:grpSpPr>
        <a:xfrm>
          <a:off x="0" y="0"/>
          <a:ext cx="0" cy="0"/>
          <a:chOff x="0" y="0"/>
          <a:chExt cx="0" cy="0"/>
        </a:xfrm>
      </p:grpSpPr>
      <p:sp>
        <p:nvSpPr>
          <p:cNvPr id="765" name="Google Shape;765;g596c339af3_1_134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6" name="Google Shape;766;g596c339af3_1_134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r>
              <a:rPr lang="en-US"/>
              <a:t>Make time for students to share their ideas!  Activating the speaking part of our brains helps with memory &amp; retention.  Students should be talking way more than the teacher!  </a:t>
            </a:r>
            <a:endParaRPr/>
          </a:p>
          <a:p>
            <a:pPr marL="0" lvl="0" indent="0" algn="l" rtl="0">
              <a:spcBef>
                <a:spcPts val="360"/>
              </a:spcBef>
              <a:spcAft>
                <a:spcPts val="0"/>
              </a:spcAft>
              <a:buNone/>
            </a:pPr>
            <a:endParaRPr/>
          </a:p>
          <a:p>
            <a:pPr marL="0" lvl="0" indent="0" algn="l" rtl="0">
              <a:spcBef>
                <a:spcPts val="360"/>
              </a:spcBef>
              <a:spcAft>
                <a:spcPts val="0"/>
              </a:spcAft>
              <a:buNone/>
            </a:pPr>
            <a:r>
              <a:rPr lang="en-US"/>
              <a:t>Try to warm yourself to the idea that a noisy classroom is one in which learning can happen! </a:t>
            </a:r>
            <a:endParaRPr/>
          </a:p>
        </p:txBody>
      </p:sp>
      <p:sp>
        <p:nvSpPr>
          <p:cNvPr id="767" name="Google Shape;767;g596c339af3_1_1349: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2"/>
        <p:cNvGrpSpPr/>
        <p:nvPr/>
      </p:nvGrpSpPr>
      <p:grpSpPr>
        <a:xfrm>
          <a:off x="0" y="0"/>
          <a:ext cx="0" cy="0"/>
          <a:chOff x="0" y="0"/>
          <a:chExt cx="0" cy="0"/>
        </a:xfrm>
      </p:grpSpPr>
      <p:sp>
        <p:nvSpPr>
          <p:cNvPr id="773" name="Google Shape;773;g55360aaa53_0_2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r>
              <a:rPr lang="en-US"/>
              <a:t>5-10 minutes depending on time</a:t>
            </a:r>
            <a:endParaRPr/>
          </a:p>
        </p:txBody>
      </p:sp>
      <p:sp>
        <p:nvSpPr>
          <p:cNvPr id="774" name="Google Shape;774;g55360aaa53_0_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5"/>
        <p:cNvGrpSpPr/>
        <p:nvPr/>
      </p:nvGrpSpPr>
      <p:grpSpPr>
        <a:xfrm>
          <a:off x="0" y="0"/>
          <a:ext cx="0" cy="0"/>
          <a:chOff x="0" y="0"/>
          <a:chExt cx="0" cy="0"/>
        </a:xfrm>
      </p:grpSpPr>
      <p:sp>
        <p:nvSpPr>
          <p:cNvPr id="606" name="Google Shape;606;g5b19d3ee8e_0_23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Clr>
                <a:schemeClr val="dk1"/>
              </a:buClr>
              <a:buSzPts val="1100"/>
              <a:buFont typeface="Arial"/>
              <a:buNone/>
            </a:pPr>
            <a:r>
              <a:rPr lang="en-US"/>
              <a:t>Storyline as a way to sequence learning in a logical flow from beginning to end, connecting what we’ve just done to what we did before and to what is coming next.</a:t>
            </a:r>
            <a:endParaRPr/>
          </a:p>
          <a:p>
            <a:pPr marL="0" lvl="0" indent="0" algn="l" rtl="0">
              <a:spcBef>
                <a:spcPts val="360"/>
              </a:spcBef>
              <a:spcAft>
                <a:spcPts val="0"/>
              </a:spcAft>
              <a:buClr>
                <a:schemeClr val="dk1"/>
              </a:buClr>
              <a:buSzPts val="1100"/>
              <a:buFont typeface="Arial"/>
              <a:buNone/>
            </a:pPr>
            <a:r>
              <a:rPr lang="en-US"/>
              <a:t>ex: Before we can understand why one area has more storms than another, we need to understand how storms form in the first place, and before we can understand how storms form, we need to understand how the Sun warming the Earth moves water from the surface up into the atmosphere. </a:t>
            </a:r>
            <a:endParaRPr/>
          </a:p>
          <a:p>
            <a:pPr marL="0" lvl="0" indent="0" algn="l" rtl="0">
              <a:spcBef>
                <a:spcPts val="360"/>
              </a:spcBef>
              <a:spcAft>
                <a:spcPts val="0"/>
              </a:spcAft>
              <a:buClr>
                <a:schemeClr val="dk1"/>
              </a:buClr>
              <a:buSzPts val="1100"/>
              <a:buFont typeface="Arial"/>
              <a:buNone/>
            </a:pPr>
            <a:endParaRPr/>
          </a:p>
          <a:p>
            <a:pPr marL="0" lvl="0" indent="0" algn="l" rtl="0">
              <a:spcBef>
                <a:spcPts val="360"/>
              </a:spcBef>
              <a:spcAft>
                <a:spcPts val="0"/>
              </a:spcAft>
              <a:buClr>
                <a:schemeClr val="dk1"/>
              </a:buClr>
              <a:buSzPts val="1100"/>
              <a:buFont typeface="Arial"/>
              <a:buNone/>
            </a:pPr>
            <a:r>
              <a:rPr lang="en-US"/>
              <a:t>Phenomena: Surprising or interesting things students have experienced but cannot easily explain.</a:t>
            </a:r>
            <a:endParaRPr/>
          </a:p>
          <a:p>
            <a:pPr marL="0" lvl="0" indent="0" algn="l" rtl="0">
              <a:spcBef>
                <a:spcPts val="360"/>
              </a:spcBef>
              <a:spcAft>
                <a:spcPts val="0"/>
              </a:spcAft>
              <a:buClr>
                <a:schemeClr val="dk1"/>
              </a:buClr>
              <a:buSzPts val="1100"/>
              <a:buFont typeface="Arial"/>
              <a:buNone/>
            </a:pPr>
            <a:r>
              <a:rPr lang="en-US"/>
              <a:t>Data analysis: Using strategies to interpret what i see/ what it means, drawing and writing on graphs and maps.  </a:t>
            </a:r>
            <a:endParaRPr/>
          </a:p>
          <a:p>
            <a:pPr marL="0" lvl="0" indent="0" algn="l" rtl="0">
              <a:spcBef>
                <a:spcPts val="360"/>
              </a:spcBef>
              <a:spcAft>
                <a:spcPts val="0"/>
              </a:spcAft>
              <a:buClr>
                <a:schemeClr val="dk1"/>
              </a:buClr>
              <a:buSzPts val="1100"/>
              <a:buFont typeface="Arial"/>
              <a:buNone/>
            </a:pPr>
            <a:r>
              <a:rPr lang="en-US"/>
              <a:t>Modeling: different types of models: working models, consensus models, tracking model ideas</a:t>
            </a:r>
            <a:endParaRPr/>
          </a:p>
          <a:p>
            <a:pPr marL="0" lvl="0" indent="0" algn="l" rtl="0">
              <a:spcBef>
                <a:spcPts val="360"/>
              </a:spcBef>
              <a:spcAft>
                <a:spcPts val="0"/>
              </a:spcAft>
              <a:buClr>
                <a:schemeClr val="dk1"/>
              </a:buClr>
              <a:buSzPts val="1100"/>
              <a:buFont typeface="Arial"/>
              <a:buNone/>
            </a:pPr>
            <a:r>
              <a:rPr lang="en-US"/>
              <a:t>Questioning: Driving questions board to track and revisit student generated questions</a:t>
            </a:r>
            <a:endParaRPr/>
          </a:p>
          <a:p>
            <a:pPr marL="0" lvl="0" indent="0" algn="l" rtl="0">
              <a:spcBef>
                <a:spcPts val="360"/>
              </a:spcBef>
              <a:spcAft>
                <a:spcPts val="0"/>
              </a:spcAft>
              <a:buNone/>
            </a:pPr>
            <a:r>
              <a:rPr lang="en-US"/>
              <a:t>Connection to GLOBE: GLOBE is a NASA program, GLOBE Weather introduces teachers to using GLOBE resources to: collect weather data using GLOBE protocols, Analyze GLOBE weather data</a:t>
            </a:r>
            <a:endParaRPr/>
          </a:p>
          <a:p>
            <a:pPr marL="0" lvl="0" indent="0" algn="l" rtl="0">
              <a:spcBef>
                <a:spcPts val="360"/>
              </a:spcBef>
              <a:spcAft>
                <a:spcPts val="0"/>
              </a:spcAft>
              <a:buNone/>
            </a:pPr>
            <a:endParaRPr/>
          </a:p>
          <a:p>
            <a:pPr marL="0" lvl="0" indent="0" algn="l" rtl="0">
              <a:spcBef>
                <a:spcPts val="360"/>
              </a:spcBef>
              <a:spcAft>
                <a:spcPts val="0"/>
              </a:spcAft>
              <a:buClr>
                <a:schemeClr val="dk1"/>
              </a:buClr>
              <a:buSzPts val="1100"/>
              <a:buFont typeface="Arial"/>
              <a:buNone/>
            </a:pPr>
            <a:r>
              <a:rPr lang="en-US"/>
              <a:t>As many states and districts are moving towards adopting NGSS, there is a growing need for curriculum that is aligned.  This unit was created to meet that need. </a:t>
            </a:r>
            <a:endParaRPr/>
          </a:p>
        </p:txBody>
      </p:sp>
      <p:sp>
        <p:nvSpPr>
          <p:cNvPr id="607" name="Google Shape;607;g5b19d3ee8e_0_2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0"/>
        <p:cNvGrpSpPr/>
        <p:nvPr/>
      </p:nvGrpSpPr>
      <p:grpSpPr>
        <a:xfrm>
          <a:off x="0" y="0"/>
          <a:ext cx="0" cy="0"/>
          <a:chOff x="0" y="0"/>
          <a:chExt cx="0" cy="0"/>
        </a:xfrm>
      </p:grpSpPr>
      <p:sp>
        <p:nvSpPr>
          <p:cNvPr id="781" name="Google Shape;781;g50d64725fa_1_25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b="1">
                <a:solidFill>
                  <a:srgbClr val="595857"/>
                </a:solidFill>
                <a:latin typeface="Open Sans"/>
                <a:ea typeface="Open Sans"/>
                <a:cs typeface="Open Sans"/>
                <a:sym typeface="Open Sans"/>
              </a:rPr>
              <a:t>Vision:</a:t>
            </a:r>
            <a:r>
              <a:rPr lang="en-US">
                <a:solidFill>
                  <a:srgbClr val="595857"/>
                </a:solidFill>
                <a:latin typeface="Open Sans"/>
                <a:ea typeface="Open Sans"/>
                <a:cs typeface="Open Sans"/>
                <a:sym typeface="Open Sans"/>
              </a:rPr>
              <a:t> A worldwide community of students, teachers, scientists, and citizens working together to better understand, sustain, and improve Earth’s environment at local, regional, and global scales.</a:t>
            </a:r>
            <a:endParaRPr>
              <a:solidFill>
                <a:srgbClr val="595857"/>
              </a:solidFill>
              <a:latin typeface="Open Sans"/>
              <a:ea typeface="Open Sans"/>
              <a:cs typeface="Open Sans"/>
              <a:sym typeface="Open Sans"/>
            </a:endParaRPr>
          </a:p>
          <a:p>
            <a:pPr marL="0" lvl="0" indent="0" algn="l" rtl="0">
              <a:spcBef>
                <a:spcPts val="0"/>
              </a:spcBef>
              <a:spcAft>
                <a:spcPts val="0"/>
              </a:spcAft>
              <a:buClr>
                <a:schemeClr val="dk1"/>
              </a:buClr>
              <a:buSzPts val="1100"/>
              <a:buFont typeface="Arial"/>
              <a:buNone/>
            </a:pPr>
            <a:endParaRPr>
              <a:solidFill>
                <a:srgbClr val="595857"/>
              </a:solidFill>
              <a:latin typeface="Open Sans"/>
              <a:ea typeface="Open Sans"/>
              <a:cs typeface="Open Sans"/>
              <a:sym typeface="Open Sans"/>
            </a:endParaRPr>
          </a:p>
          <a:p>
            <a:pPr marL="0" lvl="0" indent="0" algn="l" rtl="0">
              <a:spcBef>
                <a:spcPts val="0"/>
              </a:spcBef>
              <a:spcAft>
                <a:spcPts val="0"/>
              </a:spcAft>
              <a:buClr>
                <a:schemeClr val="dk1"/>
              </a:buClr>
              <a:buSzPts val="1100"/>
              <a:buFont typeface="Arial"/>
              <a:buNone/>
            </a:pPr>
            <a:r>
              <a:rPr lang="en-US" b="1">
                <a:solidFill>
                  <a:srgbClr val="595857"/>
                </a:solidFill>
                <a:latin typeface="Open Sans"/>
                <a:ea typeface="Open Sans"/>
                <a:cs typeface="Open Sans"/>
                <a:sym typeface="Open Sans"/>
              </a:rPr>
              <a:t>Mission:</a:t>
            </a:r>
            <a:r>
              <a:rPr lang="en-US">
                <a:solidFill>
                  <a:srgbClr val="595857"/>
                </a:solidFill>
                <a:latin typeface="Open Sans"/>
                <a:ea typeface="Open Sans"/>
                <a:cs typeface="Open Sans"/>
                <a:sym typeface="Open Sans"/>
              </a:rPr>
              <a:t> To promote the teaching and learning of science, enhance environmental literacy and stewardship, and promote scientific discovery. </a:t>
            </a:r>
            <a:endParaRPr>
              <a:solidFill>
                <a:srgbClr val="000000"/>
              </a:solidFill>
            </a:endParaRPr>
          </a:p>
          <a:p>
            <a:pPr marL="0" lvl="0" indent="0" algn="l" rtl="0">
              <a:spcBef>
                <a:spcPts val="360"/>
              </a:spcBef>
              <a:spcAft>
                <a:spcPts val="0"/>
              </a:spcAft>
              <a:buNone/>
            </a:pPr>
            <a:endParaRPr>
              <a:solidFill>
                <a:srgbClr val="000000"/>
              </a:solidFill>
            </a:endParaRPr>
          </a:p>
          <a:p>
            <a:pPr marL="0" lvl="0" indent="0" algn="l" rtl="0">
              <a:spcBef>
                <a:spcPts val="360"/>
              </a:spcBef>
              <a:spcAft>
                <a:spcPts val="0"/>
              </a:spcAft>
              <a:buNone/>
            </a:pPr>
            <a:endParaRPr/>
          </a:p>
          <a:p>
            <a:pPr marL="0" lvl="0" indent="0" algn="l" rtl="0">
              <a:spcBef>
                <a:spcPts val="360"/>
              </a:spcBef>
              <a:spcAft>
                <a:spcPts val="0"/>
              </a:spcAft>
              <a:buNone/>
            </a:pPr>
            <a:endParaRPr/>
          </a:p>
        </p:txBody>
      </p:sp>
      <p:sp>
        <p:nvSpPr>
          <p:cNvPr id="782" name="Google Shape;782;g50d64725fa_1_25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9"/>
        <p:cNvGrpSpPr/>
        <p:nvPr/>
      </p:nvGrpSpPr>
      <p:grpSpPr>
        <a:xfrm>
          <a:off x="0" y="0"/>
          <a:ext cx="0" cy="0"/>
          <a:chOff x="0" y="0"/>
          <a:chExt cx="0" cy="0"/>
        </a:xfrm>
      </p:grpSpPr>
      <p:sp>
        <p:nvSpPr>
          <p:cNvPr id="790" name="Google Shape;790;g50d64725fa_1_12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r>
              <a:rPr lang="en-US" sz="1100"/>
              <a:t>By the end of the unit, students should be able to answer the driving question, but they also likely have their own questions. And perhaps you have some questions that have started to come up as well.  We don’t want to lose track of these questions, so we will track them on our DQB</a:t>
            </a:r>
            <a:endParaRPr sz="1100"/>
          </a:p>
          <a:p>
            <a:pPr marL="0" lvl="0" indent="0" algn="l" rtl="0">
              <a:spcBef>
                <a:spcPts val="360"/>
              </a:spcBef>
              <a:spcAft>
                <a:spcPts val="0"/>
              </a:spcAft>
              <a:buNone/>
            </a:pPr>
            <a:endParaRPr sz="1100" i="1">
              <a:solidFill>
                <a:srgbClr val="980000"/>
              </a:solidFill>
            </a:endParaRPr>
          </a:p>
          <a:p>
            <a:pPr marL="0" lvl="0" indent="0" algn="l" rtl="0">
              <a:spcBef>
                <a:spcPts val="360"/>
              </a:spcBef>
              <a:spcAft>
                <a:spcPts val="0"/>
              </a:spcAft>
              <a:buNone/>
            </a:pPr>
            <a:r>
              <a:rPr lang="en-US" sz="1100" i="1">
                <a:solidFill>
                  <a:srgbClr val="980000"/>
                </a:solidFill>
              </a:rPr>
              <a:t>Write unit driving question across top of the driving question board: What causes different kinds of storms?</a:t>
            </a:r>
            <a:endParaRPr sz="1100" i="1">
              <a:solidFill>
                <a:srgbClr val="980000"/>
              </a:solidFill>
            </a:endParaRPr>
          </a:p>
          <a:p>
            <a:pPr marL="0" lvl="0" indent="0" algn="l" rtl="0">
              <a:spcBef>
                <a:spcPts val="360"/>
              </a:spcBef>
              <a:spcAft>
                <a:spcPts val="0"/>
              </a:spcAft>
              <a:buNone/>
            </a:pPr>
            <a:endParaRPr sz="1100" i="1">
              <a:solidFill>
                <a:srgbClr val="980000"/>
              </a:solidFill>
            </a:endParaRPr>
          </a:p>
          <a:p>
            <a:pPr marL="457200" lvl="0" indent="-298450" algn="l" rtl="0">
              <a:spcBef>
                <a:spcPts val="360"/>
              </a:spcBef>
              <a:spcAft>
                <a:spcPts val="0"/>
              </a:spcAft>
              <a:buSzPts val="1100"/>
              <a:buChar char="●"/>
            </a:pPr>
            <a:r>
              <a:rPr lang="en-US" sz="1100"/>
              <a:t>Write questions on your own related to “What causes different kinds of storm?” and the Anchoring Phenomenon (Colorado Storm) on the post-it notes provided at your table. </a:t>
            </a:r>
            <a:r>
              <a:rPr lang="en-US" sz="1100" b="1"/>
              <a:t>Write one question per post it!</a:t>
            </a:r>
            <a:r>
              <a:rPr lang="en-US" sz="1100"/>
              <a:t> </a:t>
            </a:r>
            <a:endParaRPr sz="1100"/>
          </a:p>
          <a:p>
            <a:pPr marL="457200" lvl="0" indent="-298450" algn="l" rtl="0">
              <a:spcBef>
                <a:spcPts val="0"/>
              </a:spcBef>
              <a:spcAft>
                <a:spcPts val="0"/>
              </a:spcAft>
              <a:buSzPts val="1100"/>
              <a:buChar char="●"/>
            </a:pPr>
            <a:r>
              <a:rPr lang="en-US" sz="1100"/>
              <a:t>Share &amp; discuss your questions with your table.  </a:t>
            </a:r>
            <a:r>
              <a:rPr lang="en-US" sz="1100" i="1"/>
              <a:t>Does anyone have similar/the same questions?  Could any of the questions be grouped together? What sort of data could we analyze or what sort of investigations could we do in our class to help us answer our questions?</a:t>
            </a:r>
            <a:endParaRPr sz="1100"/>
          </a:p>
          <a:p>
            <a:pPr marL="457200" lvl="0" indent="-298450" algn="l" rtl="0">
              <a:spcBef>
                <a:spcPts val="0"/>
              </a:spcBef>
              <a:spcAft>
                <a:spcPts val="0"/>
              </a:spcAft>
              <a:buSzPts val="1100"/>
              <a:buChar char="●"/>
            </a:pPr>
            <a:r>
              <a:rPr lang="en-US" sz="1100"/>
              <a:t>Decide which questions to post to the class DQB and post them.  See if you can figure out under which section of the curriculum your question might come up, and post it there using the lesson titles to guide you.  If you have a question that doesn’t seem to fit any of the topics, post it in the OTHER category.  </a:t>
            </a:r>
            <a:endParaRPr sz="1100"/>
          </a:p>
          <a:p>
            <a:pPr marL="0" lvl="0" indent="0" algn="l" rtl="0">
              <a:spcBef>
                <a:spcPts val="360"/>
              </a:spcBef>
              <a:spcAft>
                <a:spcPts val="0"/>
              </a:spcAft>
              <a:buNone/>
            </a:pPr>
            <a:endParaRPr sz="600" i="1"/>
          </a:p>
          <a:p>
            <a:pPr marL="0" lvl="0" indent="0" algn="l" rtl="0">
              <a:spcBef>
                <a:spcPts val="360"/>
              </a:spcBef>
              <a:spcAft>
                <a:spcPts val="0"/>
              </a:spcAft>
              <a:buNone/>
            </a:pPr>
            <a:endParaRPr sz="1100"/>
          </a:p>
        </p:txBody>
      </p:sp>
      <p:sp>
        <p:nvSpPr>
          <p:cNvPr id="791" name="Google Shape;791;g50d64725fa_1_1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8"/>
        <p:cNvGrpSpPr/>
        <p:nvPr/>
      </p:nvGrpSpPr>
      <p:grpSpPr>
        <a:xfrm>
          <a:off x="0" y="0"/>
          <a:ext cx="0" cy="0"/>
          <a:chOff x="0" y="0"/>
          <a:chExt cx="0" cy="0"/>
        </a:xfrm>
      </p:grpSpPr>
      <p:sp>
        <p:nvSpPr>
          <p:cNvPr id="799" name="Google Shape;799;g55360aaa53_0_4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0" name="Google Shape;800;g55360aaa53_0_4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r>
              <a:rPr lang="en-US"/>
              <a:t>Introduce Learning Sequence 1</a:t>
            </a:r>
            <a:endParaRPr/>
          </a:p>
          <a:p>
            <a:pPr marL="0" lvl="0" indent="0" algn="l" rtl="0">
              <a:spcBef>
                <a:spcPts val="360"/>
              </a:spcBef>
              <a:spcAft>
                <a:spcPts val="0"/>
              </a:spcAft>
              <a:buNone/>
            </a:pPr>
            <a:r>
              <a:rPr lang="en-US"/>
              <a:t>We begin to investigate what causes a storm to form and first consider isolated storms, which are localized, short lived storms.  </a:t>
            </a:r>
            <a:endParaRPr/>
          </a:p>
        </p:txBody>
      </p:sp>
      <p:sp>
        <p:nvSpPr>
          <p:cNvPr id="801" name="Google Shape;801;g55360aaa53_0_45: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7"/>
        <p:cNvGrpSpPr/>
        <p:nvPr/>
      </p:nvGrpSpPr>
      <p:grpSpPr>
        <a:xfrm>
          <a:off x="0" y="0"/>
          <a:ext cx="0" cy="0"/>
          <a:chOff x="0" y="0"/>
          <a:chExt cx="0" cy="0"/>
        </a:xfrm>
      </p:grpSpPr>
      <p:sp>
        <p:nvSpPr>
          <p:cNvPr id="808" name="Google Shape;808;g5b19d3ee8e_3_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9" name="Google Shape;809;g5b19d3ee8e_3_2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457200" lvl="0" indent="0" algn="l" rtl="0">
              <a:lnSpc>
                <a:spcPct val="115000"/>
              </a:lnSpc>
              <a:spcBef>
                <a:spcPts val="0"/>
              </a:spcBef>
              <a:spcAft>
                <a:spcPts val="0"/>
              </a:spcAft>
              <a:buNone/>
            </a:pPr>
            <a:r>
              <a:rPr lang="en-US" sz="1100">
                <a:latin typeface="Arial"/>
                <a:ea typeface="Arial"/>
                <a:cs typeface="Arial"/>
                <a:sym typeface="Arial"/>
              </a:rPr>
              <a:t>Have them discuss in small groups, maybe write out as a list:</a:t>
            </a:r>
            <a:endParaRPr sz="1100">
              <a:latin typeface="Arial"/>
              <a:ea typeface="Arial"/>
              <a:cs typeface="Arial"/>
              <a:sym typeface="Arial"/>
            </a:endParaRPr>
          </a:p>
          <a:p>
            <a:pPr marL="914400" lvl="1" indent="-298450" algn="l" rtl="0">
              <a:lnSpc>
                <a:spcPct val="115000"/>
              </a:lnSpc>
              <a:spcBef>
                <a:spcPts val="0"/>
              </a:spcBef>
              <a:spcAft>
                <a:spcPts val="0"/>
              </a:spcAft>
              <a:buClr>
                <a:schemeClr val="dk1"/>
              </a:buClr>
              <a:buSzPts val="1100"/>
              <a:buChar char="○"/>
            </a:pPr>
            <a:r>
              <a:rPr lang="en-US" sz="1100">
                <a:latin typeface="Arial"/>
                <a:ea typeface="Arial"/>
                <a:cs typeface="Arial"/>
                <a:sym typeface="Arial"/>
              </a:rPr>
              <a:t>What do you think are the important pieces to put in place to understand how a storm forms?</a:t>
            </a:r>
            <a:endParaRPr sz="1100">
              <a:latin typeface="Arial"/>
              <a:ea typeface="Arial"/>
              <a:cs typeface="Arial"/>
              <a:sym typeface="Arial"/>
            </a:endParaRPr>
          </a:p>
          <a:p>
            <a:pPr marL="914400" lvl="0" indent="0" algn="l" rtl="0">
              <a:lnSpc>
                <a:spcPct val="115000"/>
              </a:lnSpc>
              <a:spcBef>
                <a:spcPts val="0"/>
              </a:spcBef>
              <a:spcAft>
                <a:spcPts val="0"/>
              </a:spcAft>
              <a:buNone/>
            </a:pPr>
            <a:endParaRPr/>
          </a:p>
        </p:txBody>
      </p:sp>
      <p:sp>
        <p:nvSpPr>
          <p:cNvPr id="810" name="Google Shape;810;g5b19d3ee8e_3_23: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3"/>
        <p:cNvGrpSpPr/>
        <p:nvPr/>
      </p:nvGrpSpPr>
      <p:grpSpPr>
        <a:xfrm>
          <a:off x="0" y="0"/>
          <a:ext cx="0" cy="0"/>
          <a:chOff x="0" y="0"/>
          <a:chExt cx="0" cy="0"/>
        </a:xfrm>
      </p:grpSpPr>
      <p:sp>
        <p:nvSpPr>
          <p:cNvPr id="814" name="Google Shape;814;g5b19d3ee8e_3_36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5" name="Google Shape;815;g5b19d3ee8e_3_36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r>
              <a:rPr lang="en-US" dirty="0"/>
              <a:t>Clouds &amp; Convection video</a:t>
            </a:r>
            <a:endParaRPr dirty="0"/>
          </a:p>
          <a:p>
            <a:pPr marL="457200" lvl="0" indent="-317500" algn="l" rtl="0">
              <a:spcBef>
                <a:spcPts val="360"/>
              </a:spcBef>
              <a:spcAft>
                <a:spcPts val="0"/>
              </a:spcAft>
              <a:buSzPts val="1400"/>
              <a:buChar char="●"/>
            </a:pPr>
            <a:r>
              <a:rPr lang="en-US" dirty="0"/>
              <a:t>There will be a quiz at the end!!</a:t>
            </a:r>
            <a:endParaRPr dirty="0"/>
          </a:p>
          <a:p>
            <a:pPr marL="0" lvl="0" indent="0" algn="l" rtl="0">
              <a:spcBef>
                <a:spcPts val="360"/>
              </a:spcBef>
              <a:spcAft>
                <a:spcPts val="0"/>
              </a:spcAft>
              <a:buNone/>
            </a:pPr>
            <a:endParaRPr dirty="0"/>
          </a:p>
          <a:p>
            <a:pPr marL="0" lvl="0" indent="0" algn="l" rtl="0">
              <a:spcBef>
                <a:spcPts val="360"/>
              </a:spcBef>
              <a:spcAft>
                <a:spcPts val="0"/>
              </a:spcAft>
              <a:buNone/>
            </a:pPr>
            <a:r>
              <a:rPr lang="en-US" dirty="0"/>
              <a:t>Ask if there are questions after video finishes playing, then go into Poll Everywhere quiz questions</a:t>
            </a:r>
            <a:endParaRPr dirty="0"/>
          </a:p>
        </p:txBody>
      </p:sp>
      <p:sp>
        <p:nvSpPr>
          <p:cNvPr id="816" name="Google Shape;816;g5b19d3ee8e_3_363: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0"/>
        <p:cNvGrpSpPr/>
        <p:nvPr/>
      </p:nvGrpSpPr>
      <p:grpSpPr>
        <a:xfrm>
          <a:off x="0" y="0"/>
          <a:ext cx="0" cy="0"/>
          <a:chOff x="0" y="0"/>
          <a:chExt cx="0" cy="0"/>
        </a:xfrm>
      </p:grpSpPr>
      <p:sp>
        <p:nvSpPr>
          <p:cNvPr id="821" name="Google Shape;821;g5b19d3ee8e_3_36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2" name="Google Shape;822;g5b19d3ee8e_3_36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r>
              <a:rPr lang="en-US" dirty="0"/>
              <a:t>All of the above</a:t>
            </a:r>
            <a:endParaRPr dirty="0"/>
          </a:p>
        </p:txBody>
      </p:sp>
      <p:sp>
        <p:nvSpPr>
          <p:cNvPr id="823" name="Google Shape;823;g5b19d3ee8e_3_369: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25</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8"/>
        <p:cNvGrpSpPr/>
        <p:nvPr/>
      </p:nvGrpSpPr>
      <p:grpSpPr>
        <a:xfrm>
          <a:off x="0" y="0"/>
          <a:ext cx="0" cy="0"/>
          <a:chOff x="0" y="0"/>
          <a:chExt cx="0" cy="0"/>
        </a:xfrm>
      </p:grpSpPr>
      <p:sp>
        <p:nvSpPr>
          <p:cNvPr id="829" name="Google Shape;829;g5b19d3ee8e_3_459: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0" name="Google Shape;830;g5b19d3ee8e_3_45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7"/>
        <p:cNvGrpSpPr/>
        <p:nvPr/>
      </p:nvGrpSpPr>
      <p:grpSpPr>
        <a:xfrm>
          <a:off x="0" y="0"/>
          <a:ext cx="0" cy="0"/>
          <a:chOff x="0" y="0"/>
          <a:chExt cx="0" cy="0"/>
        </a:xfrm>
      </p:grpSpPr>
      <p:sp>
        <p:nvSpPr>
          <p:cNvPr id="838" name="Google Shape;838;g5b19d3ee8e_3_383: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9" name="Google Shape;839;g5b19d3ee8e_3_38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r>
              <a:rPr lang="en-US"/>
              <a:t>And of course we must also have water/humidity because clouds are made of water!</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5"/>
        <p:cNvGrpSpPr/>
        <p:nvPr/>
      </p:nvGrpSpPr>
      <p:grpSpPr>
        <a:xfrm>
          <a:off x="0" y="0"/>
          <a:ext cx="0" cy="0"/>
          <a:chOff x="0" y="0"/>
          <a:chExt cx="0" cy="0"/>
        </a:xfrm>
      </p:grpSpPr>
      <p:sp>
        <p:nvSpPr>
          <p:cNvPr id="846" name="Google Shape;846;g5b19d3ee8e_3_37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7" name="Google Shape;847;g5b19d3ee8e_3_37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r>
              <a:rPr lang="en-US"/>
              <a:t>Both A &amp; B</a:t>
            </a:r>
            <a:endParaRPr/>
          </a:p>
        </p:txBody>
      </p:sp>
      <p:sp>
        <p:nvSpPr>
          <p:cNvPr id="848" name="Google Shape;848;g5b19d3ee8e_3_37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28</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3"/>
        <p:cNvGrpSpPr/>
        <p:nvPr/>
      </p:nvGrpSpPr>
      <p:grpSpPr>
        <a:xfrm>
          <a:off x="0" y="0"/>
          <a:ext cx="0" cy="0"/>
          <a:chOff x="0" y="0"/>
          <a:chExt cx="0" cy="0"/>
        </a:xfrm>
      </p:grpSpPr>
      <p:sp>
        <p:nvSpPr>
          <p:cNvPr id="854" name="Google Shape;854;g5b19d3ee8e_3_536: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5" name="Google Shape;855;g5b19d3ee8e_3_53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r>
              <a:rPr lang="en-US"/>
              <a:t>More molecues= more moisture= more pressure</a:t>
            </a:r>
            <a:endParaRPr/>
          </a:p>
          <a:p>
            <a:pPr marL="0" lvl="0" indent="0" algn="l" rtl="0">
              <a:spcBef>
                <a:spcPts val="360"/>
              </a:spcBef>
              <a:spcAft>
                <a:spcPts val="0"/>
              </a:spcAft>
              <a:buNone/>
            </a:pPr>
            <a:r>
              <a:rPr lang="en-US"/>
              <a:t>Less molecules= less moisture= less pressure</a:t>
            </a:r>
            <a:endParaRPr/>
          </a:p>
          <a:p>
            <a:pPr marL="0" lvl="0" indent="0" algn="l" rtl="0">
              <a:spcBef>
                <a:spcPts val="360"/>
              </a:spcBef>
              <a:spcAft>
                <a:spcPts val="0"/>
              </a:spcAft>
              <a:buNone/>
            </a:pPr>
            <a:endParaRPr/>
          </a:p>
          <a:p>
            <a:pPr marL="0" lvl="0" indent="0" algn="l" rtl="0">
              <a:spcBef>
                <a:spcPts val="360"/>
              </a:spcBef>
              <a:spcAft>
                <a:spcPts val="0"/>
              </a:spcAft>
              <a:buNone/>
            </a:pPr>
            <a:r>
              <a:rPr lang="en-US"/>
              <a:t>Because water is a polar molecule (one end positive, one end negative), water molecules attract to each other and “stick together”.  In higher pressure where the molecules are closer together, more water molecules can fit together in the area due to the attractive forces.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8"/>
        <p:cNvGrpSpPr/>
        <p:nvPr/>
      </p:nvGrpSpPr>
      <p:grpSpPr>
        <a:xfrm>
          <a:off x="0" y="0"/>
          <a:ext cx="0" cy="0"/>
          <a:chOff x="0" y="0"/>
          <a:chExt cx="0" cy="0"/>
        </a:xfrm>
      </p:grpSpPr>
      <p:sp>
        <p:nvSpPr>
          <p:cNvPr id="619" name="Google Shape;619;g556c43b4a2_0_3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r>
              <a:rPr lang="en-US"/>
              <a:t>Explain how the curriculum is organized, start w overview section.</a:t>
            </a:r>
            <a:endParaRPr/>
          </a:p>
          <a:p>
            <a:pPr marL="457200" lvl="0" indent="-317500" algn="l" rtl="0">
              <a:spcBef>
                <a:spcPts val="360"/>
              </a:spcBef>
              <a:spcAft>
                <a:spcPts val="0"/>
              </a:spcAft>
              <a:buSzPts val="1400"/>
              <a:buChar char="●"/>
            </a:pPr>
            <a:r>
              <a:rPr lang="en-US"/>
              <a:t>We want you to become really familiar w the curriculum, sometimes we will direct you to go to a certain part in the curriculum, but we encourage you to flip between the teacher guide and the student activity pages, etc. whenever you feel called to do so.</a:t>
            </a:r>
            <a:endParaRPr/>
          </a:p>
        </p:txBody>
      </p:sp>
      <p:sp>
        <p:nvSpPr>
          <p:cNvPr id="620" name="Google Shape;620;g556c43b4a2_0_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5"/>
        <p:cNvGrpSpPr/>
        <p:nvPr/>
      </p:nvGrpSpPr>
      <p:grpSpPr>
        <a:xfrm>
          <a:off x="0" y="0"/>
          <a:ext cx="0" cy="0"/>
          <a:chOff x="0" y="0"/>
          <a:chExt cx="0" cy="0"/>
        </a:xfrm>
      </p:grpSpPr>
      <p:sp>
        <p:nvSpPr>
          <p:cNvPr id="1086" name="Google Shape;1086;g5b19d3ee8e_3_94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7" name="Google Shape;1087;g5b19d3ee8e_3_94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r>
              <a:rPr lang="en-US"/>
              <a:t>Convection</a:t>
            </a:r>
            <a:endParaRPr/>
          </a:p>
        </p:txBody>
      </p:sp>
      <p:sp>
        <p:nvSpPr>
          <p:cNvPr id="1088" name="Google Shape;1088;g5b19d3ee8e_3_94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30</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3"/>
        <p:cNvGrpSpPr/>
        <p:nvPr/>
      </p:nvGrpSpPr>
      <p:grpSpPr>
        <a:xfrm>
          <a:off x="0" y="0"/>
          <a:ext cx="0" cy="0"/>
          <a:chOff x="0" y="0"/>
          <a:chExt cx="0" cy="0"/>
        </a:xfrm>
      </p:grpSpPr>
      <p:sp>
        <p:nvSpPr>
          <p:cNvPr id="1094" name="Google Shape;1094;g5b19d3ee8e_3_83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095" name="Google Shape;1095;g5b19d3ee8e_3_837: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9"/>
        <p:cNvGrpSpPr/>
        <p:nvPr/>
      </p:nvGrpSpPr>
      <p:grpSpPr>
        <a:xfrm>
          <a:off x="0" y="0"/>
          <a:ext cx="0" cy="0"/>
          <a:chOff x="0" y="0"/>
          <a:chExt cx="0" cy="0"/>
        </a:xfrm>
      </p:grpSpPr>
      <p:sp>
        <p:nvSpPr>
          <p:cNvPr id="1100" name="Google Shape;1100;g55360aaa53_0_2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457200" lvl="0" indent="0" algn="l" rtl="0">
              <a:lnSpc>
                <a:spcPct val="115000"/>
              </a:lnSpc>
              <a:spcBef>
                <a:spcPts val="0"/>
              </a:spcBef>
              <a:spcAft>
                <a:spcPts val="0"/>
              </a:spcAft>
              <a:buNone/>
            </a:pPr>
            <a:r>
              <a:rPr lang="en-US" sz="1100" dirty="0">
                <a:latin typeface="Arial"/>
                <a:ea typeface="Arial"/>
                <a:cs typeface="Arial"/>
                <a:sym typeface="Arial"/>
              </a:rPr>
              <a:t>Let’s get back to our curriculum to see how students will explore these topics (and how you will explore them in just a few minutes!)</a:t>
            </a:r>
            <a:endParaRPr sz="1100" dirty="0">
              <a:latin typeface="Arial"/>
              <a:ea typeface="Arial"/>
              <a:cs typeface="Arial"/>
              <a:sym typeface="Arial"/>
            </a:endParaRPr>
          </a:p>
          <a:p>
            <a:pPr marL="914400" lvl="1" indent="-298450" algn="l" rtl="0">
              <a:lnSpc>
                <a:spcPct val="115000"/>
              </a:lnSpc>
              <a:spcBef>
                <a:spcPts val="0"/>
              </a:spcBef>
              <a:spcAft>
                <a:spcPts val="0"/>
              </a:spcAft>
              <a:buClr>
                <a:schemeClr val="dk1"/>
              </a:buClr>
              <a:buSzPts val="1100"/>
              <a:buChar char="○"/>
            </a:pPr>
            <a:r>
              <a:rPr lang="en-US" sz="1100" dirty="0">
                <a:latin typeface="Arial"/>
                <a:ea typeface="Arial"/>
                <a:cs typeface="Arial"/>
                <a:sym typeface="Arial"/>
              </a:rPr>
              <a:t>We first understand the weather by what we observe in the sky</a:t>
            </a:r>
            <a:endParaRPr sz="1100" dirty="0">
              <a:latin typeface="Arial"/>
              <a:ea typeface="Arial"/>
              <a:cs typeface="Arial"/>
              <a:sym typeface="Arial"/>
            </a:endParaRPr>
          </a:p>
          <a:p>
            <a:pPr marL="914400" lvl="1" indent="-298450" algn="l" rtl="0">
              <a:lnSpc>
                <a:spcPct val="115000"/>
              </a:lnSpc>
              <a:spcBef>
                <a:spcPts val="0"/>
              </a:spcBef>
              <a:spcAft>
                <a:spcPts val="0"/>
              </a:spcAft>
              <a:buClr>
                <a:schemeClr val="dk1"/>
              </a:buClr>
              <a:buSzPts val="1100"/>
              <a:buChar char="○"/>
            </a:pPr>
            <a:r>
              <a:rPr lang="en-US" sz="1100" dirty="0">
                <a:latin typeface="Arial"/>
                <a:ea typeface="Arial"/>
                <a:cs typeface="Arial"/>
                <a:sym typeface="Arial"/>
              </a:rPr>
              <a:t>Watch time lapse video to see that storms form throughout the day, and typically happen in the afternoon</a:t>
            </a:r>
          </a:p>
          <a:p>
            <a:pPr marL="914400" lvl="1" indent="-298450" algn="l" rtl="0">
              <a:lnSpc>
                <a:spcPct val="115000"/>
              </a:lnSpc>
              <a:spcBef>
                <a:spcPts val="0"/>
              </a:spcBef>
              <a:spcAft>
                <a:spcPts val="0"/>
              </a:spcAft>
              <a:buClr>
                <a:schemeClr val="dk1"/>
              </a:buClr>
              <a:buSzPts val="1100"/>
              <a:buChar char="○"/>
            </a:pPr>
            <a:r>
              <a:rPr lang="en-US" sz="1100" dirty="0">
                <a:latin typeface="Arial"/>
                <a:ea typeface="Arial"/>
                <a:cs typeface="Arial"/>
                <a:sym typeface="Arial"/>
              </a:rPr>
              <a:t>Stormy day video: </a:t>
            </a:r>
            <a:r>
              <a:rPr lang="en-US" sz="1100" dirty="0">
                <a:hlinkClick r:id="rId3"/>
              </a:rPr>
              <a:t>https://scied.ucar.edu/stormy-day-2017-07-04</a:t>
            </a:r>
            <a:endParaRPr sz="1100" dirty="0">
              <a:latin typeface="Arial"/>
              <a:ea typeface="Arial"/>
              <a:cs typeface="Arial"/>
              <a:sym typeface="Arial"/>
            </a:endParaRPr>
          </a:p>
          <a:p>
            <a:pPr marL="914400" lvl="0" indent="0" algn="l" rtl="0">
              <a:lnSpc>
                <a:spcPct val="115000"/>
              </a:lnSpc>
              <a:spcBef>
                <a:spcPts val="0"/>
              </a:spcBef>
              <a:spcAft>
                <a:spcPts val="0"/>
              </a:spcAft>
              <a:buNone/>
            </a:pPr>
            <a:endParaRPr dirty="0">
              <a:solidFill>
                <a:srgbClr val="000000"/>
              </a:solidFill>
            </a:endParaRPr>
          </a:p>
        </p:txBody>
      </p:sp>
      <p:sp>
        <p:nvSpPr>
          <p:cNvPr id="1101" name="Google Shape;1101;g55360aaa53_0_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8"/>
        <p:cNvGrpSpPr/>
        <p:nvPr/>
      </p:nvGrpSpPr>
      <p:grpSpPr>
        <a:xfrm>
          <a:off x="0" y="0"/>
          <a:ext cx="0" cy="0"/>
          <a:chOff x="0" y="0"/>
          <a:chExt cx="0" cy="0"/>
        </a:xfrm>
      </p:grpSpPr>
      <p:sp>
        <p:nvSpPr>
          <p:cNvPr id="1109" name="Google Shape;1109;g55360aaa53_0_5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Clr>
                <a:schemeClr val="dk1"/>
              </a:buClr>
              <a:buSzPts val="1100"/>
              <a:buFont typeface="Arial"/>
              <a:buNone/>
            </a:pPr>
            <a:r>
              <a:rPr lang="en-US">
                <a:solidFill>
                  <a:srgbClr val="000000"/>
                </a:solidFill>
              </a:rPr>
              <a:t>We organize our thinking around what happened throughout the day when a storm formed by making a time series diagram.</a:t>
            </a:r>
            <a:endParaRPr>
              <a:solidFill>
                <a:srgbClr val="000000"/>
              </a:solidFill>
            </a:endParaRPr>
          </a:p>
        </p:txBody>
      </p:sp>
      <p:sp>
        <p:nvSpPr>
          <p:cNvPr id="1110" name="Google Shape;1110;g55360aaa53_0_5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7"/>
        <p:cNvGrpSpPr/>
        <p:nvPr/>
      </p:nvGrpSpPr>
      <p:grpSpPr>
        <a:xfrm>
          <a:off x="0" y="0"/>
          <a:ext cx="0" cy="0"/>
          <a:chOff x="0" y="0"/>
          <a:chExt cx="0" cy="0"/>
        </a:xfrm>
      </p:grpSpPr>
      <p:sp>
        <p:nvSpPr>
          <p:cNvPr id="1118" name="Google Shape;1118;g55360aaa53_0_6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Clr>
                <a:schemeClr val="dk1"/>
              </a:buClr>
              <a:buSzPts val="1100"/>
              <a:buFont typeface="Arial"/>
              <a:buNone/>
            </a:pPr>
            <a:r>
              <a:rPr lang="en-US">
                <a:solidFill>
                  <a:srgbClr val="000000"/>
                </a:solidFill>
              </a:rPr>
              <a:t>We go outside to make cloud observations</a:t>
            </a:r>
            <a:endParaRPr>
              <a:solidFill>
                <a:srgbClr val="000000"/>
              </a:solidFill>
            </a:endParaRPr>
          </a:p>
        </p:txBody>
      </p:sp>
      <p:sp>
        <p:nvSpPr>
          <p:cNvPr id="1119" name="Google Shape;1119;g55360aaa53_0_6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7"/>
        <p:cNvGrpSpPr/>
        <p:nvPr/>
      </p:nvGrpSpPr>
      <p:grpSpPr>
        <a:xfrm>
          <a:off x="0" y="0"/>
          <a:ext cx="0" cy="0"/>
          <a:chOff x="0" y="0"/>
          <a:chExt cx="0" cy="0"/>
        </a:xfrm>
      </p:grpSpPr>
      <p:sp>
        <p:nvSpPr>
          <p:cNvPr id="1128" name="Google Shape;1128;g55360aaa53_0_7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r>
              <a:rPr lang="en-US"/>
              <a:t>Now that have made the connection between clouds and storms, we naturally consider what processes are responsible for clouds to form, and to do so we must start by investigating temperature. Lesson 3 helps students puzzle through how water from the ground ends up as clouds in the atmosphere:</a:t>
            </a:r>
            <a:endParaRPr/>
          </a:p>
          <a:p>
            <a:pPr marL="0" lvl="0" indent="0" algn="l" rtl="0">
              <a:spcBef>
                <a:spcPts val="360"/>
              </a:spcBef>
              <a:spcAft>
                <a:spcPts val="0"/>
              </a:spcAft>
              <a:buNone/>
            </a:pPr>
            <a:r>
              <a:rPr lang="en-US"/>
              <a:t>This is where some of the  common misconceptions about weather start to come up.</a:t>
            </a:r>
            <a:endParaRPr/>
          </a:p>
          <a:p>
            <a:pPr marL="914400" lvl="1" indent="-298450" algn="l" rtl="0">
              <a:lnSpc>
                <a:spcPct val="115000"/>
              </a:lnSpc>
              <a:spcBef>
                <a:spcPts val="0"/>
              </a:spcBef>
              <a:spcAft>
                <a:spcPts val="0"/>
              </a:spcAft>
              <a:buClr>
                <a:schemeClr val="dk1"/>
              </a:buClr>
              <a:buSzPts val="1100"/>
              <a:buChar char="○"/>
            </a:pPr>
            <a:r>
              <a:rPr lang="en-US" sz="1100">
                <a:latin typeface="Arial"/>
                <a:ea typeface="Arial"/>
                <a:cs typeface="Arial"/>
                <a:sym typeface="Arial"/>
              </a:rPr>
              <a:t>Understanding of the water cycle is important</a:t>
            </a:r>
            <a:endParaRPr sz="1100">
              <a:latin typeface="Arial"/>
              <a:ea typeface="Arial"/>
              <a:cs typeface="Arial"/>
              <a:sym typeface="Arial"/>
            </a:endParaRPr>
          </a:p>
          <a:p>
            <a:pPr marL="914400" lvl="1" indent="-298450" algn="l" rtl="0">
              <a:lnSpc>
                <a:spcPct val="115000"/>
              </a:lnSpc>
              <a:spcBef>
                <a:spcPts val="0"/>
              </a:spcBef>
              <a:spcAft>
                <a:spcPts val="0"/>
              </a:spcAft>
              <a:buClr>
                <a:schemeClr val="dk1"/>
              </a:buClr>
              <a:buSzPts val="1100"/>
              <a:buChar char="○"/>
            </a:pPr>
            <a:r>
              <a:rPr lang="en-US" sz="1100">
                <a:latin typeface="Arial"/>
                <a:ea typeface="Arial"/>
                <a:cs typeface="Arial"/>
                <a:sym typeface="Arial"/>
              </a:rPr>
              <a:t>Understanding why water evaporates, where the source of heat comes from</a:t>
            </a:r>
            <a:endParaRPr sz="1100">
              <a:latin typeface="Arial"/>
              <a:ea typeface="Arial"/>
              <a:cs typeface="Arial"/>
              <a:sym typeface="Arial"/>
            </a:endParaRPr>
          </a:p>
          <a:p>
            <a:pPr marL="914400" lvl="1" indent="-298450" algn="l" rtl="0">
              <a:lnSpc>
                <a:spcPct val="115000"/>
              </a:lnSpc>
              <a:spcBef>
                <a:spcPts val="0"/>
              </a:spcBef>
              <a:spcAft>
                <a:spcPts val="0"/>
              </a:spcAft>
              <a:buClr>
                <a:schemeClr val="dk1"/>
              </a:buClr>
              <a:buSzPts val="1100"/>
              <a:buChar char="○"/>
            </a:pPr>
            <a:r>
              <a:rPr lang="en-US" sz="1100">
                <a:latin typeface="Arial"/>
                <a:ea typeface="Arial"/>
                <a:cs typeface="Arial"/>
                <a:sym typeface="Arial"/>
              </a:rPr>
              <a:t>Understanding how the air is warmed </a:t>
            </a:r>
            <a:endParaRPr sz="1100">
              <a:latin typeface="Arial"/>
              <a:ea typeface="Arial"/>
              <a:cs typeface="Arial"/>
              <a:sym typeface="Arial"/>
            </a:endParaRPr>
          </a:p>
          <a:p>
            <a:pPr marL="914400" lvl="1" indent="-298450" algn="l" rtl="0">
              <a:lnSpc>
                <a:spcPct val="115000"/>
              </a:lnSpc>
              <a:spcBef>
                <a:spcPts val="0"/>
              </a:spcBef>
              <a:spcAft>
                <a:spcPts val="0"/>
              </a:spcAft>
              <a:buClr>
                <a:schemeClr val="dk1"/>
              </a:buClr>
              <a:buSzPts val="1100"/>
              <a:buChar char="○"/>
            </a:pPr>
            <a:r>
              <a:rPr lang="en-US" sz="1100">
                <a:latin typeface="Arial"/>
                <a:ea typeface="Arial"/>
                <a:cs typeface="Arial"/>
                <a:sym typeface="Arial"/>
              </a:rPr>
              <a:t>Understanding trends in air temp</a:t>
            </a:r>
            <a:endParaRPr sz="1100">
              <a:latin typeface="Arial"/>
              <a:ea typeface="Arial"/>
              <a:cs typeface="Arial"/>
              <a:sym typeface="Arial"/>
            </a:endParaRPr>
          </a:p>
          <a:p>
            <a:pPr marL="914400" lvl="1" indent="-298450" algn="l" rtl="0">
              <a:lnSpc>
                <a:spcPct val="115000"/>
              </a:lnSpc>
              <a:spcBef>
                <a:spcPts val="0"/>
              </a:spcBef>
              <a:spcAft>
                <a:spcPts val="0"/>
              </a:spcAft>
              <a:buClr>
                <a:schemeClr val="dk1"/>
              </a:buClr>
              <a:buSzPts val="1100"/>
              <a:buChar char="○"/>
            </a:pPr>
            <a:r>
              <a:rPr lang="en-US" sz="1100">
                <a:latin typeface="Arial"/>
                <a:ea typeface="Arial"/>
                <a:cs typeface="Arial"/>
                <a:sym typeface="Arial"/>
              </a:rPr>
              <a:t>Understanding how temperature related to clouds forming</a:t>
            </a:r>
            <a:endParaRPr/>
          </a:p>
          <a:p>
            <a:pPr marL="0" lvl="0" indent="0" algn="l" rtl="0">
              <a:spcBef>
                <a:spcPts val="360"/>
              </a:spcBef>
              <a:spcAft>
                <a:spcPts val="0"/>
              </a:spcAft>
              <a:buNone/>
            </a:pPr>
            <a:r>
              <a:rPr lang="en-US"/>
              <a:t>Beginning  with the knowledge that the Earth is warmed by the Sun, take a moment to consider these questions, which are explored in lesson 3. Discuss at your tables.</a:t>
            </a:r>
            <a:endParaRPr/>
          </a:p>
        </p:txBody>
      </p:sp>
      <p:sp>
        <p:nvSpPr>
          <p:cNvPr id="1129" name="Google Shape;1129;g55360aaa53_0_7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6"/>
        <p:cNvGrpSpPr/>
        <p:nvPr/>
      </p:nvGrpSpPr>
      <p:grpSpPr>
        <a:xfrm>
          <a:off x="0" y="0"/>
          <a:ext cx="0" cy="0"/>
          <a:chOff x="0" y="0"/>
          <a:chExt cx="0" cy="0"/>
        </a:xfrm>
      </p:grpSpPr>
      <p:sp>
        <p:nvSpPr>
          <p:cNvPr id="1137" name="Google Shape;1137;g55360aaa53_0_8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a:p>
            <a:pPr marL="0" lvl="0" indent="0" algn="l" rtl="0">
              <a:spcBef>
                <a:spcPts val="360"/>
              </a:spcBef>
              <a:spcAft>
                <a:spcPts val="0"/>
              </a:spcAft>
              <a:buNone/>
            </a:pPr>
            <a:endParaRPr/>
          </a:p>
        </p:txBody>
      </p:sp>
      <p:sp>
        <p:nvSpPr>
          <p:cNvPr id="1138" name="Google Shape;1138;g55360aaa53_0_8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5"/>
        <p:cNvGrpSpPr/>
        <p:nvPr/>
      </p:nvGrpSpPr>
      <p:grpSpPr>
        <a:xfrm>
          <a:off x="0" y="0"/>
          <a:ext cx="0" cy="0"/>
          <a:chOff x="0" y="0"/>
          <a:chExt cx="0" cy="0"/>
        </a:xfrm>
      </p:grpSpPr>
      <p:sp>
        <p:nvSpPr>
          <p:cNvPr id="1146" name="Google Shape;1146;g5b19d3ee8e_3_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47" name="Google Shape;1147;g5b19d3ee8e_3_3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Students m</a:t>
            </a:r>
            <a:r>
              <a:rPr lang="en-US" sz="1200">
                <a:solidFill>
                  <a:schemeClr val="dk1"/>
                </a:solidFill>
              </a:rPr>
              <a:t>ake predictions of how temperature changes from the surface to altitudes where clouds form</a:t>
            </a:r>
            <a:endParaRPr/>
          </a:p>
        </p:txBody>
      </p:sp>
      <p:sp>
        <p:nvSpPr>
          <p:cNvPr id="1148" name="Google Shape;1148;g5b19d3ee8e_3_3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37</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9"/>
        <p:cNvGrpSpPr/>
        <p:nvPr/>
      </p:nvGrpSpPr>
      <p:grpSpPr>
        <a:xfrm>
          <a:off x="0" y="0"/>
          <a:ext cx="0" cy="0"/>
          <a:chOff x="0" y="0"/>
          <a:chExt cx="0" cy="0"/>
        </a:xfrm>
      </p:grpSpPr>
      <p:sp>
        <p:nvSpPr>
          <p:cNvPr id="1160" name="Google Shape;1160;g5b2de8809b_1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1" name="Google Shape;1161;g5b2de8809b_1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And use a Virtual Weather Balloon Simulation to collect data about how temperature changes with altitude</a:t>
            </a:r>
            <a:endParaRPr/>
          </a:p>
          <a:p>
            <a:pPr marL="0" lvl="0" indent="0" algn="l" rtl="0">
              <a:spcBef>
                <a:spcPts val="0"/>
              </a:spcBef>
              <a:spcAft>
                <a:spcPts val="0"/>
              </a:spcAft>
              <a:buNone/>
            </a:pPr>
            <a:endParaRPr/>
          </a:p>
          <a:p>
            <a:pPr marL="0" lvl="0" indent="0" algn="l" rtl="0">
              <a:spcBef>
                <a:spcPts val="0"/>
              </a:spcBef>
              <a:spcAft>
                <a:spcPts val="0"/>
              </a:spcAft>
              <a:buClr>
                <a:schemeClr val="dk1"/>
              </a:buClr>
              <a:buFont typeface="Arial"/>
              <a:buNone/>
            </a:pPr>
            <a:endParaRPr/>
          </a:p>
        </p:txBody>
      </p:sp>
      <p:sp>
        <p:nvSpPr>
          <p:cNvPr id="1162" name="Google Shape;1162;g5b2de8809b_1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38</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7"/>
        <p:cNvGrpSpPr/>
        <p:nvPr/>
      </p:nvGrpSpPr>
      <p:grpSpPr>
        <a:xfrm>
          <a:off x="0" y="0"/>
          <a:ext cx="0" cy="0"/>
          <a:chOff x="0" y="0"/>
          <a:chExt cx="0" cy="0"/>
        </a:xfrm>
      </p:grpSpPr>
      <p:sp>
        <p:nvSpPr>
          <p:cNvPr id="1168" name="Google Shape;1168;g5b19d3ee8e_3_14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69" name="Google Shape;1169;g5b19d3ee8e_3_14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Next s</a:t>
            </a:r>
            <a:r>
              <a:rPr lang="en-US" sz="1200">
                <a:solidFill>
                  <a:schemeClr val="dk1"/>
                </a:solidFill>
              </a:rPr>
              <a:t>tudents</a:t>
            </a:r>
            <a:r>
              <a:rPr lang="en-US"/>
              <a:t> use</a:t>
            </a:r>
            <a:r>
              <a:rPr lang="en-US" sz="1200">
                <a:solidFill>
                  <a:schemeClr val="dk1"/>
                </a:solidFill>
              </a:rPr>
              <a:t> data </a:t>
            </a:r>
            <a:r>
              <a:rPr lang="en-US"/>
              <a:t>to compare surface temperature and air temperature, If doing the GLOBE Surface Temperature and Air Temperature protocols your students, like we did outside today,  would collect their own data and make a graph of that.</a:t>
            </a:r>
            <a:endParaRPr/>
          </a:p>
          <a:p>
            <a:pPr marL="0" lvl="0" indent="0" algn="l" rtl="0">
              <a:spcBef>
                <a:spcPts val="0"/>
              </a:spcBef>
              <a:spcAft>
                <a:spcPts val="0"/>
              </a:spcAft>
              <a:buNone/>
            </a:pPr>
            <a:endParaRPr/>
          </a:p>
          <a:p>
            <a:pPr marL="0" lvl="0" indent="0" algn="l" rtl="0">
              <a:spcBef>
                <a:spcPts val="360"/>
              </a:spcBef>
              <a:spcAft>
                <a:spcPts val="0"/>
              </a:spcAft>
              <a:buClr>
                <a:schemeClr val="dk1"/>
              </a:buClr>
              <a:buFont typeface="Arial"/>
              <a:buNone/>
            </a:pPr>
            <a:r>
              <a:rPr lang="en-US"/>
              <a:t>They use the Identify and Interpret (I</a:t>
            </a:r>
            <a:r>
              <a:rPr lang="en-US" baseline="30000"/>
              <a:t>2</a:t>
            </a:r>
            <a:r>
              <a:rPr lang="en-US"/>
              <a:t>) Sensemaking Strategy to analyze and interpret the graphed data, which you will practice doing in a few moments </a:t>
            </a:r>
            <a:endParaRPr/>
          </a:p>
          <a:p>
            <a:pPr marL="0" lvl="0" indent="0" algn="l" rtl="0">
              <a:spcBef>
                <a:spcPts val="360"/>
              </a:spcBef>
              <a:spcAft>
                <a:spcPts val="0"/>
              </a:spcAft>
              <a:buNone/>
            </a:pPr>
            <a:endParaRPr b="1"/>
          </a:p>
          <a:p>
            <a:pPr marL="0" lvl="0" indent="0" algn="l" rtl="0">
              <a:spcBef>
                <a:spcPts val="360"/>
              </a:spcBef>
              <a:spcAft>
                <a:spcPts val="0"/>
              </a:spcAft>
              <a:buNone/>
            </a:pPr>
            <a:r>
              <a:rPr lang="en-US" b="1"/>
              <a:t>Westview Middle School</a:t>
            </a:r>
            <a:r>
              <a:rPr lang="en-US" sz="1200" b="1">
                <a:solidFill>
                  <a:schemeClr val="dk1"/>
                </a:solidFill>
                <a:latin typeface="Calibri"/>
                <a:ea typeface="Calibri"/>
                <a:cs typeface="Calibri"/>
                <a:sym typeface="Calibri"/>
              </a:rPr>
              <a:t> DATA SET </a:t>
            </a:r>
            <a:r>
              <a:rPr lang="en-US" b="1"/>
              <a:t>(if questions about where the data come from)</a:t>
            </a:r>
            <a:endParaRPr sz="1200">
              <a:solidFill>
                <a:schemeClr val="dk1"/>
              </a:solidFill>
              <a:latin typeface="Calibri"/>
              <a:ea typeface="Calibri"/>
              <a:cs typeface="Calibri"/>
              <a:sym typeface="Calibri"/>
            </a:endParaRPr>
          </a:p>
          <a:p>
            <a:pPr marL="0" lvl="0" indent="0" algn="l" rtl="0">
              <a:spcBef>
                <a:spcPts val="360"/>
              </a:spcBef>
              <a:spcAft>
                <a:spcPts val="0"/>
              </a:spcAft>
              <a:buNone/>
            </a:pPr>
            <a:r>
              <a:rPr lang="en-US" sz="1200" b="0">
                <a:solidFill>
                  <a:schemeClr val="dk1"/>
                </a:solidFill>
                <a:latin typeface="Calibri"/>
                <a:ea typeface="Calibri"/>
                <a:cs typeface="Calibri"/>
                <a:sym typeface="Calibri"/>
              </a:rPr>
              <a:t>Middle school students in Longmont, Colorado wanted to know how the ground temperature (surface temperature) compared to air temperature. They measured both temperatures over a school day. Their surface temperature data were measured on their school track and their air temperature thermometer was located on the school roof. The students agreed these two surfaces were the most similar, which is why they selected the school track for their surface temperature location. They measured both temperatures every hour during the school day. They also made observations of cloud cover. </a:t>
            </a:r>
            <a:endParaRPr/>
          </a:p>
          <a:p>
            <a:pPr marL="0" lvl="0" indent="0" algn="l" rtl="0">
              <a:spcBef>
                <a:spcPts val="360"/>
              </a:spcBef>
              <a:spcAft>
                <a:spcPts val="0"/>
              </a:spcAft>
              <a:buNone/>
            </a:pPr>
            <a:endParaRPr sz="1200">
              <a:solidFill>
                <a:schemeClr val="dk1"/>
              </a:solidFill>
              <a:latin typeface="Calibri"/>
              <a:ea typeface="Calibri"/>
              <a:cs typeface="Calibri"/>
              <a:sym typeface="Calibri"/>
            </a:endParaRPr>
          </a:p>
          <a:p>
            <a:pPr marL="0" lvl="0" indent="0" algn="l" rtl="0">
              <a:spcBef>
                <a:spcPts val="360"/>
              </a:spcBef>
              <a:spcAft>
                <a:spcPts val="0"/>
              </a:spcAft>
              <a:buNone/>
            </a:pPr>
            <a:br>
              <a:rPr lang="en-US" sz="1200">
                <a:solidFill>
                  <a:schemeClr val="dk1"/>
                </a:solidFill>
                <a:latin typeface="Calibri"/>
                <a:ea typeface="Calibri"/>
                <a:cs typeface="Calibri"/>
                <a:sym typeface="Calibri"/>
              </a:rPr>
            </a:br>
            <a:endParaRPr sz="1200">
              <a:solidFill>
                <a:schemeClr val="dk1"/>
              </a:solidFill>
              <a:latin typeface="Calibri"/>
              <a:ea typeface="Calibri"/>
              <a:cs typeface="Calibri"/>
              <a:sym typeface="Calibri"/>
            </a:endParaRPr>
          </a:p>
          <a:p>
            <a:pPr marL="0" lvl="0" indent="0" algn="l" rtl="0">
              <a:spcBef>
                <a:spcPts val="360"/>
              </a:spcBef>
              <a:spcAft>
                <a:spcPts val="0"/>
              </a:spcAft>
              <a:buNone/>
            </a:pPr>
            <a:endParaRPr sz="1200">
              <a:solidFill>
                <a:schemeClr val="dk1"/>
              </a:solidFill>
              <a:latin typeface="Calibri"/>
              <a:ea typeface="Calibri"/>
              <a:cs typeface="Calibri"/>
              <a:sym typeface="Calibri"/>
            </a:endParaRPr>
          </a:p>
        </p:txBody>
      </p:sp>
      <p:sp>
        <p:nvSpPr>
          <p:cNvPr id="1170" name="Google Shape;1170;g5b19d3ee8e_3_14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39</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0"/>
        <p:cNvGrpSpPr/>
        <p:nvPr/>
      </p:nvGrpSpPr>
      <p:grpSpPr>
        <a:xfrm>
          <a:off x="0" y="0"/>
          <a:ext cx="0" cy="0"/>
          <a:chOff x="0" y="0"/>
          <a:chExt cx="0" cy="0"/>
        </a:xfrm>
      </p:grpSpPr>
      <p:sp>
        <p:nvSpPr>
          <p:cNvPr id="641" name="Google Shape;641;g5b19d3ee8e_0_35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2" name="Google Shape;642;g5b19d3ee8e_0_35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r>
              <a:rPr lang="en-US"/>
              <a:t>I’m wondering how many of you are familiar with NGSS, but to answer that question we are going to introduce Poll Everywhere, which we will be using throughout the workshop as a way to gather live responses.</a:t>
            </a:r>
            <a:endParaRPr/>
          </a:p>
          <a:p>
            <a:pPr marL="457200" lvl="0" indent="-317500" algn="l" rtl="0">
              <a:spcBef>
                <a:spcPts val="360"/>
              </a:spcBef>
              <a:spcAft>
                <a:spcPts val="0"/>
              </a:spcAft>
              <a:buSzPts val="1400"/>
              <a:buChar char="●"/>
            </a:pPr>
            <a:r>
              <a:rPr lang="en-US"/>
              <a:t>explain Poll Everywhere</a:t>
            </a:r>
            <a:endParaRPr/>
          </a:p>
          <a:p>
            <a:pPr marL="457200" lvl="0" indent="-317500" algn="l" rtl="0">
              <a:spcBef>
                <a:spcPts val="0"/>
              </a:spcBef>
              <a:spcAft>
                <a:spcPts val="0"/>
              </a:spcAft>
              <a:buSzPts val="1400"/>
              <a:buChar char="●"/>
            </a:pPr>
            <a:r>
              <a:rPr lang="en-US"/>
              <a:t>PRESENTER NOTE: be sure to log in to Poll Everywhere in advance!  Must have chrome extension installed to use w/in Google slides. If using Powerpoint, might have to re-imbed poll everywhere slides for them to be active</a:t>
            </a:r>
            <a:endParaRPr/>
          </a:p>
        </p:txBody>
      </p:sp>
      <p:sp>
        <p:nvSpPr>
          <p:cNvPr id="643" name="Google Shape;643;g5b19d3ee8e_0_355: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4</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5"/>
        <p:cNvGrpSpPr/>
        <p:nvPr/>
      </p:nvGrpSpPr>
      <p:grpSpPr>
        <a:xfrm>
          <a:off x="0" y="0"/>
          <a:ext cx="0" cy="0"/>
          <a:chOff x="0" y="0"/>
          <a:chExt cx="0" cy="0"/>
        </a:xfrm>
      </p:grpSpPr>
      <p:sp>
        <p:nvSpPr>
          <p:cNvPr id="1176" name="Google Shape;1176;g5b2de8809b_1_14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a:p>
            <a:pPr marL="0" lvl="0" indent="0" algn="l" rtl="0">
              <a:spcBef>
                <a:spcPts val="360"/>
              </a:spcBef>
              <a:spcAft>
                <a:spcPts val="0"/>
              </a:spcAft>
              <a:buNone/>
            </a:pPr>
            <a:endParaRPr/>
          </a:p>
        </p:txBody>
      </p:sp>
      <p:sp>
        <p:nvSpPr>
          <p:cNvPr id="1177" name="Google Shape;1177;g5b2de8809b_1_1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3"/>
        <p:cNvGrpSpPr/>
        <p:nvPr/>
      </p:nvGrpSpPr>
      <p:grpSpPr>
        <a:xfrm>
          <a:off x="0" y="0"/>
          <a:ext cx="0" cy="0"/>
          <a:chOff x="0" y="0"/>
          <a:chExt cx="0" cy="0"/>
        </a:xfrm>
      </p:grpSpPr>
      <p:sp>
        <p:nvSpPr>
          <p:cNvPr id="1184" name="Google Shape;1184;g5b19d3ee8e_3_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5" name="Google Shape;1185;g5b19d3ee8e_3_3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r>
              <a:rPr lang="en-US">
                <a:solidFill>
                  <a:srgbClr val="980000"/>
                </a:solidFill>
              </a:rPr>
              <a:t>Pass out Lesson 2 &amp; 3 SAS packet</a:t>
            </a:r>
            <a:endParaRPr>
              <a:solidFill>
                <a:srgbClr val="000000"/>
              </a:solidFill>
            </a:endParaRPr>
          </a:p>
          <a:p>
            <a:pPr marL="0" lvl="0" indent="0" algn="l" rtl="0">
              <a:spcBef>
                <a:spcPts val="360"/>
              </a:spcBef>
              <a:spcAft>
                <a:spcPts val="0"/>
              </a:spcAft>
              <a:buNone/>
            </a:pPr>
            <a:endParaRPr>
              <a:solidFill>
                <a:srgbClr val="000000"/>
              </a:solidFill>
            </a:endParaRPr>
          </a:p>
          <a:p>
            <a:pPr marL="0" lvl="0" indent="0" algn="l" rtl="0">
              <a:spcBef>
                <a:spcPts val="360"/>
              </a:spcBef>
              <a:spcAft>
                <a:spcPts val="0"/>
              </a:spcAft>
              <a:buNone/>
            </a:pPr>
            <a:r>
              <a:rPr lang="en-US"/>
              <a:t>Explain briefly how the stations will work</a:t>
            </a:r>
            <a:endParaRPr/>
          </a:p>
          <a:p>
            <a:pPr marL="0" lvl="0" indent="0" algn="l" rtl="0">
              <a:spcBef>
                <a:spcPts val="360"/>
              </a:spcBef>
              <a:spcAft>
                <a:spcPts val="0"/>
              </a:spcAft>
              <a:buNone/>
            </a:pPr>
            <a:endParaRPr/>
          </a:p>
          <a:p>
            <a:pPr marL="0" lvl="0" indent="0" algn="l" rtl="0">
              <a:spcBef>
                <a:spcPts val="360"/>
              </a:spcBef>
              <a:spcAft>
                <a:spcPts val="0"/>
              </a:spcAft>
              <a:buNone/>
            </a:pPr>
            <a:r>
              <a:rPr lang="en-US"/>
              <a:t>Ask for volunteers for who would like to try being the coaches first, call them over to brief them quickly once you release the others.  Give them the coaching prompts and Talk Moves checklist on a clipboard</a:t>
            </a:r>
            <a:endParaRPr/>
          </a:p>
        </p:txBody>
      </p:sp>
      <p:sp>
        <p:nvSpPr>
          <p:cNvPr id="1186" name="Google Shape;1186;g5b19d3ee8e_3_3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41</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0"/>
        <p:cNvGrpSpPr/>
        <p:nvPr/>
      </p:nvGrpSpPr>
      <p:grpSpPr>
        <a:xfrm>
          <a:off x="0" y="0"/>
          <a:ext cx="0" cy="0"/>
          <a:chOff x="0" y="0"/>
          <a:chExt cx="0" cy="0"/>
        </a:xfrm>
      </p:grpSpPr>
      <p:sp>
        <p:nvSpPr>
          <p:cNvPr id="1191" name="Google Shape;1191;g5b19d3ee8e_3_25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92" name="Google Shape;1192;g5b19d3ee8e_3_25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b="1">
                <a:solidFill>
                  <a:srgbClr val="000000"/>
                </a:solidFill>
              </a:rPr>
              <a:t>Back together as a whole group after the activity exploration</a:t>
            </a:r>
            <a:endParaRPr b="1">
              <a:solidFill>
                <a:srgbClr val="000000"/>
              </a:solidFill>
            </a:endParaRPr>
          </a:p>
          <a:p>
            <a:pPr marL="0" marR="0" lvl="0" indent="0" algn="l" rtl="0">
              <a:lnSpc>
                <a:spcPct val="100000"/>
              </a:lnSpc>
              <a:spcBef>
                <a:spcPts val="0"/>
              </a:spcBef>
              <a:spcAft>
                <a:spcPts val="0"/>
              </a:spcAft>
              <a:buClr>
                <a:schemeClr val="dk1"/>
              </a:buClr>
              <a:buSzPts val="1200"/>
              <a:buFont typeface="Calibri"/>
              <a:buNone/>
            </a:pPr>
            <a:endParaRPr b="1">
              <a:solidFill>
                <a:srgbClr val="000000"/>
              </a:solidFill>
            </a:endParaRPr>
          </a:p>
          <a:p>
            <a:pPr marL="0" marR="0" lvl="0" indent="0" algn="l" rtl="0">
              <a:lnSpc>
                <a:spcPct val="100000"/>
              </a:lnSpc>
              <a:spcBef>
                <a:spcPts val="0"/>
              </a:spcBef>
              <a:spcAft>
                <a:spcPts val="0"/>
              </a:spcAft>
              <a:buClr>
                <a:schemeClr val="dk1"/>
              </a:buClr>
              <a:buSzPts val="1200"/>
              <a:buFont typeface="Calibri"/>
              <a:buNone/>
            </a:pPr>
            <a:r>
              <a:rPr lang="en-US" b="1">
                <a:solidFill>
                  <a:srgbClr val="980000"/>
                </a:solidFill>
              </a:rPr>
              <a:t>Turn to </a:t>
            </a:r>
            <a:r>
              <a:rPr lang="en-US" sz="1200" b="1">
                <a:solidFill>
                  <a:srgbClr val="980000"/>
                </a:solidFill>
              </a:rPr>
              <a:t>Lesson 3: Step 5 of the Student Activity Sheet (pg 12)</a:t>
            </a:r>
            <a:endParaRPr sz="1200" b="1">
              <a:solidFill>
                <a:srgbClr val="980000"/>
              </a:solidFill>
            </a:endParaRPr>
          </a:p>
          <a:p>
            <a:pPr marL="0" marR="0" lvl="0" indent="0" algn="l" rtl="0">
              <a:lnSpc>
                <a:spcPct val="100000"/>
              </a:lnSpc>
              <a:spcBef>
                <a:spcPts val="0"/>
              </a:spcBef>
              <a:spcAft>
                <a:spcPts val="0"/>
              </a:spcAft>
              <a:buClr>
                <a:schemeClr val="dk1"/>
              </a:buClr>
              <a:buSzPts val="1200"/>
              <a:buFont typeface="Calibri"/>
              <a:buNone/>
            </a:pPr>
            <a:endParaRPr sz="1200" b="1"/>
          </a:p>
          <a:p>
            <a:pPr marL="0" lvl="0" indent="0" algn="l" rtl="0">
              <a:spcBef>
                <a:spcPts val="0"/>
              </a:spcBef>
              <a:spcAft>
                <a:spcPts val="0"/>
              </a:spcAft>
              <a:buNone/>
            </a:pPr>
            <a:r>
              <a:rPr lang="en-US" sz="1200" b="1">
                <a:solidFill>
                  <a:schemeClr val="dk1"/>
                </a:solidFill>
                <a:latin typeface="Calibri"/>
                <a:ea typeface="Calibri"/>
                <a:cs typeface="Calibri"/>
                <a:sym typeface="Calibri"/>
              </a:rPr>
              <a:t>Introduce the Working Model for explaining temperature patterns. </a:t>
            </a:r>
            <a:r>
              <a:rPr lang="en-US" sz="1200">
                <a:solidFill>
                  <a:schemeClr val="dk1"/>
                </a:solidFill>
                <a:latin typeface="Calibri"/>
                <a:ea typeface="Calibri"/>
                <a:cs typeface="Calibri"/>
                <a:sym typeface="Calibri"/>
              </a:rPr>
              <a:t>In </a:t>
            </a:r>
            <a:r>
              <a:rPr lang="en-US" sz="1200" i="1">
                <a:solidFill>
                  <a:schemeClr val="dk1"/>
                </a:solidFill>
                <a:latin typeface="Calibri"/>
                <a:ea typeface="Calibri"/>
                <a:cs typeface="Calibri"/>
                <a:sym typeface="Calibri"/>
              </a:rPr>
              <a:t>Lesson 3: Step 5, </a:t>
            </a:r>
            <a:r>
              <a:rPr lang="en-US" sz="1200">
                <a:solidFill>
                  <a:schemeClr val="dk1"/>
                </a:solidFill>
                <a:latin typeface="Calibri"/>
                <a:ea typeface="Calibri"/>
                <a:cs typeface="Calibri"/>
                <a:sym typeface="Calibri"/>
              </a:rPr>
              <a:t>students will develop a Working Model of surface heating to explain temperature patterns, with the ground surface having the warmest temperatures and temperature decreasing with altitude. This is a Working Model because it’s a work in progress and does not capture a complete representation of the system, only part of the system. </a:t>
            </a:r>
            <a:endParaRPr/>
          </a:p>
          <a:p>
            <a:pPr marL="0" lvl="0" indent="0" algn="l" rtl="0">
              <a:spcBef>
                <a:spcPts val="360"/>
              </a:spcBef>
              <a:spcAft>
                <a:spcPts val="0"/>
              </a:spcAft>
              <a:buNone/>
            </a:pPr>
            <a:endParaRPr sz="1200" b="1">
              <a:solidFill>
                <a:schemeClr val="dk1"/>
              </a:solidFill>
              <a:latin typeface="Calibri"/>
              <a:ea typeface="Calibri"/>
              <a:cs typeface="Calibri"/>
              <a:sym typeface="Calibri"/>
            </a:endParaRPr>
          </a:p>
          <a:p>
            <a:pPr marL="0" lvl="0" indent="0" algn="l" rtl="0">
              <a:spcBef>
                <a:spcPts val="360"/>
              </a:spcBef>
              <a:spcAft>
                <a:spcPts val="0"/>
              </a:spcAft>
              <a:buNone/>
            </a:pPr>
            <a:r>
              <a:rPr lang="en-US" sz="1200" b="1">
                <a:solidFill>
                  <a:schemeClr val="dk1"/>
                </a:solidFill>
                <a:latin typeface="Calibri"/>
                <a:ea typeface="Calibri"/>
                <a:cs typeface="Calibri"/>
                <a:sym typeface="Calibri"/>
              </a:rPr>
              <a:t>Draw and label a Working Model individually. </a:t>
            </a:r>
            <a:r>
              <a:rPr lang="en-US"/>
              <a:t>T</a:t>
            </a:r>
            <a:r>
              <a:rPr lang="en-US" sz="1200">
                <a:solidFill>
                  <a:schemeClr val="dk1"/>
                </a:solidFill>
                <a:latin typeface="Calibri"/>
                <a:ea typeface="Calibri"/>
                <a:cs typeface="Calibri"/>
                <a:sym typeface="Calibri"/>
              </a:rPr>
              <a:t>he question their models are trying to answer: </a:t>
            </a:r>
            <a:r>
              <a:rPr lang="en-US" sz="1200" i="1">
                <a:solidFill>
                  <a:schemeClr val="dk1"/>
                </a:solidFill>
                <a:latin typeface="Calibri"/>
                <a:ea typeface="Calibri"/>
                <a:cs typeface="Calibri"/>
                <a:sym typeface="Calibri"/>
              </a:rPr>
              <a:t>“Why does the surface temperature warm over the day, and why is the surface warmer than the air above it?” </a:t>
            </a:r>
            <a:r>
              <a:rPr lang="en-US" sz="1200">
                <a:solidFill>
                  <a:schemeClr val="dk1"/>
                </a:solidFill>
                <a:latin typeface="Calibri"/>
                <a:ea typeface="Calibri"/>
                <a:cs typeface="Calibri"/>
                <a:sym typeface="Calibri"/>
              </a:rPr>
              <a:t>Their models should describe connections between sunlight heating Earth’s surface and the temperature pattern they’ve observed, particularly why the surface is warmer than the air above it</a:t>
            </a:r>
            <a:r>
              <a:rPr lang="en-US"/>
              <a:t>.</a:t>
            </a:r>
            <a:r>
              <a:rPr lang="en-US" sz="1200">
                <a:solidFill>
                  <a:schemeClr val="dk1"/>
                </a:solidFill>
                <a:latin typeface="Calibri"/>
                <a:ea typeface="Calibri"/>
                <a:cs typeface="Calibri"/>
                <a:sym typeface="Calibri"/>
              </a:rPr>
              <a:t> </a:t>
            </a:r>
            <a:endParaRPr/>
          </a:p>
        </p:txBody>
      </p:sp>
      <p:sp>
        <p:nvSpPr>
          <p:cNvPr id="1193" name="Google Shape;1193;g5b19d3ee8e_3_25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42</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8"/>
        <p:cNvGrpSpPr/>
        <p:nvPr/>
      </p:nvGrpSpPr>
      <p:grpSpPr>
        <a:xfrm>
          <a:off x="0" y="0"/>
          <a:ext cx="0" cy="0"/>
          <a:chOff x="0" y="0"/>
          <a:chExt cx="0" cy="0"/>
        </a:xfrm>
      </p:grpSpPr>
      <p:sp>
        <p:nvSpPr>
          <p:cNvPr id="1199" name="Google Shape;1199;g5b2de8809b_1_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00" name="Google Shape;1200;g5b2de8809b_1_1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b="1">
                <a:solidFill>
                  <a:schemeClr val="dk1"/>
                </a:solidFill>
                <a:latin typeface="Calibri"/>
                <a:ea typeface="Calibri"/>
                <a:cs typeface="Calibri"/>
                <a:sym typeface="Calibri"/>
              </a:rPr>
              <a:t>Share and revise Working Models in small groups. </a:t>
            </a:r>
            <a:endParaRPr/>
          </a:p>
          <a:p>
            <a:pPr marL="0" lvl="0" indent="0" algn="l" rtl="0">
              <a:spcBef>
                <a:spcPts val="360"/>
              </a:spcBef>
              <a:spcAft>
                <a:spcPts val="0"/>
              </a:spcAft>
              <a:buNone/>
            </a:pPr>
            <a:endParaRPr sz="1200">
              <a:solidFill>
                <a:schemeClr val="dk1"/>
              </a:solidFill>
              <a:latin typeface="Calibri"/>
              <a:ea typeface="Calibri"/>
              <a:cs typeface="Calibri"/>
              <a:sym typeface="Calibri"/>
            </a:endParaRPr>
          </a:p>
          <a:p>
            <a:pPr marL="0" lvl="0" indent="0" algn="l" rtl="0">
              <a:spcBef>
                <a:spcPts val="360"/>
              </a:spcBef>
              <a:spcAft>
                <a:spcPts val="0"/>
              </a:spcAft>
              <a:buNone/>
            </a:pPr>
            <a:r>
              <a:rPr lang="en-US" sz="1200" b="1">
                <a:solidFill>
                  <a:schemeClr val="dk1"/>
                </a:solidFill>
                <a:latin typeface="Calibri"/>
                <a:ea typeface="Calibri"/>
                <a:cs typeface="Calibri"/>
                <a:sym typeface="Calibri"/>
              </a:rPr>
              <a:t>Discuss Working Models in whole group discussion. </a:t>
            </a:r>
            <a:r>
              <a:rPr lang="en-US"/>
              <a:t>S</a:t>
            </a:r>
            <a:r>
              <a:rPr lang="en-US" sz="1200">
                <a:solidFill>
                  <a:schemeClr val="dk1"/>
                </a:solidFill>
                <a:latin typeface="Calibri"/>
                <a:ea typeface="Calibri"/>
                <a:cs typeface="Calibri"/>
                <a:sym typeface="Calibri"/>
              </a:rPr>
              <a:t>hare how they represented different parts of the model and allow time to debate how they want to represent those parts as a class. </a:t>
            </a:r>
            <a:endParaRPr/>
          </a:p>
          <a:p>
            <a:pPr marL="0" lvl="0" indent="0" algn="l" rtl="0">
              <a:spcBef>
                <a:spcPts val="360"/>
              </a:spcBef>
              <a:spcAft>
                <a:spcPts val="0"/>
              </a:spcAft>
              <a:buNone/>
            </a:pPr>
            <a:endParaRPr sz="1200">
              <a:solidFill>
                <a:schemeClr val="dk1"/>
              </a:solidFill>
              <a:latin typeface="Calibri"/>
              <a:ea typeface="Calibri"/>
              <a:cs typeface="Calibri"/>
              <a:sym typeface="Calibri"/>
            </a:endParaRPr>
          </a:p>
          <a:p>
            <a:pPr marL="0" lvl="0" indent="0" algn="l" rtl="0">
              <a:spcBef>
                <a:spcPts val="360"/>
              </a:spcBef>
              <a:spcAft>
                <a:spcPts val="0"/>
              </a:spcAft>
              <a:buNone/>
            </a:pPr>
            <a:r>
              <a:rPr lang="en-US" sz="1200">
                <a:solidFill>
                  <a:schemeClr val="dk1"/>
                </a:solidFill>
                <a:latin typeface="Calibri"/>
                <a:ea typeface="Calibri"/>
                <a:cs typeface="Calibri"/>
                <a:sym typeface="Calibri"/>
              </a:rPr>
              <a:t>Suggested prompts for discussion: </a:t>
            </a:r>
            <a:endParaRPr/>
          </a:p>
          <a:p>
            <a:pPr marL="171450" lvl="0" indent="-171450" algn="l" rtl="0">
              <a:spcBef>
                <a:spcPts val="360"/>
              </a:spcBef>
              <a:spcAft>
                <a:spcPts val="0"/>
              </a:spcAft>
              <a:buClr>
                <a:schemeClr val="dk1"/>
              </a:buClr>
              <a:buSzPts val="1200"/>
              <a:buFont typeface="Arial"/>
              <a:buChar char="•"/>
            </a:pPr>
            <a:r>
              <a:rPr lang="en-US" sz="1200" i="1">
                <a:solidFill>
                  <a:schemeClr val="dk1"/>
                </a:solidFill>
                <a:latin typeface="Calibri"/>
                <a:ea typeface="Calibri"/>
                <a:cs typeface="Calibri"/>
                <a:sym typeface="Calibri"/>
              </a:rPr>
              <a:t>Why do we think surface temperature is warmer than the air temperature above it? </a:t>
            </a:r>
            <a:endParaRPr sz="1200">
              <a:solidFill>
                <a:schemeClr val="dk1"/>
              </a:solidFill>
              <a:latin typeface="Calibri"/>
              <a:ea typeface="Calibri"/>
              <a:cs typeface="Calibri"/>
              <a:sym typeface="Calibri"/>
            </a:endParaRPr>
          </a:p>
          <a:p>
            <a:pPr marL="171450" lvl="0" indent="-171450" algn="l" rtl="0">
              <a:spcBef>
                <a:spcPts val="360"/>
              </a:spcBef>
              <a:spcAft>
                <a:spcPts val="0"/>
              </a:spcAft>
              <a:buClr>
                <a:schemeClr val="dk1"/>
              </a:buClr>
              <a:buSzPts val="1200"/>
              <a:buFont typeface="Arial"/>
              <a:buChar char="•"/>
            </a:pPr>
            <a:r>
              <a:rPr lang="en-US" sz="1200" i="1">
                <a:solidFill>
                  <a:schemeClr val="dk1"/>
                </a:solidFill>
                <a:latin typeface="Calibri"/>
                <a:ea typeface="Calibri"/>
                <a:cs typeface="Calibri"/>
                <a:sym typeface="Calibri"/>
              </a:rPr>
              <a:t>How is the warm air moving? Does this match our temperature pattern? </a:t>
            </a:r>
            <a:endParaRPr sz="1200">
              <a:solidFill>
                <a:schemeClr val="dk1"/>
              </a:solidFill>
              <a:latin typeface="Calibri"/>
              <a:ea typeface="Calibri"/>
              <a:cs typeface="Calibri"/>
              <a:sym typeface="Calibri"/>
            </a:endParaRPr>
          </a:p>
          <a:p>
            <a:pPr marL="171450" lvl="0" indent="-171450" algn="l" rtl="0">
              <a:spcBef>
                <a:spcPts val="360"/>
              </a:spcBef>
              <a:spcAft>
                <a:spcPts val="0"/>
              </a:spcAft>
              <a:buClr>
                <a:schemeClr val="dk1"/>
              </a:buClr>
              <a:buSzPts val="1200"/>
              <a:buFont typeface="Arial"/>
              <a:buChar char="•"/>
            </a:pPr>
            <a:r>
              <a:rPr lang="en-US" sz="1200" i="1">
                <a:solidFill>
                  <a:schemeClr val="dk1"/>
                </a:solidFill>
                <a:latin typeface="Calibri"/>
                <a:ea typeface="Calibri"/>
                <a:cs typeface="Calibri"/>
                <a:sym typeface="Calibri"/>
              </a:rPr>
              <a:t>What’s happening to the air molecules when they are heated near the surface? </a:t>
            </a:r>
            <a:endParaRPr sz="1200">
              <a:solidFill>
                <a:schemeClr val="dk1"/>
              </a:solidFill>
              <a:latin typeface="Calibri"/>
              <a:ea typeface="Calibri"/>
              <a:cs typeface="Calibri"/>
              <a:sym typeface="Calibri"/>
            </a:endParaRPr>
          </a:p>
          <a:p>
            <a:pPr marL="0" lvl="0" indent="0" algn="l" rtl="0">
              <a:spcBef>
                <a:spcPts val="360"/>
              </a:spcBef>
              <a:spcAft>
                <a:spcPts val="0"/>
              </a:spcAft>
              <a:buNone/>
            </a:pPr>
            <a:br>
              <a:rPr lang="en-US" sz="1200">
                <a:solidFill>
                  <a:schemeClr val="dk1"/>
                </a:solidFill>
                <a:latin typeface="Calibri"/>
                <a:ea typeface="Calibri"/>
                <a:cs typeface="Calibri"/>
                <a:sym typeface="Calibri"/>
              </a:rPr>
            </a:br>
            <a:endParaRPr sz="1200">
              <a:solidFill>
                <a:schemeClr val="dk1"/>
              </a:solidFill>
              <a:latin typeface="Calibri"/>
              <a:ea typeface="Calibri"/>
              <a:cs typeface="Calibri"/>
              <a:sym typeface="Calibri"/>
            </a:endParaRPr>
          </a:p>
          <a:p>
            <a:pPr marL="0" lvl="0" indent="0" algn="l" rtl="0">
              <a:spcBef>
                <a:spcPts val="360"/>
              </a:spcBef>
              <a:spcAft>
                <a:spcPts val="0"/>
              </a:spcAft>
              <a:buNone/>
            </a:pPr>
            <a:endParaRPr/>
          </a:p>
        </p:txBody>
      </p:sp>
      <p:sp>
        <p:nvSpPr>
          <p:cNvPr id="1201" name="Google Shape;1201;g5b2de8809b_1_1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43</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6"/>
        <p:cNvGrpSpPr/>
        <p:nvPr/>
      </p:nvGrpSpPr>
      <p:grpSpPr>
        <a:xfrm>
          <a:off x="0" y="0"/>
          <a:ext cx="0" cy="0"/>
          <a:chOff x="0" y="0"/>
          <a:chExt cx="0" cy="0"/>
        </a:xfrm>
      </p:grpSpPr>
      <p:sp>
        <p:nvSpPr>
          <p:cNvPr id="1207" name="Google Shape;1207;g50d64725fa_1_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r>
              <a:rPr lang="en-US"/>
              <a:t>The Idea Tracker will be built upon throughout the entire unit, though we will only be modeling it during learning sequence 1 today.</a:t>
            </a:r>
            <a:endParaRPr/>
          </a:p>
          <a:p>
            <a:pPr marL="0" lvl="0" indent="0" algn="l" rtl="0">
              <a:spcBef>
                <a:spcPts val="360"/>
              </a:spcBef>
              <a:spcAft>
                <a:spcPts val="0"/>
              </a:spcAft>
              <a:buNone/>
            </a:pPr>
            <a:r>
              <a:rPr lang="en-US" i="1"/>
              <a:t>These ideas are important understandings that we uncover as the story unfolds!</a:t>
            </a:r>
            <a:endParaRPr i="1"/>
          </a:p>
          <a:p>
            <a:pPr marL="0" lvl="0" indent="0" algn="l" rtl="0">
              <a:spcBef>
                <a:spcPts val="360"/>
              </a:spcBef>
              <a:spcAft>
                <a:spcPts val="0"/>
              </a:spcAft>
              <a:buNone/>
            </a:pPr>
            <a:endParaRPr/>
          </a:p>
          <a:p>
            <a:pPr marL="0" lvl="0" indent="0" algn="l" rtl="0">
              <a:spcBef>
                <a:spcPts val="360"/>
              </a:spcBef>
              <a:spcAft>
                <a:spcPts val="0"/>
              </a:spcAft>
              <a:buNone/>
            </a:pPr>
            <a:r>
              <a:rPr lang="en-US"/>
              <a:t>Ask teachers to suggest big ideas so far to include on the Model Idea tracker.</a:t>
            </a:r>
            <a:endParaRPr/>
          </a:p>
          <a:p>
            <a:pPr marL="0" lvl="0" indent="0" algn="l" rtl="0">
              <a:spcBef>
                <a:spcPts val="360"/>
              </a:spcBef>
              <a:spcAft>
                <a:spcPts val="0"/>
              </a:spcAft>
              <a:buNone/>
            </a:pPr>
            <a:endParaRPr/>
          </a:p>
          <a:p>
            <a:pPr marL="0" lvl="0" indent="0" algn="l" rtl="0">
              <a:spcBef>
                <a:spcPts val="360"/>
              </a:spcBef>
              <a:spcAft>
                <a:spcPts val="0"/>
              </a:spcAft>
              <a:buNone/>
            </a:pPr>
            <a:r>
              <a:rPr lang="en-US"/>
              <a:t>Make a list on chart paper:</a:t>
            </a:r>
            <a:endParaRPr/>
          </a:p>
          <a:p>
            <a:pPr marL="457200" lvl="0" indent="-317500" algn="l" rtl="0">
              <a:spcBef>
                <a:spcPts val="360"/>
              </a:spcBef>
              <a:spcAft>
                <a:spcPts val="0"/>
              </a:spcAft>
              <a:buSzPts val="1400"/>
              <a:buAutoNum type="arabicPeriod"/>
            </a:pPr>
            <a:r>
              <a:rPr lang="en-US"/>
              <a:t>Clouds form throughout the day on a stormy day </a:t>
            </a:r>
            <a:endParaRPr/>
          </a:p>
          <a:p>
            <a:pPr marL="457200" lvl="0" indent="-317500" algn="l" rtl="0">
              <a:spcBef>
                <a:spcPts val="0"/>
              </a:spcBef>
              <a:spcAft>
                <a:spcPts val="0"/>
              </a:spcAft>
              <a:buSzPts val="1400"/>
              <a:buAutoNum type="arabicPeriod"/>
            </a:pPr>
            <a:r>
              <a:rPr lang="en-US"/>
              <a:t>The Sun warms the ground, which then warms the air</a:t>
            </a:r>
            <a:endParaRPr/>
          </a:p>
          <a:p>
            <a:pPr marL="457200" lvl="0" indent="-317500" algn="l" rtl="0">
              <a:spcBef>
                <a:spcPts val="0"/>
              </a:spcBef>
              <a:spcAft>
                <a:spcPts val="0"/>
              </a:spcAft>
              <a:buSzPts val="1400"/>
              <a:buAutoNum type="arabicPeriod"/>
            </a:pPr>
            <a:r>
              <a:rPr lang="en-US"/>
              <a:t>Air near the surface is warmer than air where clouds form</a:t>
            </a:r>
            <a:endParaRPr/>
          </a:p>
          <a:p>
            <a:pPr marL="457200" lvl="0" indent="-317500" algn="l" rtl="0">
              <a:spcBef>
                <a:spcPts val="0"/>
              </a:spcBef>
              <a:spcAft>
                <a:spcPts val="0"/>
              </a:spcAft>
              <a:buSzPts val="1400"/>
              <a:buAutoNum type="arabicPeriod"/>
            </a:pPr>
            <a:r>
              <a:rPr lang="en-US"/>
              <a:t>Water evaporates from the surface and condenses into clouds in the atmosphere</a:t>
            </a:r>
            <a:endParaRPr/>
          </a:p>
          <a:p>
            <a:pPr marL="457200" lvl="0" indent="0" algn="l" rtl="0">
              <a:spcBef>
                <a:spcPts val="360"/>
              </a:spcBef>
              <a:spcAft>
                <a:spcPts val="0"/>
              </a:spcAft>
              <a:buNone/>
            </a:pPr>
            <a:endParaRPr/>
          </a:p>
        </p:txBody>
      </p:sp>
      <p:sp>
        <p:nvSpPr>
          <p:cNvPr id="1208" name="Google Shape;1208;g50d64725fa_1_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4"/>
        <p:cNvGrpSpPr/>
        <p:nvPr/>
      </p:nvGrpSpPr>
      <p:grpSpPr>
        <a:xfrm>
          <a:off x="0" y="0"/>
          <a:ext cx="0" cy="0"/>
          <a:chOff x="0" y="0"/>
          <a:chExt cx="0" cy="0"/>
        </a:xfrm>
      </p:grpSpPr>
      <p:sp>
        <p:nvSpPr>
          <p:cNvPr id="1215" name="Google Shape;1215;g5b2de8809b_1_12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r>
              <a:rPr lang="en-US" sz="1100" b="1"/>
              <a:t>How can we use the DQB as an assessment?</a:t>
            </a:r>
            <a:endParaRPr sz="1100" b="1"/>
          </a:p>
          <a:p>
            <a:pPr marL="0" lvl="0" indent="0" algn="l" rtl="0">
              <a:spcBef>
                <a:spcPts val="360"/>
              </a:spcBef>
              <a:spcAft>
                <a:spcPts val="0"/>
              </a:spcAft>
              <a:buNone/>
            </a:pPr>
            <a:r>
              <a:rPr lang="en-US" sz="1100"/>
              <a:t>This is a good time to assess how students are progressing.  You can formalize the DQB as much as you’d like, having students write out answers to the questions or brainstorm how we could find the answer to our questions (what tests could we do?)</a:t>
            </a:r>
            <a:endParaRPr sz="1100"/>
          </a:p>
        </p:txBody>
      </p:sp>
      <p:sp>
        <p:nvSpPr>
          <p:cNvPr id="1216" name="Google Shape;1216;g5b2de8809b_1_1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3"/>
        <p:cNvGrpSpPr/>
        <p:nvPr/>
      </p:nvGrpSpPr>
      <p:grpSpPr>
        <a:xfrm>
          <a:off x="0" y="0"/>
          <a:ext cx="0" cy="0"/>
          <a:chOff x="0" y="0"/>
          <a:chExt cx="0" cy="0"/>
        </a:xfrm>
      </p:grpSpPr>
      <p:sp>
        <p:nvSpPr>
          <p:cNvPr id="1224" name="Google Shape;1224;g5b2de8809b_1_1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5" name="Google Shape;1225;g5b2de8809b_1_13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r>
              <a:rPr lang="en-US"/>
              <a:t>Group share out</a:t>
            </a:r>
            <a:endParaRPr/>
          </a:p>
          <a:p>
            <a:pPr marL="457200" lvl="0" indent="-317500" algn="l" rtl="0">
              <a:spcBef>
                <a:spcPts val="360"/>
              </a:spcBef>
              <a:spcAft>
                <a:spcPts val="0"/>
              </a:spcAft>
              <a:buSzPts val="1400"/>
              <a:buChar char="●"/>
            </a:pPr>
            <a:r>
              <a:rPr lang="en-US"/>
              <a:t>explain the Thinking Routine (connect-extend-challenge)</a:t>
            </a:r>
            <a:endParaRPr/>
          </a:p>
          <a:p>
            <a:pPr marL="457200" lvl="0" indent="-317500" algn="l" rtl="0">
              <a:spcBef>
                <a:spcPts val="0"/>
              </a:spcBef>
              <a:spcAft>
                <a:spcPts val="0"/>
              </a:spcAft>
              <a:buSzPts val="1400"/>
              <a:buChar char="●"/>
            </a:pPr>
            <a:r>
              <a:rPr lang="en-US"/>
              <a:t>use sentence stems</a:t>
            </a:r>
            <a:endParaRPr/>
          </a:p>
        </p:txBody>
      </p:sp>
      <p:sp>
        <p:nvSpPr>
          <p:cNvPr id="1226" name="Google Shape;1226;g5b2de8809b_1_133: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46</a:t>
            </a:fld>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1"/>
        <p:cNvGrpSpPr/>
        <p:nvPr/>
      </p:nvGrpSpPr>
      <p:grpSpPr>
        <a:xfrm>
          <a:off x="0" y="0"/>
          <a:ext cx="0" cy="0"/>
          <a:chOff x="0" y="0"/>
          <a:chExt cx="0" cy="0"/>
        </a:xfrm>
      </p:grpSpPr>
      <p:sp>
        <p:nvSpPr>
          <p:cNvPr id="1232" name="Google Shape;1232;g5b19d3ee8e_3_1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r>
              <a:rPr lang="en-US"/>
              <a:t>GLOBE certification work with Sherry after the break</a:t>
            </a:r>
            <a:endParaRPr/>
          </a:p>
        </p:txBody>
      </p:sp>
      <p:sp>
        <p:nvSpPr>
          <p:cNvPr id="1233" name="Google Shape;1233;g5b19d3ee8e_3_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9"/>
        <p:cNvGrpSpPr/>
        <p:nvPr/>
      </p:nvGrpSpPr>
      <p:grpSpPr>
        <a:xfrm>
          <a:off x="0" y="0"/>
          <a:ext cx="0" cy="0"/>
          <a:chOff x="0" y="0"/>
          <a:chExt cx="0" cy="0"/>
        </a:xfrm>
      </p:grpSpPr>
      <p:sp>
        <p:nvSpPr>
          <p:cNvPr id="1240" name="Google Shape;1240;g5b2de8809b_3_1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241" name="Google Shape;1241;g5b2de8809b_3_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6"/>
        <p:cNvGrpSpPr/>
        <p:nvPr/>
      </p:nvGrpSpPr>
      <p:grpSpPr>
        <a:xfrm>
          <a:off x="0" y="0"/>
          <a:ext cx="0" cy="0"/>
          <a:chOff x="0" y="0"/>
          <a:chExt cx="0" cy="0"/>
        </a:xfrm>
      </p:grpSpPr>
      <p:sp>
        <p:nvSpPr>
          <p:cNvPr id="1247" name="Google Shape;1247;g5b2de8809b_3_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a:p>
            <a:pPr marL="0" lvl="0" indent="0" algn="l" rtl="0">
              <a:spcBef>
                <a:spcPts val="360"/>
              </a:spcBef>
              <a:spcAft>
                <a:spcPts val="0"/>
              </a:spcAft>
              <a:buNone/>
            </a:pPr>
            <a:r>
              <a:rPr lang="en-US"/>
              <a:t>To wrap up today… let’s take our temperature.  What’s coming up for you? How are you feeling about the day? What are you wondering about?  </a:t>
            </a:r>
            <a:endParaRPr/>
          </a:p>
        </p:txBody>
      </p:sp>
      <p:sp>
        <p:nvSpPr>
          <p:cNvPr id="1248" name="Google Shape;1248;g5b2de8809b_3_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7"/>
        <p:cNvGrpSpPr/>
        <p:nvPr/>
      </p:nvGrpSpPr>
      <p:grpSpPr>
        <a:xfrm>
          <a:off x="0" y="0"/>
          <a:ext cx="0" cy="0"/>
          <a:chOff x="0" y="0"/>
          <a:chExt cx="0" cy="0"/>
        </a:xfrm>
      </p:grpSpPr>
      <p:sp>
        <p:nvSpPr>
          <p:cNvPr id="648" name="Google Shape;648;g5b19d3ee8e_2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9" name="Google Shape;649;g5b19d3ee8e_2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650" name="Google Shape;650;g5b19d3ee8e_2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5</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3"/>
        <p:cNvGrpSpPr/>
        <p:nvPr/>
      </p:nvGrpSpPr>
      <p:grpSpPr>
        <a:xfrm>
          <a:off x="0" y="0"/>
          <a:ext cx="0" cy="0"/>
          <a:chOff x="0" y="0"/>
          <a:chExt cx="0" cy="0"/>
        </a:xfrm>
      </p:grpSpPr>
      <p:sp>
        <p:nvSpPr>
          <p:cNvPr id="1254" name="Google Shape;1254;g5b2de8809b_4_3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55" name="Google Shape;1255;g5b2de8809b_4_32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256" name="Google Shape;1256;g5b2de8809b_4_32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50</a:t>
            </a:fld>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9"/>
        <p:cNvGrpSpPr/>
        <p:nvPr/>
      </p:nvGrpSpPr>
      <p:grpSpPr>
        <a:xfrm>
          <a:off x="0" y="0"/>
          <a:ext cx="0" cy="0"/>
          <a:chOff x="0" y="0"/>
          <a:chExt cx="0" cy="0"/>
        </a:xfrm>
      </p:grpSpPr>
      <p:sp>
        <p:nvSpPr>
          <p:cNvPr id="1260" name="Google Shape;1260;g5b2de8809b_4_34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61" name="Google Shape;1261;g5b2de8809b_4_34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r>
              <a:rPr lang="en-US"/>
              <a:t>Point out agendas for today</a:t>
            </a:r>
            <a:endParaRPr/>
          </a:p>
        </p:txBody>
      </p:sp>
      <p:sp>
        <p:nvSpPr>
          <p:cNvPr id="1262" name="Google Shape;1262;g5b2de8809b_4_34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51</a:t>
            </a:fld>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6"/>
        <p:cNvGrpSpPr/>
        <p:nvPr/>
      </p:nvGrpSpPr>
      <p:grpSpPr>
        <a:xfrm>
          <a:off x="0" y="0"/>
          <a:ext cx="0" cy="0"/>
          <a:chOff x="0" y="0"/>
          <a:chExt cx="0" cy="0"/>
        </a:xfrm>
      </p:grpSpPr>
      <p:sp>
        <p:nvSpPr>
          <p:cNvPr id="1267" name="Google Shape;1267;g597431143a_0_3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68" name="Google Shape;1268;g597431143a_0_3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360"/>
              </a:spcBef>
              <a:spcAft>
                <a:spcPts val="0"/>
              </a:spcAft>
              <a:buSzPts val="1100"/>
              <a:buNone/>
            </a:pPr>
            <a:r>
              <a:rPr lang="en-US"/>
              <a:t>Big ideas from yesterday...</a:t>
            </a:r>
            <a:endParaRPr/>
          </a:p>
          <a:p>
            <a:pPr marL="0" lvl="0" indent="0" algn="l" rtl="0">
              <a:spcBef>
                <a:spcPts val="360"/>
              </a:spcBef>
              <a:spcAft>
                <a:spcPts val="0"/>
              </a:spcAft>
              <a:buNone/>
            </a:pPr>
            <a:endParaRPr/>
          </a:p>
        </p:txBody>
      </p:sp>
      <p:sp>
        <p:nvSpPr>
          <p:cNvPr id="1269" name="Google Shape;1269;g597431143a_0_3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52</a:t>
            </a:fld>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5"/>
        <p:cNvGrpSpPr/>
        <p:nvPr/>
      </p:nvGrpSpPr>
      <p:grpSpPr>
        <a:xfrm>
          <a:off x="0" y="0"/>
          <a:ext cx="0" cy="0"/>
          <a:chOff x="0" y="0"/>
          <a:chExt cx="0" cy="0"/>
        </a:xfrm>
      </p:grpSpPr>
      <p:sp>
        <p:nvSpPr>
          <p:cNvPr id="1276" name="Google Shape;1276;g5b2de8809b_1_14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7" name="Google Shape;1277;g5b2de8809b_1_14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457200" lvl="0" indent="0" algn="l" rtl="0">
              <a:lnSpc>
                <a:spcPct val="115000"/>
              </a:lnSpc>
              <a:spcBef>
                <a:spcPts val="0"/>
              </a:spcBef>
              <a:spcAft>
                <a:spcPts val="0"/>
              </a:spcAft>
              <a:buNone/>
            </a:pPr>
            <a:r>
              <a:rPr lang="en-US" sz="1100">
                <a:latin typeface="Arial"/>
                <a:ea typeface="Arial"/>
                <a:cs typeface="Arial"/>
                <a:sym typeface="Arial"/>
              </a:rPr>
              <a:t>Have teachers use the Share-Trade talk protocol to record and then share their ideas about this topic</a:t>
            </a:r>
            <a:endParaRPr sz="1100">
              <a:latin typeface="Arial"/>
              <a:ea typeface="Arial"/>
              <a:cs typeface="Arial"/>
              <a:sym typeface="Arial"/>
            </a:endParaRPr>
          </a:p>
          <a:p>
            <a:pPr marL="914400" lvl="1" indent="-298450" algn="l" rtl="0">
              <a:lnSpc>
                <a:spcPct val="115000"/>
              </a:lnSpc>
              <a:spcBef>
                <a:spcPts val="0"/>
              </a:spcBef>
              <a:spcAft>
                <a:spcPts val="0"/>
              </a:spcAft>
              <a:buClr>
                <a:schemeClr val="dk1"/>
              </a:buClr>
              <a:buSzPts val="1100"/>
              <a:buChar char="○"/>
            </a:pPr>
            <a:r>
              <a:rPr lang="en-US" sz="1100">
                <a:latin typeface="Arial"/>
                <a:ea typeface="Arial"/>
                <a:cs typeface="Arial"/>
                <a:sym typeface="Arial"/>
              </a:rPr>
              <a:t>What is different about a sunny day and a stormy day?</a:t>
            </a:r>
            <a:endParaRPr sz="1100">
              <a:latin typeface="Arial"/>
              <a:ea typeface="Arial"/>
              <a:cs typeface="Arial"/>
              <a:sym typeface="Arial"/>
            </a:endParaRPr>
          </a:p>
          <a:p>
            <a:pPr marL="914400" lvl="0" indent="0" algn="l" rtl="0">
              <a:lnSpc>
                <a:spcPct val="115000"/>
              </a:lnSpc>
              <a:spcBef>
                <a:spcPts val="0"/>
              </a:spcBef>
              <a:spcAft>
                <a:spcPts val="0"/>
              </a:spcAft>
              <a:buNone/>
            </a:pPr>
            <a:endParaRPr/>
          </a:p>
        </p:txBody>
      </p:sp>
      <p:sp>
        <p:nvSpPr>
          <p:cNvPr id="1278" name="Google Shape;1278;g5b2de8809b_1_149: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53</a:t>
            </a:fld>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2"/>
        <p:cNvGrpSpPr/>
        <p:nvPr/>
      </p:nvGrpSpPr>
      <p:grpSpPr>
        <a:xfrm>
          <a:off x="0" y="0"/>
          <a:ext cx="0" cy="0"/>
          <a:chOff x="0" y="0"/>
          <a:chExt cx="0" cy="0"/>
        </a:xfrm>
      </p:grpSpPr>
      <p:sp>
        <p:nvSpPr>
          <p:cNvPr id="1283" name="Google Shape;1283;g5b2de8809b_1_15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4" name="Google Shape;1284;g5b2de8809b_1_15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r>
              <a:rPr lang="en-US"/>
              <a:t>moisture in the atmosphere</a:t>
            </a:r>
            <a:endParaRPr/>
          </a:p>
        </p:txBody>
      </p:sp>
      <p:sp>
        <p:nvSpPr>
          <p:cNvPr id="1285" name="Google Shape;1285;g5b2de8809b_1_155: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54</a:t>
            </a:fld>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9"/>
        <p:cNvGrpSpPr/>
        <p:nvPr/>
      </p:nvGrpSpPr>
      <p:grpSpPr>
        <a:xfrm>
          <a:off x="0" y="0"/>
          <a:ext cx="0" cy="0"/>
          <a:chOff x="0" y="0"/>
          <a:chExt cx="0" cy="0"/>
        </a:xfrm>
      </p:grpSpPr>
      <p:sp>
        <p:nvSpPr>
          <p:cNvPr id="1290" name="Google Shape;1290;g5b2de8809b_2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91" name="Google Shape;1291;g5b2de8809b_2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r>
              <a:rPr lang="en-US" dirty="0"/>
              <a:t>Relative humidity is the amount of water/moisture in the air compared to the saturation of the air.</a:t>
            </a:r>
            <a:endParaRPr dirty="0"/>
          </a:p>
        </p:txBody>
      </p:sp>
      <p:sp>
        <p:nvSpPr>
          <p:cNvPr id="1292" name="Google Shape;1292;g5b2de8809b_2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55</a:t>
            </a:fld>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7"/>
        <p:cNvGrpSpPr/>
        <p:nvPr/>
      </p:nvGrpSpPr>
      <p:grpSpPr>
        <a:xfrm>
          <a:off x="0" y="0"/>
          <a:ext cx="0" cy="0"/>
          <a:chOff x="0" y="0"/>
          <a:chExt cx="0" cy="0"/>
        </a:xfrm>
      </p:grpSpPr>
      <p:sp>
        <p:nvSpPr>
          <p:cNvPr id="1298" name="Google Shape;1298;g5b2de8809b_4_4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99" name="Google Shape;1299;g5b2de8809b_4_42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1100"/>
              <a:buFont typeface="Arial"/>
              <a:buNone/>
            </a:pPr>
            <a:r>
              <a:rPr lang="en-US" sz="1450">
                <a:latin typeface="Arial"/>
                <a:ea typeface="Arial"/>
                <a:cs typeface="Arial"/>
                <a:sym typeface="Arial"/>
              </a:rPr>
              <a:t>The air is saturated in both glasses but there is more water vapor in the warm glass, because warm air can hold more moisture than cold air.  So, relative humidity takes temperature into account, whereas absolute humidity is just the total amount of moisture. </a:t>
            </a:r>
            <a:endParaRPr sz="1450">
              <a:latin typeface="Arial"/>
              <a:ea typeface="Arial"/>
              <a:cs typeface="Arial"/>
              <a:sym typeface="Arial"/>
            </a:endParaRPr>
          </a:p>
          <a:p>
            <a:pPr marL="0" marR="0" lvl="0" indent="0" algn="l" rtl="0">
              <a:spcBef>
                <a:spcPts val="0"/>
              </a:spcBef>
              <a:spcAft>
                <a:spcPts val="0"/>
              </a:spcAft>
              <a:buClr>
                <a:schemeClr val="dk1"/>
              </a:buClr>
              <a:buSzPts val="1100"/>
              <a:buFont typeface="Arial"/>
              <a:buNone/>
            </a:pPr>
            <a:endParaRPr sz="1450">
              <a:latin typeface="Arial"/>
              <a:ea typeface="Arial"/>
              <a:cs typeface="Arial"/>
              <a:sym typeface="Arial"/>
            </a:endParaRPr>
          </a:p>
          <a:p>
            <a:pPr marL="0" marR="0" lvl="0" indent="0" algn="l" rtl="0">
              <a:spcBef>
                <a:spcPts val="0"/>
              </a:spcBef>
              <a:spcAft>
                <a:spcPts val="0"/>
              </a:spcAft>
              <a:buClr>
                <a:schemeClr val="dk1"/>
              </a:buClr>
              <a:buSzPts val="1100"/>
              <a:buFont typeface="Arial"/>
              <a:buNone/>
            </a:pPr>
            <a:r>
              <a:rPr lang="en-US" sz="1450">
                <a:latin typeface="Arial"/>
                <a:ea typeface="Arial"/>
                <a:cs typeface="Arial"/>
                <a:sym typeface="Arial"/>
              </a:rPr>
              <a:t>Green arrows → evaporation</a:t>
            </a:r>
            <a:endParaRPr sz="1450">
              <a:latin typeface="Arial"/>
              <a:ea typeface="Arial"/>
              <a:cs typeface="Arial"/>
              <a:sym typeface="Arial"/>
            </a:endParaRPr>
          </a:p>
          <a:p>
            <a:pPr marL="0" marR="0" lvl="0" indent="0" algn="l" rtl="0">
              <a:spcBef>
                <a:spcPts val="0"/>
              </a:spcBef>
              <a:spcAft>
                <a:spcPts val="0"/>
              </a:spcAft>
              <a:buClr>
                <a:schemeClr val="dk1"/>
              </a:buClr>
              <a:buSzPts val="1100"/>
              <a:buFont typeface="Arial"/>
              <a:buNone/>
            </a:pPr>
            <a:r>
              <a:rPr lang="en-US" sz="1450">
                <a:latin typeface="Arial"/>
                <a:ea typeface="Arial"/>
                <a:cs typeface="Arial"/>
                <a:sym typeface="Arial"/>
              </a:rPr>
              <a:t>Red arrows → condensation</a:t>
            </a:r>
            <a:endParaRPr sz="1450">
              <a:latin typeface="Arial"/>
              <a:ea typeface="Arial"/>
              <a:cs typeface="Arial"/>
              <a:sym typeface="Arial"/>
            </a:endParaRPr>
          </a:p>
          <a:p>
            <a:pPr marL="0" marR="0" lvl="0" indent="0" algn="l" rtl="0">
              <a:spcBef>
                <a:spcPts val="0"/>
              </a:spcBef>
              <a:spcAft>
                <a:spcPts val="0"/>
              </a:spcAft>
              <a:buClr>
                <a:schemeClr val="dk1"/>
              </a:buClr>
              <a:buSzPts val="225"/>
              <a:buFont typeface="Calibri"/>
              <a:buNone/>
            </a:pPr>
            <a:endParaRPr/>
          </a:p>
        </p:txBody>
      </p:sp>
      <p:sp>
        <p:nvSpPr>
          <p:cNvPr id="1300" name="Google Shape;1300;g5b2de8809b_4_425:notes"/>
          <p:cNvSpPr txBox="1">
            <a:spLocks noGrp="1"/>
          </p:cNvSpPr>
          <p:nvPr>
            <p:ph type="sldNum" idx="12"/>
          </p:nvPr>
        </p:nvSpPr>
        <p:spPr>
          <a:xfrm>
            <a:off x="3884612"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56</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4"/>
        <p:cNvGrpSpPr/>
        <p:nvPr/>
      </p:nvGrpSpPr>
      <p:grpSpPr>
        <a:xfrm>
          <a:off x="0" y="0"/>
          <a:ext cx="0" cy="0"/>
          <a:chOff x="0" y="0"/>
          <a:chExt cx="0" cy="0"/>
        </a:xfrm>
      </p:grpSpPr>
      <p:sp>
        <p:nvSpPr>
          <p:cNvPr id="1305" name="Google Shape;1305;g5b2de8809b_2_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06" name="Google Shape;1306;g5b2de8809b_2_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2200"/>
              <a:buFont typeface="Calibri"/>
              <a:buNone/>
            </a:pPr>
            <a:r>
              <a:rPr lang="en-US" sz="1100" b="1" dirty="0">
                <a:solidFill>
                  <a:srgbClr val="595857"/>
                </a:solidFill>
                <a:latin typeface="Open Sans"/>
                <a:ea typeface="Open Sans"/>
                <a:cs typeface="Open Sans"/>
                <a:sym typeface="Open Sans"/>
              </a:rPr>
              <a:t>TRUE</a:t>
            </a:r>
          </a:p>
          <a:p>
            <a:pPr marL="0" lvl="0" indent="0" algn="l" rtl="0">
              <a:spcBef>
                <a:spcPts val="0"/>
              </a:spcBef>
              <a:spcAft>
                <a:spcPts val="0"/>
              </a:spcAft>
              <a:buClr>
                <a:schemeClr val="dk1"/>
              </a:buClr>
              <a:buSzPts val="2200"/>
              <a:buFont typeface="Calibri"/>
              <a:buNone/>
            </a:pPr>
            <a:endParaRPr lang="en-US" sz="1100" b="1" dirty="0">
              <a:solidFill>
                <a:srgbClr val="595857"/>
              </a:solidFill>
              <a:latin typeface="Open Sans"/>
              <a:ea typeface="Open Sans"/>
              <a:cs typeface="Open Sans"/>
              <a:sym typeface="Open Sans"/>
            </a:endParaRPr>
          </a:p>
          <a:p>
            <a:pPr marL="0" lvl="0" indent="0" algn="l" rtl="0">
              <a:spcBef>
                <a:spcPts val="0"/>
              </a:spcBef>
              <a:spcAft>
                <a:spcPts val="0"/>
              </a:spcAft>
              <a:buClr>
                <a:schemeClr val="dk1"/>
              </a:buClr>
              <a:buSzPts val="2200"/>
              <a:buFont typeface="Calibri"/>
              <a:buNone/>
            </a:pPr>
            <a:r>
              <a:rPr lang="en-US" sz="1100" b="1" dirty="0">
                <a:solidFill>
                  <a:srgbClr val="595857"/>
                </a:solidFill>
                <a:latin typeface="Open Sans"/>
                <a:ea typeface="Open Sans"/>
                <a:cs typeface="Open Sans"/>
                <a:sym typeface="Open Sans"/>
              </a:rPr>
              <a:t>Dewpoint </a:t>
            </a:r>
            <a:r>
              <a:rPr lang="en-US" sz="1100" dirty="0">
                <a:solidFill>
                  <a:srgbClr val="595857"/>
                </a:solidFill>
                <a:latin typeface="Open Sans"/>
                <a:ea typeface="Open Sans"/>
                <a:cs typeface="Open Sans"/>
                <a:sym typeface="Open Sans"/>
              </a:rPr>
              <a:t> - temperature to which air is cooled to reach saturation </a:t>
            </a:r>
            <a:endParaRPr sz="1100" dirty="0">
              <a:solidFill>
                <a:srgbClr val="595857"/>
              </a:solidFill>
              <a:latin typeface="Open Sans"/>
              <a:ea typeface="Open Sans"/>
              <a:cs typeface="Open Sans"/>
              <a:sym typeface="Open Sans"/>
            </a:endParaRPr>
          </a:p>
          <a:p>
            <a:pPr marL="0" lvl="0" indent="0" algn="l" rtl="0">
              <a:spcBef>
                <a:spcPts val="0"/>
              </a:spcBef>
              <a:spcAft>
                <a:spcPts val="0"/>
              </a:spcAft>
              <a:buClr>
                <a:schemeClr val="dk1"/>
              </a:buClr>
              <a:buSzPts val="1000"/>
              <a:buFont typeface="Calibri"/>
              <a:buNone/>
            </a:pPr>
            <a:r>
              <a:rPr lang="en-US" sz="1100" dirty="0">
                <a:solidFill>
                  <a:srgbClr val="595857"/>
                </a:solidFill>
                <a:latin typeface="Open Sans"/>
                <a:ea typeface="Open Sans"/>
                <a:cs typeface="Open Sans"/>
                <a:sym typeface="Open Sans"/>
              </a:rPr>
              <a:t> </a:t>
            </a:r>
            <a:endParaRPr sz="1100" dirty="0">
              <a:solidFill>
                <a:srgbClr val="595857"/>
              </a:solidFill>
              <a:latin typeface="Open Sans"/>
              <a:ea typeface="Open Sans"/>
              <a:cs typeface="Open Sans"/>
              <a:sym typeface="Open Sans"/>
            </a:endParaRPr>
          </a:p>
          <a:p>
            <a:pPr marL="0" lvl="0" indent="0" algn="l" rtl="0">
              <a:spcBef>
                <a:spcPts val="0"/>
              </a:spcBef>
              <a:spcAft>
                <a:spcPts val="0"/>
              </a:spcAft>
              <a:buClr>
                <a:schemeClr val="dk1"/>
              </a:buClr>
              <a:buSzPts val="2200"/>
              <a:buFont typeface="Calibri"/>
              <a:buNone/>
            </a:pPr>
            <a:r>
              <a:rPr lang="en-US" sz="1100" dirty="0">
                <a:solidFill>
                  <a:srgbClr val="595857"/>
                </a:solidFill>
                <a:latin typeface="Open Sans"/>
                <a:ea typeface="Open Sans"/>
                <a:cs typeface="Open Sans"/>
                <a:sym typeface="Open Sans"/>
              </a:rPr>
              <a:t>When air is </a:t>
            </a:r>
            <a:r>
              <a:rPr lang="en-US" sz="1100" b="1" dirty="0">
                <a:solidFill>
                  <a:srgbClr val="595857"/>
                </a:solidFill>
                <a:latin typeface="Open Sans"/>
                <a:ea typeface="Open Sans"/>
                <a:cs typeface="Open Sans"/>
                <a:sym typeface="Open Sans"/>
              </a:rPr>
              <a:t>saturated,  </a:t>
            </a:r>
            <a:r>
              <a:rPr lang="en-US" sz="1100" dirty="0">
                <a:solidFill>
                  <a:srgbClr val="595857"/>
                </a:solidFill>
                <a:latin typeface="Open Sans"/>
                <a:ea typeface="Open Sans"/>
                <a:cs typeface="Open Sans"/>
                <a:sym typeface="Open Sans"/>
              </a:rPr>
              <a:t>humidity is 100% (rate of evaporation = rate of condensation)</a:t>
            </a:r>
            <a:endParaRPr sz="1100" dirty="0">
              <a:solidFill>
                <a:srgbClr val="595857"/>
              </a:solidFill>
              <a:latin typeface="Open Sans"/>
              <a:ea typeface="Open Sans"/>
              <a:cs typeface="Open Sans"/>
              <a:sym typeface="Open Sans"/>
            </a:endParaRPr>
          </a:p>
          <a:p>
            <a:pPr marL="1371600" lvl="1" indent="-298450" algn="l" rtl="0">
              <a:spcBef>
                <a:spcPts val="0"/>
              </a:spcBef>
              <a:spcAft>
                <a:spcPts val="0"/>
              </a:spcAft>
              <a:buClr>
                <a:srgbClr val="595857"/>
              </a:buClr>
              <a:buSzPts val="1100"/>
              <a:buFont typeface="Open Sans"/>
              <a:buChar char="○"/>
            </a:pPr>
            <a:r>
              <a:rPr lang="en-US" sz="1100" dirty="0">
                <a:solidFill>
                  <a:srgbClr val="595857"/>
                </a:solidFill>
                <a:latin typeface="Open Sans"/>
                <a:ea typeface="Open Sans"/>
                <a:cs typeface="Open Sans"/>
                <a:sym typeface="Open Sans"/>
              </a:rPr>
              <a:t>At saturation, air temperature is the same as the dewpoint.</a:t>
            </a:r>
            <a:endParaRPr sz="1100" dirty="0">
              <a:solidFill>
                <a:srgbClr val="595857"/>
              </a:solidFill>
              <a:latin typeface="Open Sans"/>
              <a:ea typeface="Open Sans"/>
              <a:cs typeface="Open Sans"/>
              <a:sym typeface="Open Sans"/>
            </a:endParaRPr>
          </a:p>
          <a:p>
            <a:pPr marL="1371600" lvl="1" indent="-298450" algn="l" rtl="0">
              <a:spcBef>
                <a:spcPts val="0"/>
              </a:spcBef>
              <a:spcAft>
                <a:spcPts val="0"/>
              </a:spcAft>
              <a:buClr>
                <a:srgbClr val="595857"/>
              </a:buClr>
              <a:buSzPts val="1100"/>
              <a:buFont typeface="Open Sans"/>
              <a:buChar char="○"/>
            </a:pPr>
            <a:r>
              <a:rPr lang="en-US" sz="1100" dirty="0">
                <a:solidFill>
                  <a:srgbClr val="595857"/>
                </a:solidFill>
                <a:latin typeface="Open Sans"/>
                <a:ea typeface="Open Sans"/>
                <a:cs typeface="Open Sans"/>
                <a:sym typeface="Open Sans"/>
              </a:rPr>
              <a:t>Saturation can result in fog, clouds, and possibly precipitation.</a:t>
            </a:r>
            <a:endParaRPr sz="1100" dirty="0"/>
          </a:p>
        </p:txBody>
      </p:sp>
      <p:sp>
        <p:nvSpPr>
          <p:cNvPr id="1307" name="Google Shape;1307;g5b2de8809b_2_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57</a:t>
            </a:fld>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2"/>
        <p:cNvGrpSpPr/>
        <p:nvPr/>
      </p:nvGrpSpPr>
      <p:grpSpPr>
        <a:xfrm>
          <a:off x="0" y="0"/>
          <a:ext cx="0" cy="0"/>
          <a:chOff x="0" y="0"/>
          <a:chExt cx="0" cy="0"/>
        </a:xfrm>
      </p:grpSpPr>
      <p:sp>
        <p:nvSpPr>
          <p:cNvPr id="1313" name="Google Shape;1313;g5b2de8809b_4_34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14" name="Google Shape;1314;g5b2de8809b_4_34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1315" name="Google Shape;1315;g5b2de8809b_4_346:notes"/>
          <p:cNvSpPr txBox="1">
            <a:spLocks noGrp="1"/>
          </p:cNvSpPr>
          <p:nvPr>
            <p:ph type="sldNum" idx="12"/>
          </p:nvPr>
        </p:nvSpPr>
        <p:spPr>
          <a:xfrm>
            <a:off x="3884612"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58</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3"/>
        <p:cNvGrpSpPr/>
        <p:nvPr/>
      </p:nvGrpSpPr>
      <p:grpSpPr>
        <a:xfrm>
          <a:off x="0" y="0"/>
          <a:ext cx="0" cy="0"/>
          <a:chOff x="0" y="0"/>
          <a:chExt cx="0" cy="0"/>
        </a:xfrm>
      </p:grpSpPr>
      <p:sp>
        <p:nvSpPr>
          <p:cNvPr id="1324" name="Google Shape;1324;g5b2de8809b_4_6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25" name="Google Shape;1325;g5b2de8809b_4_61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360"/>
              </a:spcBef>
              <a:spcAft>
                <a:spcPts val="0"/>
              </a:spcAft>
              <a:buSzPts val="1100"/>
              <a:buNone/>
            </a:pPr>
            <a:r>
              <a:rPr lang="en-US">
                <a:solidFill>
                  <a:srgbClr val="980000"/>
                </a:solidFill>
              </a:rPr>
              <a:t>Pass out Lesson 4 &amp; 5 SAS packet</a:t>
            </a:r>
            <a:endParaRPr/>
          </a:p>
          <a:p>
            <a:pPr marL="0" lvl="0" indent="0" algn="l" rtl="0">
              <a:spcBef>
                <a:spcPts val="360"/>
              </a:spcBef>
              <a:spcAft>
                <a:spcPts val="0"/>
              </a:spcAft>
              <a:buClr>
                <a:schemeClr val="dk1"/>
              </a:buClr>
              <a:buSzPts val="1100"/>
              <a:buFont typeface="Arial"/>
              <a:buNone/>
            </a:pPr>
            <a:r>
              <a:rPr lang="en-US"/>
              <a:t>So, let’s take a look at the big ideas that students will uncover in Lessons 4 &amp; 5, and then we will try the activities out. </a:t>
            </a:r>
            <a:endParaRPr/>
          </a:p>
          <a:p>
            <a:pPr marL="457200" lvl="0" indent="-317500" algn="l" rtl="0">
              <a:spcBef>
                <a:spcPts val="360"/>
              </a:spcBef>
              <a:spcAft>
                <a:spcPts val="0"/>
              </a:spcAft>
              <a:buSzPts val="1400"/>
              <a:buChar char="●"/>
            </a:pPr>
            <a:r>
              <a:rPr lang="en-US"/>
              <a:t>Have teachers open up  the SAS pages in the packet as I go through the big ideas from each of the activities</a:t>
            </a:r>
            <a:endParaRPr/>
          </a:p>
        </p:txBody>
      </p:sp>
      <p:sp>
        <p:nvSpPr>
          <p:cNvPr id="1326" name="Google Shape;1326;g5b2de8809b_4_61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59</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4"/>
        <p:cNvGrpSpPr/>
        <p:nvPr/>
      </p:nvGrpSpPr>
      <p:grpSpPr>
        <a:xfrm>
          <a:off x="0" y="0"/>
          <a:ext cx="0" cy="0"/>
          <a:chOff x="0" y="0"/>
          <a:chExt cx="0" cy="0"/>
        </a:xfrm>
      </p:grpSpPr>
      <p:sp>
        <p:nvSpPr>
          <p:cNvPr id="655" name="Google Shape;655;g549a5a61cd_1_4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457200" lvl="0" indent="-317500" algn="l" rtl="0">
              <a:spcBef>
                <a:spcPts val="360"/>
              </a:spcBef>
              <a:spcAft>
                <a:spcPts val="0"/>
              </a:spcAft>
              <a:buSzPts val="1400"/>
              <a:buChar char="●"/>
            </a:pPr>
            <a:r>
              <a:rPr lang="en-US"/>
              <a:t>Explain 3-Dimensional Teaching if needed</a:t>
            </a:r>
            <a:endParaRPr/>
          </a:p>
          <a:p>
            <a:pPr marL="457200" lvl="0" indent="-317500" algn="l" rtl="0">
              <a:spcBef>
                <a:spcPts val="0"/>
              </a:spcBef>
              <a:spcAft>
                <a:spcPts val="0"/>
              </a:spcAft>
              <a:buSzPts val="1400"/>
              <a:buChar char="●"/>
            </a:pPr>
            <a:r>
              <a:rPr lang="en-US"/>
              <a:t>Reference SCIENCE PRACTICES HANDOUT: Other practices included in GLOBE Weather: asking questions, explaining, communicating</a:t>
            </a:r>
            <a:endParaRPr/>
          </a:p>
          <a:p>
            <a:pPr marL="914400" lvl="1" indent="-317500" algn="l" rtl="0">
              <a:spcBef>
                <a:spcPts val="0"/>
              </a:spcBef>
              <a:spcAft>
                <a:spcPts val="0"/>
              </a:spcAft>
              <a:buSzPts val="1400"/>
              <a:buChar char="○"/>
            </a:pPr>
            <a:r>
              <a:rPr lang="en-US"/>
              <a:t>Any small shifts you can make in your lessons to expose students to the practices is an amazing way to increase engagement and learning</a:t>
            </a:r>
            <a:endParaRPr/>
          </a:p>
          <a:p>
            <a:pPr marL="457200" lvl="0" indent="-317500" algn="l" rtl="0">
              <a:spcBef>
                <a:spcPts val="0"/>
              </a:spcBef>
              <a:spcAft>
                <a:spcPts val="0"/>
              </a:spcAft>
              <a:buSzPts val="1400"/>
              <a:buChar char="●"/>
            </a:pPr>
            <a:r>
              <a:rPr lang="en-US"/>
              <a:t>*point out strikethroughs</a:t>
            </a:r>
            <a:endParaRPr/>
          </a:p>
          <a:p>
            <a:pPr marL="457200" lvl="0" indent="-317500" algn="l" rtl="0">
              <a:spcBef>
                <a:spcPts val="0"/>
              </a:spcBef>
              <a:spcAft>
                <a:spcPts val="0"/>
              </a:spcAft>
              <a:buSzPts val="1400"/>
              <a:buChar char="●"/>
            </a:pPr>
            <a:r>
              <a:rPr lang="en-US"/>
              <a:t>Look at example of an NGSS page in the curriculum pg 36</a:t>
            </a:r>
            <a:endParaRPr/>
          </a:p>
        </p:txBody>
      </p:sp>
      <p:sp>
        <p:nvSpPr>
          <p:cNvPr id="656" name="Google Shape;656;g549a5a61cd_1_4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2"/>
        <p:cNvGrpSpPr/>
        <p:nvPr/>
      </p:nvGrpSpPr>
      <p:grpSpPr>
        <a:xfrm>
          <a:off x="0" y="0"/>
          <a:ext cx="0" cy="0"/>
          <a:chOff x="0" y="0"/>
          <a:chExt cx="0" cy="0"/>
        </a:xfrm>
      </p:grpSpPr>
      <p:sp>
        <p:nvSpPr>
          <p:cNvPr id="1333" name="Google Shape;1333;g55360aaa53_0_9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r>
              <a:rPr lang="en-US"/>
              <a:t>What is different about a stormy day vs a sunny day?</a:t>
            </a:r>
            <a:endParaRPr/>
          </a:p>
          <a:p>
            <a:pPr marL="0" lvl="0" indent="0" algn="l" rtl="0">
              <a:spcBef>
                <a:spcPts val="360"/>
              </a:spcBef>
              <a:spcAft>
                <a:spcPts val="0"/>
              </a:spcAft>
              <a:buNone/>
            </a:pPr>
            <a:r>
              <a:rPr lang="en-US"/>
              <a:t>Comparing air temperature and adding in HUMIDITY</a:t>
            </a:r>
            <a:endParaRPr/>
          </a:p>
        </p:txBody>
      </p:sp>
      <p:sp>
        <p:nvSpPr>
          <p:cNvPr id="1334" name="Google Shape;1334;g55360aaa53_0_9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1"/>
        <p:cNvGrpSpPr/>
        <p:nvPr/>
      </p:nvGrpSpPr>
      <p:grpSpPr>
        <a:xfrm>
          <a:off x="0" y="0"/>
          <a:ext cx="0" cy="0"/>
          <a:chOff x="0" y="0"/>
          <a:chExt cx="0" cy="0"/>
        </a:xfrm>
      </p:grpSpPr>
      <p:sp>
        <p:nvSpPr>
          <p:cNvPr id="1342" name="Google Shape;1342;g5b2de8809b_4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43" name="Google Shape;1343;g5b2de8809b_4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360"/>
              </a:spcBef>
              <a:spcAft>
                <a:spcPts val="0"/>
              </a:spcAft>
              <a:buClr>
                <a:schemeClr val="dk1"/>
              </a:buClr>
              <a:buSzPts val="1200"/>
              <a:buFont typeface="Arial"/>
              <a:buNone/>
            </a:pPr>
            <a:r>
              <a:rPr lang="en-US"/>
              <a:t>What conditions are needed for a storm to form?</a:t>
            </a:r>
            <a:endParaRPr/>
          </a:p>
          <a:p>
            <a:pPr marL="0" lvl="0" indent="0" algn="l" rtl="0">
              <a:spcBef>
                <a:spcPts val="360"/>
              </a:spcBef>
              <a:spcAft>
                <a:spcPts val="0"/>
              </a:spcAft>
              <a:buClr>
                <a:schemeClr val="dk1"/>
              </a:buClr>
              <a:buSzPts val="1200"/>
              <a:buFont typeface="Arial"/>
              <a:buNone/>
            </a:pPr>
            <a:r>
              <a:rPr lang="en-US"/>
              <a:t>-We learn that a source of moisture, or humidity is needed (moist air mass, body of water, etc)</a:t>
            </a:r>
            <a:endParaRPr/>
          </a:p>
        </p:txBody>
      </p:sp>
      <p:sp>
        <p:nvSpPr>
          <p:cNvPr id="1344" name="Google Shape;1344;g5b2de8809b_4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61</a:t>
            </a:fld>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0"/>
        <p:cNvGrpSpPr/>
        <p:nvPr/>
      </p:nvGrpSpPr>
      <p:grpSpPr>
        <a:xfrm>
          <a:off x="0" y="0"/>
          <a:ext cx="0" cy="0"/>
          <a:chOff x="0" y="0"/>
          <a:chExt cx="0" cy="0"/>
        </a:xfrm>
      </p:grpSpPr>
      <p:sp>
        <p:nvSpPr>
          <p:cNvPr id="1351" name="Google Shape;1351;g55360aaa53_0_12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r>
              <a:rPr lang="en-US"/>
              <a:t>Why does warm air rise and cool air sink? Most students can recall that warm air rises, but why?</a:t>
            </a:r>
            <a:endParaRPr/>
          </a:p>
        </p:txBody>
      </p:sp>
      <p:sp>
        <p:nvSpPr>
          <p:cNvPr id="1352" name="Google Shape;1352;g55360aaa53_0_1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0"/>
        <p:cNvGrpSpPr/>
        <p:nvPr/>
      </p:nvGrpSpPr>
      <p:grpSpPr>
        <a:xfrm>
          <a:off x="0" y="0"/>
          <a:ext cx="0" cy="0"/>
          <a:chOff x="0" y="0"/>
          <a:chExt cx="0" cy="0"/>
        </a:xfrm>
      </p:grpSpPr>
      <p:sp>
        <p:nvSpPr>
          <p:cNvPr id="1361" name="Google Shape;1361;g5b2de8809b_4_10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62" name="Google Shape;1362;g5b2de8809b_4_10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None/>
            </a:pPr>
            <a:r>
              <a:rPr lang="en-US" sz="1100">
                <a:latin typeface="Arial"/>
                <a:ea typeface="Arial"/>
                <a:cs typeface="Arial"/>
                <a:sym typeface="Arial"/>
              </a:rPr>
              <a:t>To explain why warm air rises and cool air sinks:</a:t>
            </a:r>
            <a:endParaRPr sz="1100">
              <a:latin typeface="Arial"/>
              <a:ea typeface="Arial"/>
              <a:cs typeface="Arial"/>
              <a:sym typeface="Arial"/>
            </a:endParaRPr>
          </a:p>
          <a:p>
            <a:pPr marL="0" lvl="0" indent="0" algn="l" rtl="0">
              <a:lnSpc>
                <a:spcPct val="115000"/>
              </a:lnSpc>
              <a:spcBef>
                <a:spcPts val="0"/>
              </a:spcBef>
              <a:spcAft>
                <a:spcPts val="0"/>
              </a:spcAft>
              <a:buNone/>
            </a:pPr>
            <a:r>
              <a:rPr lang="en-US" sz="1100">
                <a:latin typeface="Arial"/>
                <a:ea typeface="Arial"/>
                <a:cs typeface="Arial"/>
                <a:sym typeface="Arial"/>
              </a:rPr>
              <a:t>Density differences between warm &amp; cool air</a:t>
            </a:r>
            <a:endParaRPr sz="1200" b="1">
              <a:solidFill>
                <a:schemeClr val="dk1"/>
              </a:solidFill>
              <a:latin typeface="Calibri"/>
              <a:ea typeface="Calibri"/>
              <a:cs typeface="Calibri"/>
              <a:sym typeface="Calibri"/>
            </a:endParaRPr>
          </a:p>
        </p:txBody>
      </p:sp>
      <p:sp>
        <p:nvSpPr>
          <p:cNvPr id="1363" name="Google Shape;1363;g5b2de8809b_4_10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63</a:t>
            </a:fld>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1"/>
        <p:cNvGrpSpPr/>
        <p:nvPr/>
      </p:nvGrpSpPr>
      <p:grpSpPr>
        <a:xfrm>
          <a:off x="0" y="0"/>
          <a:ext cx="0" cy="0"/>
          <a:chOff x="0" y="0"/>
          <a:chExt cx="0" cy="0"/>
        </a:xfrm>
      </p:grpSpPr>
      <p:sp>
        <p:nvSpPr>
          <p:cNvPr id="1372" name="Google Shape;1372;g5b2de8809b_4_2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73" name="Google Shape;1373;g5b2de8809b_4_21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We r</a:t>
            </a:r>
            <a:r>
              <a:rPr lang="en-US" sz="1200">
                <a:solidFill>
                  <a:schemeClr val="dk1"/>
                </a:solidFill>
              </a:rPr>
              <a:t>ead about how gravity affects air molecules</a:t>
            </a:r>
            <a:r>
              <a:rPr lang="en-US"/>
              <a:t>, which creates pressure differences at the surface and higher up in the troposphere</a:t>
            </a:r>
            <a:r>
              <a:rPr lang="en-US" sz="1200">
                <a:solidFill>
                  <a:schemeClr val="dk1"/>
                </a:solidFill>
              </a:rPr>
              <a:t> </a:t>
            </a:r>
            <a:endParaRPr/>
          </a:p>
        </p:txBody>
      </p:sp>
      <p:sp>
        <p:nvSpPr>
          <p:cNvPr id="1374" name="Google Shape;1374;g5b2de8809b_4_21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64</a:t>
            </a:fld>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1"/>
        <p:cNvGrpSpPr/>
        <p:nvPr/>
      </p:nvGrpSpPr>
      <p:grpSpPr>
        <a:xfrm>
          <a:off x="0" y="0"/>
          <a:ext cx="0" cy="0"/>
          <a:chOff x="0" y="0"/>
          <a:chExt cx="0" cy="0"/>
        </a:xfrm>
      </p:grpSpPr>
      <p:sp>
        <p:nvSpPr>
          <p:cNvPr id="1382" name="Google Shape;1382;g55360aaa53_0_15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Clr>
                <a:schemeClr val="dk1"/>
              </a:buClr>
              <a:buSzPts val="1100"/>
              <a:buFont typeface="Arial"/>
              <a:buNone/>
            </a:pPr>
            <a:r>
              <a:rPr lang="en-US"/>
              <a:t>Students put all that together to describe convection. </a:t>
            </a:r>
            <a:endParaRPr/>
          </a:p>
          <a:p>
            <a:pPr marL="0" lvl="0" indent="0" algn="l" rtl="0">
              <a:spcBef>
                <a:spcPts val="360"/>
              </a:spcBef>
              <a:spcAft>
                <a:spcPts val="0"/>
              </a:spcAft>
              <a:buClr>
                <a:schemeClr val="dk1"/>
              </a:buClr>
              <a:buSzPts val="1100"/>
              <a:buFont typeface="Arial"/>
              <a:buNone/>
            </a:pPr>
            <a:r>
              <a:rPr lang="en-US"/>
              <a:t>What is the story of an air molecule as moves, rising and falling, in the atmosphere?</a:t>
            </a:r>
            <a:endParaRPr/>
          </a:p>
        </p:txBody>
      </p:sp>
      <p:sp>
        <p:nvSpPr>
          <p:cNvPr id="1383" name="Google Shape;1383;g55360aaa53_0_15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0"/>
        <p:cNvGrpSpPr/>
        <p:nvPr/>
      </p:nvGrpSpPr>
      <p:grpSpPr>
        <a:xfrm>
          <a:off x="0" y="0"/>
          <a:ext cx="0" cy="0"/>
          <a:chOff x="0" y="0"/>
          <a:chExt cx="0" cy="0"/>
        </a:xfrm>
      </p:grpSpPr>
      <p:sp>
        <p:nvSpPr>
          <p:cNvPr id="1391" name="Google Shape;1391;g50d64725fa_1_4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r>
              <a:rPr lang="en-US"/>
              <a:t>We apply our learnings about the conditions needed for a storm to form with the Make a Thunderstorm simulation.</a:t>
            </a:r>
            <a:endParaRPr/>
          </a:p>
          <a:p>
            <a:pPr marL="0" lvl="0" indent="0" algn="l" rtl="0">
              <a:spcBef>
                <a:spcPts val="360"/>
              </a:spcBef>
              <a:spcAft>
                <a:spcPts val="0"/>
              </a:spcAft>
              <a:buNone/>
            </a:pPr>
            <a:endParaRPr/>
          </a:p>
          <a:p>
            <a:pPr marL="0" lvl="0" indent="0" algn="l" rtl="0">
              <a:spcBef>
                <a:spcPts val="360"/>
              </a:spcBef>
              <a:spcAft>
                <a:spcPts val="0"/>
              </a:spcAft>
              <a:buClr>
                <a:schemeClr val="dk1"/>
              </a:buClr>
              <a:buSzPts val="1100"/>
              <a:buFont typeface="Arial"/>
              <a:buNone/>
            </a:pPr>
            <a:r>
              <a:rPr lang="en-US"/>
              <a:t>Tomorrow we will begin with time to explore the Lesson 4 &amp; 5 activities.</a:t>
            </a:r>
            <a:endParaRPr/>
          </a:p>
        </p:txBody>
      </p:sp>
      <p:sp>
        <p:nvSpPr>
          <p:cNvPr id="1392" name="Google Shape;1392;g50d64725fa_1_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0"/>
        <p:cNvGrpSpPr/>
        <p:nvPr/>
      </p:nvGrpSpPr>
      <p:grpSpPr>
        <a:xfrm>
          <a:off x="0" y="0"/>
          <a:ext cx="0" cy="0"/>
          <a:chOff x="0" y="0"/>
          <a:chExt cx="0" cy="0"/>
        </a:xfrm>
      </p:grpSpPr>
      <p:sp>
        <p:nvSpPr>
          <p:cNvPr id="1401" name="Google Shape;1401;g5b2de8809b_4_50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02" name="Google Shape;1402;g5b2de8809b_4_50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r>
              <a:rPr lang="en-US"/>
              <a:t>Explain briefly how the stations will work</a:t>
            </a:r>
            <a:endParaRPr/>
          </a:p>
          <a:p>
            <a:pPr marL="0" lvl="0" indent="0" algn="l" rtl="0">
              <a:spcBef>
                <a:spcPts val="360"/>
              </a:spcBef>
              <a:spcAft>
                <a:spcPts val="0"/>
              </a:spcAft>
              <a:buNone/>
            </a:pPr>
            <a:endParaRPr/>
          </a:p>
        </p:txBody>
      </p:sp>
      <p:sp>
        <p:nvSpPr>
          <p:cNvPr id="1403" name="Google Shape;1403;g5b2de8809b_4_50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67</a:t>
            </a:fld>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7"/>
        <p:cNvGrpSpPr/>
        <p:nvPr/>
      </p:nvGrpSpPr>
      <p:grpSpPr>
        <a:xfrm>
          <a:off x="0" y="0"/>
          <a:ext cx="0" cy="0"/>
          <a:chOff x="0" y="0"/>
          <a:chExt cx="0" cy="0"/>
        </a:xfrm>
      </p:grpSpPr>
      <p:sp>
        <p:nvSpPr>
          <p:cNvPr id="1408" name="Google Shape;1408;g5b2de8809b_4_94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r>
              <a:rPr lang="en-US"/>
              <a:t>GLOBE certification work with Sherry after the break</a:t>
            </a:r>
            <a:endParaRPr/>
          </a:p>
        </p:txBody>
      </p:sp>
      <p:sp>
        <p:nvSpPr>
          <p:cNvPr id="1409" name="Google Shape;1409;g5b2de8809b_4_94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5"/>
        <p:cNvGrpSpPr/>
        <p:nvPr/>
      </p:nvGrpSpPr>
      <p:grpSpPr>
        <a:xfrm>
          <a:off x="0" y="0"/>
          <a:ext cx="0" cy="0"/>
          <a:chOff x="0" y="0"/>
          <a:chExt cx="0" cy="0"/>
        </a:xfrm>
      </p:grpSpPr>
      <p:sp>
        <p:nvSpPr>
          <p:cNvPr id="1416" name="Google Shape;1416;g5b2de8809b_4_95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417" name="Google Shape;1417;g5b2de8809b_4_95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3"/>
        <p:cNvGrpSpPr/>
        <p:nvPr/>
      </p:nvGrpSpPr>
      <p:grpSpPr>
        <a:xfrm>
          <a:off x="0" y="0"/>
          <a:ext cx="0" cy="0"/>
          <a:chOff x="0" y="0"/>
          <a:chExt cx="0" cy="0"/>
        </a:xfrm>
      </p:grpSpPr>
      <p:sp>
        <p:nvSpPr>
          <p:cNvPr id="664" name="Google Shape;664;g549a5a61cd_1_1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457200" lvl="0" indent="-317500" algn="l" rtl="0">
              <a:spcBef>
                <a:spcPts val="360"/>
              </a:spcBef>
              <a:spcAft>
                <a:spcPts val="0"/>
              </a:spcAft>
              <a:buSzPts val="1400"/>
              <a:buChar char="●"/>
            </a:pPr>
            <a:r>
              <a:rPr lang="en-US"/>
              <a:t>Here is how the story unfolds: Change of scale, different ways that we experience weather: local, regional, global</a:t>
            </a:r>
            <a:endParaRPr/>
          </a:p>
          <a:p>
            <a:pPr marL="457200" lvl="0" indent="-317500" algn="l" rtl="0">
              <a:spcBef>
                <a:spcPts val="0"/>
              </a:spcBef>
              <a:spcAft>
                <a:spcPts val="0"/>
              </a:spcAft>
              <a:buSzPts val="1400"/>
              <a:buChar char="●"/>
            </a:pPr>
            <a:r>
              <a:rPr lang="en-US"/>
              <a:t>Reference curriculum binder: organization/tabs</a:t>
            </a:r>
            <a:endParaRPr/>
          </a:p>
          <a:p>
            <a:pPr marL="457200" lvl="0" indent="-317500" algn="l" rtl="0">
              <a:spcBef>
                <a:spcPts val="0"/>
              </a:spcBef>
              <a:spcAft>
                <a:spcPts val="0"/>
              </a:spcAft>
              <a:buSzPts val="1400"/>
              <a:buChar char="●"/>
            </a:pPr>
            <a:r>
              <a:rPr lang="en-US"/>
              <a:t>Mention frontmatter, background info at the beginning of each learning sequence, and assessments</a:t>
            </a:r>
            <a:endParaRPr/>
          </a:p>
          <a:p>
            <a:pPr marL="0" lvl="0" indent="0" algn="l" rtl="0">
              <a:spcBef>
                <a:spcPts val="360"/>
              </a:spcBef>
              <a:spcAft>
                <a:spcPts val="0"/>
              </a:spcAft>
              <a:buNone/>
            </a:pPr>
            <a:endParaRPr/>
          </a:p>
        </p:txBody>
      </p:sp>
      <p:sp>
        <p:nvSpPr>
          <p:cNvPr id="665" name="Google Shape;665;g549a5a61cd_1_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2"/>
        <p:cNvGrpSpPr/>
        <p:nvPr/>
      </p:nvGrpSpPr>
      <p:grpSpPr>
        <a:xfrm>
          <a:off x="0" y="0"/>
          <a:ext cx="0" cy="0"/>
          <a:chOff x="0" y="0"/>
          <a:chExt cx="0" cy="0"/>
        </a:xfrm>
      </p:grpSpPr>
      <p:sp>
        <p:nvSpPr>
          <p:cNvPr id="1423" name="Google Shape;1423;g50d64725fa_1_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r>
              <a:rPr lang="en-US"/>
              <a:t>Step 3 (pg 22) of Student Activity Sheet, make a working model to track your own thinking thus far</a:t>
            </a:r>
            <a:endParaRPr/>
          </a:p>
          <a:p>
            <a:pPr marL="0" lvl="0" indent="0" algn="l" rtl="0">
              <a:spcBef>
                <a:spcPts val="360"/>
              </a:spcBef>
              <a:spcAft>
                <a:spcPts val="0"/>
              </a:spcAft>
              <a:buNone/>
            </a:pPr>
            <a:endParaRPr/>
          </a:p>
          <a:p>
            <a:pPr marL="457200" lvl="0" indent="-317500" algn="l" rtl="0">
              <a:spcBef>
                <a:spcPts val="360"/>
              </a:spcBef>
              <a:spcAft>
                <a:spcPts val="0"/>
              </a:spcAft>
              <a:buSzPts val="1400"/>
              <a:buChar char="●"/>
            </a:pPr>
            <a:r>
              <a:rPr lang="en-US"/>
              <a:t>Refer to lessons 3,4 &amp; 5</a:t>
            </a:r>
            <a:endParaRPr/>
          </a:p>
          <a:p>
            <a:pPr marL="457200" lvl="0" indent="-317500" algn="l" rtl="0">
              <a:spcBef>
                <a:spcPts val="0"/>
              </a:spcBef>
              <a:spcAft>
                <a:spcPts val="0"/>
              </a:spcAft>
              <a:buSzPts val="1400"/>
              <a:buChar char="●"/>
            </a:pPr>
            <a:r>
              <a:rPr lang="en-US"/>
              <a:t>Look at Model Idea tracker for ideas</a:t>
            </a:r>
            <a:endParaRPr/>
          </a:p>
          <a:p>
            <a:pPr marL="457200" lvl="0" indent="-317500" algn="l" rtl="0">
              <a:spcBef>
                <a:spcPts val="0"/>
              </a:spcBef>
              <a:spcAft>
                <a:spcPts val="0"/>
              </a:spcAft>
              <a:buSzPts val="1400"/>
              <a:buChar char="●"/>
            </a:pPr>
            <a:r>
              <a:rPr lang="en-US"/>
              <a:t>Think of your model as telling the story of the isolated storm</a:t>
            </a:r>
            <a:endParaRPr/>
          </a:p>
          <a:p>
            <a:pPr marL="0" lvl="0" indent="0" algn="l" rtl="0">
              <a:spcBef>
                <a:spcPts val="360"/>
              </a:spcBef>
              <a:spcAft>
                <a:spcPts val="0"/>
              </a:spcAft>
              <a:buNone/>
            </a:pPr>
            <a:endParaRPr/>
          </a:p>
        </p:txBody>
      </p:sp>
      <p:sp>
        <p:nvSpPr>
          <p:cNvPr id="1424" name="Google Shape;1424;g50d64725fa_1_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0"/>
        <p:cNvGrpSpPr/>
        <p:nvPr/>
      </p:nvGrpSpPr>
      <p:grpSpPr>
        <a:xfrm>
          <a:off x="0" y="0"/>
          <a:ext cx="0" cy="0"/>
          <a:chOff x="0" y="0"/>
          <a:chExt cx="0" cy="0"/>
        </a:xfrm>
      </p:grpSpPr>
      <p:sp>
        <p:nvSpPr>
          <p:cNvPr id="1431" name="Google Shape;1431;g50d64725fa_1_2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r>
              <a:rPr lang="en-US"/>
              <a:t>What ideas should we now add to our Model Idea tracker?</a:t>
            </a:r>
            <a:endParaRPr/>
          </a:p>
          <a:p>
            <a:pPr marL="0" lvl="0" indent="0" algn="l" rtl="0">
              <a:spcBef>
                <a:spcPts val="360"/>
              </a:spcBef>
              <a:spcAft>
                <a:spcPts val="0"/>
              </a:spcAft>
              <a:buNone/>
            </a:pPr>
            <a:endParaRPr/>
          </a:p>
          <a:p>
            <a:pPr marL="457200" lvl="0" indent="-317500" algn="l" rtl="0">
              <a:spcBef>
                <a:spcPts val="360"/>
              </a:spcBef>
              <a:spcAft>
                <a:spcPts val="0"/>
              </a:spcAft>
              <a:buSzPts val="1400"/>
              <a:buAutoNum type="arabicPeriod"/>
            </a:pPr>
            <a:r>
              <a:rPr lang="en-US"/>
              <a:t>Clouds form throughout the day on a stormy day </a:t>
            </a:r>
            <a:endParaRPr/>
          </a:p>
          <a:p>
            <a:pPr marL="457200" lvl="0" indent="-317500" algn="l" rtl="0">
              <a:spcBef>
                <a:spcPts val="0"/>
              </a:spcBef>
              <a:spcAft>
                <a:spcPts val="0"/>
              </a:spcAft>
              <a:buSzPts val="1400"/>
              <a:buAutoNum type="arabicPeriod"/>
            </a:pPr>
            <a:r>
              <a:rPr lang="en-US"/>
              <a:t>The Sun warms the ground, which then warms the air</a:t>
            </a:r>
            <a:endParaRPr/>
          </a:p>
          <a:p>
            <a:pPr marL="457200" lvl="0" indent="-317500" algn="l" rtl="0">
              <a:spcBef>
                <a:spcPts val="0"/>
              </a:spcBef>
              <a:spcAft>
                <a:spcPts val="0"/>
              </a:spcAft>
              <a:buSzPts val="1400"/>
              <a:buAutoNum type="arabicPeriod"/>
            </a:pPr>
            <a:r>
              <a:rPr lang="en-US"/>
              <a:t>Air near the surface is warmer than air where clouds form</a:t>
            </a:r>
            <a:endParaRPr/>
          </a:p>
          <a:p>
            <a:pPr marL="457200" lvl="0" indent="-317500" algn="l" rtl="0">
              <a:spcBef>
                <a:spcPts val="0"/>
              </a:spcBef>
              <a:spcAft>
                <a:spcPts val="0"/>
              </a:spcAft>
              <a:buSzPts val="1400"/>
              <a:buAutoNum type="arabicPeriod"/>
            </a:pPr>
            <a:r>
              <a:rPr lang="en-US"/>
              <a:t>Water evaporates from the surface and condenses into clouds in the atmosphere</a:t>
            </a:r>
            <a:endParaRPr/>
          </a:p>
          <a:p>
            <a:pPr marL="457200" lvl="0" indent="-317500" algn="l" rtl="0">
              <a:spcBef>
                <a:spcPts val="0"/>
              </a:spcBef>
              <a:spcAft>
                <a:spcPts val="0"/>
              </a:spcAft>
              <a:buClr>
                <a:srgbClr val="980000"/>
              </a:buClr>
              <a:buSzPts val="1400"/>
              <a:buAutoNum type="arabicPeriod"/>
            </a:pPr>
            <a:r>
              <a:rPr lang="en-US">
                <a:solidFill>
                  <a:srgbClr val="980000"/>
                </a:solidFill>
              </a:rPr>
              <a:t>A source of humidity/moisture is needed to have a stormy day</a:t>
            </a:r>
            <a:endParaRPr>
              <a:solidFill>
                <a:srgbClr val="980000"/>
              </a:solidFill>
            </a:endParaRPr>
          </a:p>
          <a:p>
            <a:pPr marL="457200" lvl="0" indent="-317500" algn="l" rtl="0">
              <a:spcBef>
                <a:spcPts val="0"/>
              </a:spcBef>
              <a:spcAft>
                <a:spcPts val="0"/>
              </a:spcAft>
              <a:buClr>
                <a:srgbClr val="980000"/>
              </a:buClr>
              <a:buSzPts val="1400"/>
              <a:buAutoNum type="arabicPeriod"/>
            </a:pPr>
            <a:r>
              <a:rPr lang="en-US">
                <a:solidFill>
                  <a:srgbClr val="980000"/>
                </a:solidFill>
              </a:rPr>
              <a:t>Warm air rises and cool air sinks</a:t>
            </a:r>
            <a:endParaRPr>
              <a:solidFill>
                <a:srgbClr val="980000"/>
              </a:solidFill>
            </a:endParaRPr>
          </a:p>
          <a:p>
            <a:pPr marL="457200" lvl="0" indent="-317500" algn="l" rtl="0">
              <a:spcBef>
                <a:spcPts val="0"/>
              </a:spcBef>
              <a:spcAft>
                <a:spcPts val="0"/>
              </a:spcAft>
              <a:buClr>
                <a:srgbClr val="980000"/>
              </a:buClr>
              <a:buSzPts val="1400"/>
              <a:buAutoNum type="arabicPeriod"/>
            </a:pPr>
            <a:r>
              <a:rPr lang="en-US">
                <a:solidFill>
                  <a:srgbClr val="980000"/>
                </a:solidFill>
              </a:rPr>
              <a:t>Warm air can take in more water vapor than cool air</a:t>
            </a:r>
            <a:endParaRPr>
              <a:solidFill>
                <a:srgbClr val="980000"/>
              </a:solidFill>
            </a:endParaRPr>
          </a:p>
          <a:p>
            <a:pPr marL="457200" lvl="0" indent="-317500" algn="l" rtl="0">
              <a:spcBef>
                <a:spcPts val="0"/>
              </a:spcBef>
              <a:spcAft>
                <a:spcPts val="0"/>
              </a:spcAft>
              <a:buClr>
                <a:srgbClr val="980000"/>
              </a:buClr>
              <a:buSzPts val="1400"/>
              <a:buAutoNum type="arabicPeriod"/>
            </a:pPr>
            <a:r>
              <a:rPr lang="en-US">
                <a:solidFill>
                  <a:srgbClr val="980000"/>
                </a:solidFill>
              </a:rPr>
              <a:t>Rising temperature and rising humidity are good conditions for a storm to form</a:t>
            </a:r>
            <a:endParaRPr>
              <a:solidFill>
                <a:srgbClr val="980000"/>
              </a:solidFill>
            </a:endParaRPr>
          </a:p>
          <a:p>
            <a:pPr marL="0" lvl="0" indent="0" algn="l" rtl="0">
              <a:spcBef>
                <a:spcPts val="360"/>
              </a:spcBef>
              <a:spcAft>
                <a:spcPts val="0"/>
              </a:spcAft>
              <a:buNone/>
            </a:pPr>
            <a:endParaRPr>
              <a:solidFill>
                <a:srgbClr val="980000"/>
              </a:solidFill>
            </a:endParaRPr>
          </a:p>
          <a:p>
            <a:pPr marL="457200" lvl="0" indent="0" algn="l" rtl="0">
              <a:spcBef>
                <a:spcPts val="360"/>
              </a:spcBef>
              <a:spcAft>
                <a:spcPts val="0"/>
              </a:spcAft>
              <a:buNone/>
            </a:pPr>
            <a:endParaRPr/>
          </a:p>
        </p:txBody>
      </p:sp>
      <p:sp>
        <p:nvSpPr>
          <p:cNvPr id="1432" name="Google Shape;1432;g50d64725fa_1_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8"/>
        <p:cNvGrpSpPr/>
        <p:nvPr/>
      </p:nvGrpSpPr>
      <p:grpSpPr>
        <a:xfrm>
          <a:off x="0" y="0"/>
          <a:ext cx="0" cy="0"/>
          <a:chOff x="0" y="0"/>
          <a:chExt cx="0" cy="0"/>
        </a:xfrm>
      </p:grpSpPr>
      <p:sp>
        <p:nvSpPr>
          <p:cNvPr id="1439" name="Google Shape;1439;g50d64725fa_1_26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r>
              <a:rPr lang="en-US"/>
              <a:t>Using your working models, discuss and agree upon ideas as a group to create a consensus model </a:t>
            </a:r>
            <a:endParaRPr/>
          </a:p>
          <a:p>
            <a:pPr marL="457200" lvl="0" indent="-317500" algn="l" rtl="0">
              <a:spcBef>
                <a:spcPts val="360"/>
              </a:spcBef>
              <a:spcAft>
                <a:spcPts val="0"/>
              </a:spcAft>
              <a:buSzPts val="1400"/>
              <a:buChar char="●"/>
            </a:pPr>
            <a:r>
              <a:rPr lang="en-US"/>
              <a:t>Reference Model idea tracker </a:t>
            </a:r>
            <a:endParaRPr/>
          </a:p>
          <a:p>
            <a:pPr marL="0" lvl="0" indent="0" algn="l" rtl="0">
              <a:spcBef>
                <a:spcPts val="360"/>
              </a:spcBef>
              <a:spcAft>
                <a:spcPts val="0"/>
              </a:spcAft>
              <a:buNone/>
            </a:pPr>
            <a:endParaRPr/>
          </a:p>
          <a:p>
            <a:pPr marL="0" lvl="0" indent="0" algn="l" rtl="0">
              <a:spcBef>
                <a:spcPts val="360"/>
              </a:spcBef>
              <a:spcAft>
                <a:spcPts val="0"/>
              </a:spcAft>
              <a:buClr>
                <a:schemeClr val="dk1"/>
              </a:buClr>
              <a:buSzPts val="1100"/>
              <a:buFont typeface="Arial"/>
              <a:buNone/>
            </a:pPr>
            <a:r>
              <a:rPr lang="en-US"/>
              <a:t>(if time, revise working models)</a:t>
            </a:r>
            <a:endParaRPr/>
          </a:p>
          <a:p>
            <a:pPr marL="0" lvl="0" indent="0" algn="l" rtl="0">
              <a:spcBef>
                <a:spcPts val="360"/>
              </a:spcBef>
              <a:spcAft>
                <a:spcPts val="0"/>
              </a:spcAft>
              <a:buClr>
                <a:schemeClr val="dk1"/>
              </a:buClr>
              <a:buSzPts val="1100"/>
              <a:buFont typeface="Arial"/>
              <a:buNone/>
            </a:pPr>
            <a:r>
              <a:rPr lang="en-US"/>
              <a:t>The revisions don’t have to reflect the consensus model exactly, but should be in a way that makes sense to you.</a:t>
            </a:r>
            <a:endParaRPr/>
          </a:p>
          <a:p>
            <a:pPr marL="0" lvl="0" indent="0" algn="l" rtl="0">
              <a:spcBef>
                <a:spcPts val="360"/>
              </a:spcBef>
              <a:spcAft>
                <a:spcPts val="0"/>
              </a:spcAft>
              <a:buNone/>
            </a:pPr>
            <a:endParaRPr/>
          </a:p>
        </p:txBody>
      </p:sp>
      <p:sp>
        <p:nvSpPr>
          <p:cNvPr id="1440" name="Google Shape;1440;g50d64725fa_1_26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8"/>
        <p:cNvGrpSpPr/>
        <p:nvPr/>
      </p:nvGrpSpPr>
      <p:grpSpPr>
        <a:xfrm>
          <a:off x="0" y="0"/>
          <a:ext cx="0" cy="0"/>
          <a:chOff x="0" y="0"/>
          <a:chExt cx="0" cy="0"/>
        </a:xfrm>
      </p:grpSpPr>
      <p:sp>
        <p:nvSpPr>
          <p:cNvPr id="1449" name="Google Shape;1449;g5b2de8809b_5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50" name="Google Shape;1450;g5b2de8809b_5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451" name="Google Shape;1451;g5b2de8809b_5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73</a:t>
            </a:fld>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6"/>
        <p:cNvGrpSpPr/>
        <p:nvPr/>
      </p:nvGrpSpPr>
      <p:grpSpPr>
        <a:xfrm>
          <a:off x="0" y="0"/>
          <a:ext cx="0" cy="0"/>
          <a:chOff x="0" y="0"/>
          <a:chExt cx="0" cy="0"/>
        </a:xfrm>
      </p:grpSpPr>
      <p:sp>
        <p:nvSpPr>
          <p:cNvPr id="1457" name="Google Shape;1457;g5b2de8809b_5_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58" name="Google Shape;1458;g5b2de8809b_5_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1459" name="Google Shape;1459;g5b2de8809b_5_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74</a:t>
            </a:fld>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4"/>
        <p:cNvGrpSpPr/>
        <p:nvPr/>
      </p:nvGrpSpPr>
      <p:grpSpPr>
        <a:xfrm>
          <a:off x="0" y="0"/>
          <a:ext cx="0" cy="0"/>
          <a:chOff x="0" y="0"/>
          <a:chExt cx="0" cy="0"/>
        </a:xfrm>
      </p:grpSpPr>
      <p:sp>
        <p:nvSpPr>
          <p:cNvPr id="1465" name="Google Shape;1465;g5b2de8809b_5_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66" name="Google Shape;1466;g5b2de8809b_5_1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r>
              <a:rPr lang="en-US"/>
              <a:t>There wasn’t enough humidity.  No drop in air temp, no spike in humidity= no storm!</a:t>
            </a:r>
            <a:endParaRPr/>
          </a:p>
        </p:txBody>
      </p:sp>
      <p:sp>
        <p:nvSpPr>
          <p:cNvPr id="1467" name="Google Shape;1467;g5b2de8809b_5_14: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75</a:t>
            </a:fld>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2"/>
        <p:cNvGrpSpPr/>
        <p:nvPr/>
      </p:nvGrpSpPr>
      <p:grpSpPr>
        <a:xfrm>
          <a:off x="0" y="0"/>
          <a:ext cx="0" cy="0"/>
          <a:chOff x="0" y="0"/>
          <a:chExt cx="0" cy="0"/>
        </a:xfrm>
      </p:grpSpPr>
      <p:sp>
        <p:nvSpPr>
          <p:cNvPr id="1473" name="Google Shape;1473;g5b2de8809b_1_11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sz="1100"/>
          </a:p>
        </p:txBody>
      </p:sp>
      <p:sp>
        <p:nvSpPr>
          <p:cNvPr id="1474" name="Google Shape;1474;g5b2de8809b_1_1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1"/>
        <p:cNvGrpSpPr/>
        <p:nvPr/>
      </p:nvGrpSpPr>
      <p:grpSpPr>
        <a:xfrm>
          <a:off x="0" y="0"/>
          <a:ext cx="0" cy="0"/>
          <a:chOff x="0" y="0"/>
          <a:chExt cx="0" cy="0"/>
        </a:xfrm>
      </p:grpSpPr>
      <p:sp>
        <p:nvSpPr>
          <p:cNvPr id="1482" name="Google Shape;1482;g5b2de8809b_4_9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83" name="Google Shape;1483;g5b2de8809b_4_93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r>
              <a:rPr lang="en-US"/>
              <a:t>Group share out</a:t>
            </a:r>
            <a:endParaRPr/>
          </a:p>
          <a:p>
            <a:pPr marL="457200" lvl="0" indent="-317500" algn="l" rtl="0">
              <a:spcBef>
                <a:spcPts val="360"/>
              </a:spcBef>
              <a:spcAft>
                <a:spcPts val="0"/>
              </a:spcAft>
              <a:buSzPts val="1400"/>
              <a:buChar char="●"/>
            </a:pPr>
            <a:r>
              <a:rPr lang="en-US"/>
              <a:t>use sentence stems</a:t>
            </a:r>
            <a:endParaRPr/>
          </a:p>
        </p:txBody>
      </p:sp>
      <p:sp>
        <p:nvSpPr>
          <p:cNvPr id="1484" name="Google Shape;1484;g5b2de8809b_4_93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77</a:t>
            </a:fld>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9"/>
        <p:cNvGrpSpPr/>
        <p:nvPr/>
      </p:nvGrpSpPr>
      <p:grpSpPr>
        <a:xfrm>
          <a:off x="0" y="0"/>
          <a:ext cx="0" cy="0"/>
          <a:chOff x="0" y="0"/>
          <a:chExt cx="0" cy="0"/>
        </a:xfrm>
      </p:grpSpPr>
      <p:sp>
        <p:nvSpPr>
          <p:cNvPr id="1490" name="Google Shape;1490;g5b2de8809b_5_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91" name="Google Shape;1491;g5b2de8809b_5_3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b="1" dirty="0">
                <a:solidFill>
                  <a:schemeClr val="dk1"/>
                </a:solidFill>
                <a:latin typeface="Calibri"/>
                <a:ea typeface="Calibri"/>
                <a:cs typeface="Calibri"/>
                <a:sym typeface="Calibri"/>
              </a:rPr>
              <a:t>Photos link: </a:t>
            </a:r>
            <a:r>
              <a:rPr lang="en-US" dirty="0">
                <a:hlinkClick r:id="rId3"/>
              </a:rPr>
              <a:t>https://scied.ucar.edu/boulder-floods</a:t>
            </a:r>
            <a:endParaRPr lang="en-US" dirty="0"/>
          </a:p>
          <a:p>
            <a:pPr marL="0" lvl="0" indent="0" algn="l" rtl="0">
              <a:spcBef>
                <a:spcPts val="0"/>
              </a:spcBef>
              <a:spcAft>
                <a:spcPts val="0"/>
              </a:spcAft>
              <a:buNone/>
            </a:pPr>
            <a:endParaRPr lang="en-US" sz="1200" b="1" dirty="0">
              <a:solidFill>
                <a:schemeClr val="dk1"/>
              </a:solidFill>
              <a:latin typeface="Calibri"/>
              <a:ea typeface="Calibri"/>
              <a:cs typeface="Calibri"/>
              <a:sym typeface="Calibri"/>
            </a:endParaRPr>
          </a:p>
          <a:p>
            <a:pPr marL="0" lvl="0" indent="0" algn="l" rtl="0">
              <a:spcBef>
                <a:spcPts val="0"/>
              </a:spcBef>
              <a:spcAft>
                <a:spcPts val="0"/>
              </a:spcAft>
              <a:buNone/>
            </a:pPr>
            <a:r>
              <a:rPr lang="en-US" sz="1200" b="1" dirty="0">
                <a:solidFill>
                  <a:schemeClr val="dk1"/>
                </a:solidFill>
                <a:latin typeface="Calibri"/>
                <a:ea typeface="Calibri"/>
                <a:cs typeface="Calibri"/>
                <a:sym typeface="Calibri"/>
              </a:rPr>
              <a:t>Return to the Anchoring Phenomenon again. </a:t>
            </a:r>
            <a:r>
              <a:rPr lang="en-US" sz="1200" dirty="0">
                <a:solidFill>
                  <a:schemeClr val="dk1"/>
                </a:solidFill>
                <a:latin typeface="Calibri"/>
                <a:ea typeface="Calibri"/>
                <a:cs typeface="Calibri"/>
                <a:sym typeface="Calibri"/>
              </a:rPr>
              <a:t>Ask students: “Did the Colorado storm happen in the afternoon?” Students might remember that the video revealed that the storm lasted several days. Ask students what parts of their models might explain the event and what they think could be different. Since the Colorado event lasted much longer than the typical isolated storm, something else might be going on in that type of storm. Use this to initiate further investigations into different kinds of storms that students will explore in Learning Sequence 2.</a:t>
            </a:r>
            <a:endParaRPr sz="1200" dirty="0">
              <a:solidFill>
                <a:schemeClr val="dk1"/>
              </a:solidFill>
              <a:latin typeface="Calibri"/>
              <a:ea typeface="Calibri"/>
              <a:cs typeface="Calibri"/>
              <a:sym typeface="Calibri"/>
            </a:endParaRPr>
          </a:p>
          <a:p>
            <a:pPr marL="0" lvl="0" indent="0" algn="l" rtl="0">
              <a:spcBef>
                <a:spcPts val="0"/>
              </a:spcBef>
              <a:spcAft>
                <a:spcPts val="0"/>
              </a:spcAft>
              <a:buNone/>
            </a:pPr>
            <a:endParaRPr dirty="0"/>
          </a:p>
          <a:p>
            <a:pPr marL="0" lvl="0" indent="0" algn="l" rtl="0">
              <a:spcBef>
                <a:spcPts val="360"/>
              </a:spcBef>
              <a:spcAft>
                <a:spcPts val="0"/>
              </a:spcAft>
              <a:buNone/>
            </a:pPr>
            <a:r>
              <a:rPr lang="en-US" sz="1200" i="1" dirty="0">
                <a:solidFill>
                  <a:schemeClr val="dk1"/>
                </a:solidFill>
                <a:latin typeface="Calibri"/>
                <a:ea typeface="Calibri"/>
                <a:cs typeface="Calibri"/>
                <a:sym typeface="Calibri"/>
              </a:rPr>
              <a:t>“Our model helps us explain some kinds of storms, but the storm in Colorado lasted a lot longer. The Colorado storm might be a different kind of storm, so we need to do some more investigating to figure it out.” </a:t>
            </a:r>
            <a:endParaRPr sz="1200" dirty="0">
              <a:solidFill>
                <a:schemeClr val="dk1"/>
              </a:solidFill>
              <a:latin typeface="Calibri"/>
              <a:ea typeface="Calibri"/>
              <a:cs typeface="Calibri"/>
              <a:sym typeface="Calibri"/>
            </a:endParaRPr>
          </a:p>
          <a:p>
            <a:pPr marL="0" lvl="0" indent="0" algn="l" rtl="0">
              <a:spcBef>
                <a:spcPts val="360"/>
              </a:spcBef>
              <a:spcAft>
                <a:spcPts val="0"/>
              </a:spcAft>
              <a:buNone/>
            </a:pPr>
            <a:br>
              <a:rPr lang="en-US" sz="1200" dirty="0">
                <a:solidFill>
                  <a:schemeClr val="dk1"/>
                </a:solidFill>
                <a:latin typeface="Calibri"/>
                <a:ea typeface="Calibri"/>
                <a:cs typeface="Calibri"/>
                <a:sym typeface="Calibri"/>
              </a:rPr>
            </a:br>
            <a:r>
              <a:rPr lang="en-US" sz="1200" b="1" dirty="0">
                <a:solidFill>
                  <a:schemeClr val="dk1"/>
                </a:solidFill>
                <a:latin typeface="Calibri"/>
                <a:ea typeface="Calibri"/>
                <a:cs typeface="Calibri"/>
                <a:sym typeface="Calibri"/>
              </a:rPr>
              <a:t>Emphasize the power and limitation of models. </a:t>
            </a:r>
            <a:r>
              <a:rPr lang="en-US" sz="1200" dirty="0">
                <a:solidFill>
                  <a:schemeClr val="dk1"/>
                </a:solidFill>
                <a:latin typeface="Calibri"/>
                <a:ea typeface="Calibri"/>
                <a:cs typeface="Calibri"/>
                <a:sym typeface="Calibri"/>
              </a:rPr>
              <a:t>Have students talk about the kinds of storms that their models explain well, but also the types of storms that do not fit their models. Explain to students that models are tools to help us explain things happening in the world but that they are not always perfect and cannot capture everything. This is especially true for models of complex systems like weather, which is why weather is predicted probabilistically. </a:t>
            </a:r>
            <a:endParaRPr dirty="0"/>
          </a:p>
          <a:p>
            <a:pPr marL="0" lvl="0" indent="0" algn="l" rtl="0">
              <a:spcBef>
                <a:spcPts val="360"/>
              </a:spcBef>
              <a:spcAft>
                <a:spcPts val="0"/>
              </a:spcAft>
              <a:buNone/>
            </a:pPr>
            <a:endParaRPr dirty="0"/>
          </a:p>
        </p:txBody>
      </p:sp>
      <p:sp>
        <p:nvSpPr>
          <p:cNvPr id="1492" name="Google Shape;1492;g5b2de8809b_5_3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78</a:t>
            </a:fld>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9"/>
        <p:cNvGrpSpPr/>
        <p:nvPr/>
      </p:nvGrpSpPr>
      <p:grpSpPr>
        <a:xfrm>
          <a:off x="0" y="0"/>
          <a:ext cx="0" cy="0"/>
          <a:chOff x="0" y="0"/>
          <a:chExt cx="0" cy="0"/>
        </a:xfrm>
      </p:grpSpPr>
      <p:sp>
        <p:nvSpPr>
          <p:cNvPr id="1500" name="Google Shape;1500;g5b2de8809b_5_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01" name="Google Shape;1501;g5b2de8809b_5_3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457200" lvl="0" indent="0" algn="l" rtl="0">
              <a:lnSpc>
                <a:spcPct val="115000"/>
              </a:lnSpc>
              <a:spcBef>
                <a:spcPts val="0"/>
              </a:spcBef>
              <a:spcAft>
                <a:spcPts val="0"/>
              </a:spcAft>
              <a:buNone/>
            </a:pPr>
            <a:r>
              <a:rPr lang="en-US" sz="1100">
                <a:latin typeface="Arial"/>
                <a:ea typeface="Arial"/>
                <a:cs typeface="Arial"/>
                <a:sym typeface="Arial"/>
              </a:rPr>
              <a:t>Have teachers use Hand up/Stand up/Pair up to share their ideas about this topic</a:t>
            </a:r>
            <a:endParaRPr sz="1100">
              <a:latin typeface="Arial"/>
              <a:ea typeface="Arial"/>
              <a:cs typeface="Arial"/>
              <a:sym typeface="Arial"/>
            </a:endParaRPr>
          </a:p>
          <a:p>
            <a:pPr marL="914400" lvl="1" indent="-298450" algn="l" rtl="0">
              <a:lnSpc>
                <a:spcPct val="115000"/>
              </a:lnSpc>
              <a:spcBef>
                <a:spcPts val="0"/>
              </a:spcBef>
              <a:spcAft>
                <a:spcPts val="0"/>
              </a:spcAft>
              <a:buClr>
                <a:schemeClr val="dk1"/>
              </a:buClr>
              <a:buSzPts val="1100"/>
              <a:buChar char="○"/>
            </a:pPr>
            <a:r>
              <a:rPr lang="en-US" sz="1100">
                <a:latin typeface="Arial"/>
                <a:ea typeface="Arial"/>
                <a:cs typeface="Arial"/>
                <a:sym typeface="Arial"/>
              </a:rPr>
              <a:t>Since the isolated storm model doesn’t explain the Boulder storm, there must be other types of storms to consider.  What ideas do you have about this?</a:t>
            </a:r>
            <a:endParaRPr sz="1100">
              <a:latin typeface="Arial"/>
              <a:ea typeface="Arial"/>
              <a:cs typeface="Arial"/>
              <a:sym typeface="Arial"/>
            </a:endParaRPr>
          </a:p>
          <a:p>
            <a:pPr marL="914400" lvl="0" indent="0" algn="l" rtl="0">
              <a:lnSpc>
                <a:spcPct val="115000"/>
              </a:lnSpc>
              <a:spcBef>
                <a:spcPts val="0"/>
              </a:spcBef>
              <a:spcAft>
                <a:spcPts val="0"/>
              </a:spcAft>
              <a:buNone/>
            </a:pPr>
            <a:endParaRPr/>
          </a:p>
        </p:txBody>
      </p:sp>
      <p:sp>
        <p:nvSpPr>
          <p:cNvPr id="1502" name="Google Shape;1502;g5b2de8809b_5_3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79</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2"/>
        <p:cNvGrpSpPr/>
        <p:nvPr/>
      </p:nvGrpSpPr>
      <p:grpSpPr>
        <a:xfrm>
          <a:off x="0" y="0"/>
          <a:ext cx="0" cy="0"/>
          <a:chOff x="0" y="0"/>
          <a:chExt cx="0" cy="0"/>
        </a:xfrm>
      </p:grpSpPr>
      <p:sp>
        <p:nvSpPr>
          <p:cNvPr id="683" name="Google Shape;683;g5b19d3ee8e_1_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4" name="Google Shape;684;g5b19d3ee8e_1_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457200" lvl="0" indent="-317500" algn="l" rtl="0">
              <a:spcBef>
                <a:spcPts val="360"/>
              </a:spcBef>
              <a:spcAft>
                <a:spcPts val="0"/>
              </a:spcAft>
              <a:buSzPts val="1400"/>
              <a:buChar char="●"/>
            </a:pPr>
            <a:r>
              <a:rPr lang="en-US"/>
              <a:t>Write down somewhere (don’t share)</a:t>
            </a:r>
            <a:endParaRPr/>
          </a:p>
          <a:p>
            <a:pPr marL="457200" lvl="0" indent="-317500" algn="l" rtl="0">
              <a:lnSpc>
                <a:spcPct val="115000"/>
              </a:lnSpc>
              <a:spcBef>
                <a:spcPts val="0"/>
              </a:spcBef>
              <a:spcAft>
                <a:spcPts val="0"/>
              </a:spcAft>
              <a:buSzPts val="1400"/>
              <a:buChar char="●"/>
            </a:pPr>
            <a:r>
              <a:rPr lang="en-US" sz="1100">
                <a:latin typeface="Arial"/>
                <a:ea typeface="Arial"/>
                <a:cs typeface="Arial"/>
                <a:sym typeface="Arial"/>
              </a:rPr>
              <a:t>Our goals for you: Improve confidence in teaching weather: both in content and pedagogy, familiarity with GLOBE weather curriculum as a tool </a:t>
            </a:r>
            <a:endParaRPr/>
          </a:p>
        </p:txBody>
      </p:sp>
      <p:sp>
        <p:nvSpPr>
          <p:cNvPr id="685" name="Google Shape;685;g5b19d3ee8e_1_4: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8</a:t>
            </a:fld>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6"/>
        <p:cNvGrpSpPr/>
        <p:nvPr/>
      </p:nvGrpSpPr>
      <p:grpSpPr>
        <a:xfrm>
          <a:off x="0" y="0"/>
          <a:ext cx="0" cy="0"/>
          <a:chOff x="0" y="0"/>
          <a:chExt cx="0" cy="0"/>
        </a:xfrm>
      </p:grpSpPr>
      <p:sp>
        <p:nvSpPr>
          <p:cNvPr id="1507" name="Google Shape;1507;g50d64725fa_1_5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08" name="Google Shape;1508;g50d64725fa_1_5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r>
              <a:rPr lang="en-US"/>
              <a:t>Introduce Learning Sequence 2</a:t>
            </a:r>
            <a:endParaRPr/>
          </a:p>
          <a:p>
            <a:pPr marL="0" lvl="0" indent="0" algn="l" rtl="0">
              <a:spcBef>
                <a:spcPts val="360"/>
              </a:spcBef>
              <a:spcAft>
                <a:spcPts val="0"/>
              </a:spcAft>
              <a:buNone/>
            </a:pPr>
            <a:r>
              <a:rPr lang="en-US"/>
              <a:t>We shift focus to look at storm fronts, which happen over a larger region and often for a longer period of time.</a:t>
            </a:r>
            <a:endParaRPr/>
          </a:p>
          <a:p>
            <a:pPr marL="0" lvl="0" indent="0" algn="l" rtl="0">
              <a:spcBef>
                <a:spcPts val="360"/>
              </a:spcBef>
              <a:spcAft>
                <a:spcPts val="0"/>
              </a:spcAft>
              <a:buNone/>
            </a:pPr>
            <a:endParaRPr i="1"/>
          </a:p>
        </p:txBody>
      </p:sp>
      <p:sp>
        <p:nvSpPr>
          <p:cNvPr id="1509" name="Google Shape;1509;g50d64725fa_1_5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80</a:t>
            </a:fld>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5"/>
        <p:cNvGrpSpPr/>
        <p:nvPr/>
      </p:nvGrpSpPr>
      <p:grpSpPr>
        <a:xfrm>
          <a:off x="0" y="0"/>
          <a:ext cx="0" cy="0"/>
          <a:chOff x="0" y="0"/>
          <a:chExt cx="0" cy="0"/>
        </a:xfrm>
      </p:grpSpPr>
      <p:sp>
        <p:nvSpPr>
          <p:cNvPr id="1516" name="Google Shape;1516;g5b2de8809b_5_14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17" name="Google Shape;1517;g5b2de8809b_5_14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r>
              <a:rPr lang="en-US" dirty="0"/>
              <a:t>Science talk video: Fronts</a:t>
            </a:r>
            <a:endParaRPr dirty="0"/>
          </a:p>
        </p:txBody>
      </p:sp>
      <p:sp>
        <p:nvSpPr>
          <p:cNvPr id="1518" name="Google Shape;1518;g5b2de8809b_5_14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81</a:t>
            </a:fld>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2"/>
        <p:cNvGrpSpPr/>
        <p:nvPr/>
      </p:nvGrpSpPr>
      <p:grpSpPr>
        <a:xfrm>
          <a:off x="0" y="0"/>
          <a:ext cx="0" cy="0"/>
          <a:chOff x="0" y="0"/>
          <a:chExt cx="0" cy="0"/>
        </a:xfrm>
      </p:grpSpPr>
      <p:sp>
        <p:nvSpPr>
          <p:cNvPr id="1523" name="Google Shape;1523;g5b37dd1c28_0_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24" name="Google Shape;1524;g5b37dd1c28_0_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r>
              <a:rPr lang="en-US" dirty="0"/>
              <a:t>Cold front</a:t>
            </a:r>
            <a:endParaRPr dirty="0"/>
          </a:p>
        </p:txBody>
      </p:sp>
      <p:sp>
        <p:nvSpPr>
          <p:cNvPr id="1525" name="Google Shape;1525;g5b37dd1c28_0_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82</a:t>
            </a:fld>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0"/>
        <p:cNvGrpSpPr/>
        <p:nvPr/>
      </p:nvGrpSpPr>
      <p:grpSpPr>
        <a:xfrm>
          <a:off x="0" y="0"/>
          <a:ext cx="0" cy="0"/>
          <a:chOff x="0" y="0"/>
          <a:chExt cx="0" cy="0"/>
        </a:xfrm>
      </p:grpSpPr>
      <p:sp>
        <p:nvSpPr>
          <p:cNvPr id="1531" name="Google Shape;1531;g5b37dd1c28_0_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32" name="Google Shape;1532;g5b37dd1c28_0_9: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a:t>Cold fronts have air that is more dense and high pressure, which makes them move faster.</a:t>
            </a:r>
            <a:endParaRPr/>
          </a:p>
        </p:txBody>
      </p:sp>
      <p:sp>
        <p:nvSpPr>
          <p:cNvPr id="1533" name="Google Shape;1533;g5b37dd1c28_0_9: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83</a:t>
            </a:fld>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8"/>
        <p:cNvGrpSpPr/>
        <p:nvPr/>
      </p:nvGrpSpPr>
      <p:grpSpPr>
        <a:xfrm>
          <a:off x="0" y="0"/>
          <a:ext cx="0" cy="0"/>
          <a:chOff x="0" y="0"/>
          <a:chExt cx="0" cy="0"/>
        </a:xfrm>
      </p:grpSpPr>
      <p:sp>
        <p:nvSpPr>
          <p:cNvPr id="1539" name="Google Shape;1539;g5b37dd1c28_0_8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40" name="Google Shape;1540;g5b37dd1c28_0_8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r>
              <a:rPr lang="en-US" dirty="0"/>
              <a:t>To the north, along the front line</a:t>
            </a:r>
            <a:endParaRPr dirty="0"/>
          </a:p>
        </p:txBody>
      </p:sp>
      <p:sp>
        <p:nvSpPr>
          <p:cNvPr id="1541" name="Google Shape;1541;g5b37dd1c28_0_85: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84</a:t>
            </a:fld>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6"/>
        <p:cNvGrpSpPr/>
        <p:nvPr/>
      </p:nvGrpSpPr>
      <p:grpSpPr>
        <a:xfrm>
          <a:off x="0" y="0"/>
          <a:ext cx="0" cy="0"/>
          <a:chOff x="0" y="0"/>
          <a:chExt cx="0" cy="0"/>
        </a:xfrm>
      </p:grpSpPr>
      <p:sp>
        <p:nvSpPr>
          <p:cNvPr id="1547" name="Google Shape;1547;g5b37dd1c28_0_9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48" name="Google Shape;1548;g5b37dd1c28_0_92: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9" name="Google Shape;1549;g5b37dd1c28_0_9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85</a:t>
            </a:fld>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8"/>
        <p:cNvGrpSpPr/>
        <p:nvPr/>
      </p:nvGrpSpPr>
      <p:grpSpPr>
        <a:xfrm>
          <a:off x="0" y="0"/>
          <a:ext cx="0" cy="0"/>
          <a:chOff x="0" y="0"/>
          <a:chExt cx="0" cy="0"/>
        </a:xfrm>
      </p:grpSpPr>
      <p:sp>
        <p:nvSpPr>
          <p:cNvPr id="1559" name="Google Shape;1559;g5b2de8809b_5_15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60" name="Google Shape;1560;g5b2de8809b_5_15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360"/>
              </a:spcBef>
              <a:spcAft>
                <a:spcPts val="0"/>
              </a:spcAft>
              <a:buNone/>
            </a:pPr>
            <a:r>
              <a:rPr lang="en-US" b="1"/>
              <a:t>Students m</a:t>
            </a:r>
            <a:r>
              <a:rPr lang="en-US" sz="1200" b="1">
                <a:solidFill>
                  <a:schemeClr val="dk1"/>
                </a:solidFill>
                <a:latin typeface="Calibri"/>
                <a:ea typeface="Calibri"/>
                <a:cs typeface="Calibri"/>
                <a:sym typeface="Calibri"/>
              </a:rPr>
              <a:t>ake observations of the cold front time-lapse video</a:t>
            </a:r>
            <a:r>
              <a:rPr lang="en-US" b="1"/>
              <a:t> and brainstorm about storms they have experienced are different than isolated storms</a:t>
            </a:r>
            <a:endParaRPr sz="1200">
              <a:solidFill>
                <a:schemeClr val="dk1"/>
              </a:solidFill>
              <a:latin typeface="Calibri"/>
              <a:ea typeface="Calibri"/>
              <a:cs typeface="Calibri"/>
              <a:sym typeface="Calibri"/>
            </a:endParaRPr>
          </a:p>
        </p:txBody>
      </p:sp>
      <p:sp>
        <p:nvSpPr>
          <p:cNvPr id="1561" name="Google Shape;1561;g5b2de8809b_5_15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86</a:t>
            </a:fld>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8"/>
        <p:cNvGrpSpPr/>
        <p:nvPr/>
      </p:nvGrpSpPr>
      <p:grpSpPr>
        <a:xfrm>
          <a:off x="0" y="0"/>
          <a:ext cx="0" cy="0"/>
          <a:chOff x="0" y="0"/>
          <a:chExt cx="0" cy="0"/>
        </a:xfrm>
      </p:grpSpPr>
      <p:sp>
        <p:nvSpPr>
          <p:cNvPr id="1569" name="Google Shape;1569;g5b2de8809b_5_27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70" name="Google Shape;1570;g5b2de8809b_5_27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b="1">
                <a:solidFill>
                  <a:schemeClr val="dk1"/>
                </a:solidFill>
                <a:latin typeface="Calibri"/>
                <a:ea typeface="Calibri"/>
                <a:cs typeface="Calibri"/>
                <a:sym typeface="Calibri"/>
              </a:rPr>
              <a:t>Examine a weather forecast of a cold front. </a:t>
            </a:r>
            <a:endParaRPr/>
          </a:p>
        </p:txBody>
      </p:sp>
      <p:sp>
        <p:nvSpPr>
          <p:cNvPr id="1571" name="Google Shape;1571;g5b2de8809b_5_27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87</a:t>
            </a:fld>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8"/>
        <p:cNvGrpSpPr/>
        <p:nvPr/>
      </p:nvGrpSpPr>
      <p:grpSpPr>
        <a:xfrm>
          <a:off x="0" y="0"/>
          <a:ext cx="0" cy="0"/>
          <a:chOff x="0" y="0"/>
          <a:chExt cx="0" cy="0"/>
        </a:xfrm>
      </p:grpSpPr>
      <p:sp>
        <p:nvSpPr>
          <p:cNvPr id="1579" name="Google Shape;1579;g5b2de8809b_5_38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80" name="Google Shape;1580;g5b2de8809b_5_38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b="1"/>
              <a:t>Students look at air temp, humidity, and this time wind speed data about a storm front, so over several days vs just one day as before, to consider how the air changes before, during and after a cold front.</a:t>
            </a:r>
            <a:r>
              <a:rPr lang="en-US" sz="1200">
                <a:solidFill>
                  <a:schemeClr val="dk1"/>
                </a:solidFill>
                <a:latin typeface="Calibri"/>
                <a:ea typeface="Calibri"/>
                <a:cs typeface="Calibri"/>
                <a:sym typeface="Calibri"/>
              </a:rPr>
              <a:t> </a:t>
            </a:r>
            <a:endParaRPr/>
          </a:p>
          <a:p>
            <a:pPr marL="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1581" name="Google Shape;1581;g5b2de8809b_5_38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88</a:t>
            </a:fld>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1"/>
        <p:cNvGrpSpPr/>
        <p:nvPr/>
      </p:nvGrpSpPr>
      <p:grpSpPr>
        <a:xfrm>
          <a:off x="0" y="0"/>
          <a:ext cx="0" cy="0"/>
          <a:chOff x="0" y="0"/>
          <a:chExt cx="0" cy="0"/>
        </a:xfrm>
      </p:grpSpPr>
      <p:sp>
        <p:nvSpPr>
          <p:cNvPr id="1592" name="Google Shape;1592;g5bd0c877e6_0_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r>
              <a:rPr lang="en-US" sz="1100"/>
              <a:t>What I See: Look at different parts of the graph. Do you notice patterns? Differences? Parts of the Graph? </a:t>
            </a:r>
            <a:endParaRPr sz="1100"/>
          </a:p>
          <a:p>
            <a:pPr marL="0" lvl="0" indent="0" algn="l" rtl="0">
              <a:spcBef>
                <a:spcPts val="360"/>
              </a:spcBef>
              <a:spcAft>
                <a:spcPts val="0"/>
              </a:spcAft>
              <a:buNone/>
            </a:pPr>
            <a:r>
              <a:rPr lang="en-US" sz="1100" u="sng"/>
              <a:t>Be specific.</a:t>
            </a:r>
            <a:endParaRPr sz="1100" u="sng"/>
          </a:p>
          <a:p>
            <a:pPr marL="0" lvl="0" indent="0" algn="l" rtl="0">
              <a:spcBef>
                <a:spcPts val="360"/>
              </a:spcBef>
              <a:spcAft>
                <a:spcPts val="0"/>
              </a:spcAft>
              <a:buNone/>
            </a:pPr>
            <a:r>
              <a:rPr lang="en-US" sz="1100"/>
              <a:t>What it Means: Write a What It Means statement to explain what you think is happening in each part of the graph.</a:t>
            </a:r>
            <a:endParaRPr sz="1100"/>
          </a:p>
          <a:p>
            <a:pPr marL="0" lvl="0" indent="0" algn="l" rtl="0">
              <a:spcBef>
                <a:spcPts val="360"/>
              </a:spcBef>
              <a:spcAft>
                <a:spcPts val="0"/>
              </a:spcAft>
              <a:buNone/>
            </a:pPr>
            <a:endParaRPr sz="600"/>
          </a:p>
          <a:p>
            <a:pPr marL="0" lvl="0" indent="0" algn="l" rtl="0">
              <a:spcBef>
                <a:spcPts val="360"/>
              </a:spcBef>
              <a:spcAft>
                <a:spcPts val="0"/>
              </a:spcAft>
              <a:buNone/>
            </a:pPr>
            <a:r>
              <a:rPr lang="en-US"/>
              <a:t>Self reflect--when do you think the cold front passed through? Circle the data on your graph</a:t>
            </a:r>
            <a:endParaRPr/>
          </a:p>
          <a:p>
            <a:pPr marL="0" lvl="0" indent="0" algn="l" rtl="0">
              <a:spcBef>
                <a:spcPts val="360"/>
              </a:spcBef>
              <a:spcAft>
                <a:spcPts val="0"/>
              </a:spcAft>
              <a:buNone/>
            </a:pPr>
            <a:endParaRPr sz="600"/>
          </a:p>
          <a:p>
            <a:pPr marL="0" lvl="0" indent="0" algn="l" rtl="0">
              <a:spcBef>
                <a:spcPts val="360"/>
              </a:spcBef>
              <a:spcAft>
                <a:spcPts val="0"/>
              </a:spcAft>
              <a:buNone/>
            </a:pPr>
            <a:r>
              <a:rPr lang="en-US" b="1"/>
              <a:t>Teacher Hat: </a:t>
            </a:r>
            <a:r>
              <a:rPr lang="en-US" i="1"/>
              <a:t>Do you foresee any other things you may need to prep your students on how to use the What I See/What It Means?</a:t>
            </a:r>
            <a:endParaRPr i="1"/>
          </a:p>
          <a:p>
            <a:pPr marL="0" lvl="0" indent="0" algn="l" rtl="0">
              <a:spcBef>
                <a:spcPts val="360"/>
              </a:spcBef>
              <a:spcAft>
                <a:spcPts val="0"/>
              </a:spcAft>
              <a:buNone/>
            </a:pPr>
            <a:r>
              <a:rPr lang="en-US" b="1"/>
              <a:t>Transition: </a:t>
            </a:r>
            <a:r>
              <a:rPr lang="en-US" i="1"/>
              <a:t>We just looked at temperature data, but there are a few other parameters we should consider when trying to understand this cold front. Can you think of any?</a:t>
            </a:r>
            <a:endParaRPr i="1"/>
          </a:p>
        </p:txBody>
      </p:sp>
      <p:sp>
        <p:nvSpPr>
          <p:cNvPr id="1593" name="Google Shape;1593;g5bd0c877e6_0_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0"/>
        <p:cNvGrpSpPr/>
        <p:nvPr/>
      </p:nvGrpSpPr>
      <p:grpSpPr>
        <a:xfrm>
          <a:off x="0" y="0"/>
          <a:ext cx="0" cy="0"/>
          <a:chOff x="0" y="0"/>
          <a:chExt cx="0" cy="0"/>
        </a:xfrm>
      </p:grpSpPr>
      <p:sp>
        <p:nvSpPr>
          <p:cNvPr id="691" name="Google Shape;691;g5b19d3ee8e_3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2" name="Google Shape;692;g5b19d3ee8e_3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693" name="Google Shape;693;g5b19d3ee8e_3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9</a:t>
            </a:fld>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9"/>
        <p:cNvGrpSpPr/>
        <p:nvPr/>
      </p:nvGrpSpPr>
      <p:grpSpPr>
        <a:xfrm>
          <a:off x="0" y="0"/>
          <a:ext cx="0" cy="0"/>
          <a:chOff x="0" y="0"/>
          <a:chExt cx="0" cy="0"/>
        </a:xfrm>
      </p:grpSpPr>
      <p:sp>
        <p:nvSpPr>
          <p:cNvPr id="1610" name="Google Shape;1610;g5b2de8809b_5_50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11" name="Google Shape;1611;g5b2de8809b_5_50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360"/>
              </a:spcBef>
              <a:spcAft>
                <a:spcPts val="0"/>
              </a:spcAft>
              <a:buNone/>
            </a:pPr>
            <a:r>
              <a:rPr lang="en-US" sz="1200" b="1">
                <a:solidFill>
                  <a:schemeClr val="dk1"/>
                </a:solidFill>
                <a:latin typeface="Calibri"/>
                <a:ea typeface="Calibri"/>
                <a:cs typeface="Calibri"/>
                <a:sym typeface="Calibri"/>
              </a:rPr>
              <a:t>Readings on air masses and fronts</a:t>
            </a:r>
            <a:r>
              <a:rPr lang="en-US" b="1"/>
              <a:t> to figure out what happens when different air masses come together</a:t>
            </a:r>
            <a:endParaRPr sz="1200" b="1">
              <a:solidFill>
                <a:schemeClr val="dk1"/>
              </a:solidFill>
              <a:latin typeface="Calibri"/>
              <a:ea typeface="Calibri"/>
              <a:cs typeface="Calibri"/>
              <a:sym typeface="Calibri"/>
            </a:endParaRPr>
          </a:p>
          <a:p>
            <a:pPr marL="0" lvl="0" indent="0" algn="l" rtl="0">
              <a:spcBef>
                <a:spcPts val="360"/>
              </a:spcBef>
              <a:spcAft>
                <a:spcPts val="0"/>
              </a:spcAft>
              <a:buNone/>
            </a:pPr>
            <a:endParaRPr b="1"/>
          </a:p>
        </p:txBody>
      </p:sp>
      <p:sp>
        <p:nvSpPr>
          <p:cNvPr id="1612" name="Google Shape;1612;g5b2de8809b_5_50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90</a:t>
            </a:fld>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9"/>
        <p:cNvGrpSpPr/>
        <p:nvPr/>
      </p:nvGrpSpPr>
      <p:grpSpPr>
        <a:xfrm>
          <a:off x="0" y="0"/>
          <a:ext cx="0" cy="0"/>
          <a:chOff x="0" y="0"/>
          <a:chExt cx="0" cy="0"/>
        </a:xfrm>
      </p:grpSpPr>
      <p:sp>
        <p:nvSpPr>
          <p:cNvPr id="1620" name="Google Shape;1620;g556c43b4a2_0_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r>
              <a:rPr lang="en-US"/>
              <a:t>Make a model for a storm front, and compare it to our model of an isolated storm</a:t>
            </a:r>
            <a:endParaRPr/>
          </a:p>
          <a:p>
            <a:pPr marL="0" lvl="0" indent="0" algn="l" rtl="0">
              <a:spcBef>
                <a:spcPts val="360"/>
              </a:spcBef>
              <a:spcAft>
                <a:spcPts val="0"/>
              </a:spcAft>
              <a:buNone/>
            </a:pPr>
            <a:endParaRPr/>
          </a:p>
          <a:p>
            <a:pPr marL="0" lvl="0" indent="0" algn="l" rtl="0">
              <a:spcBef>
                <a:spcPts val="360"/>
              </a:spcBef>
              <a:spcAft>
                <a:spcPts val="0"/>
              </a:spcAft>
              <a:buNone/>
            </a:pPr>
            <a:r>
              <a:rPr lang="en-US"/>
              <a:t>After lunch we will explore the activities!</a:t>
            </a:r>
            <a:endParaRPr/>
          </a:p>
        </p:txBody>
      </p:sp>
      <p:sp>
        <p:nvSpPr>
          <p:cNvPr id="1621" name="Google Shape;1621;g556c43b4a2_0_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7"/>
        <p:cNvGrpSpPr/>
        <p:nvPr/>
      </p:nvGrpSpPr>
      <p:grpSpPr>
        <a:xfrm>
          <a:off x="0" y="0"/>
          <a:ext cx="0" cy="0"/>
          <a:chOff x="0" y="0"/>
          <a:chExt cx="0" cy="0"/>
        </a:xfrm>
      </p:grpSpPr>
      <p:sp>
        <p:nvSpPr>
          <p:cNvPr id="1628" name="Google Shape;1628;g5b2de8809b_5_2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a:p>
            <a:pPr marL="0" lvl="0" indent="0" algn="l" rtl="0">
              <a:spcBef>
                <a:spcPts val="360"/>
              </a:spcBef>
              <a:spcAft>
                <a:spcPts val="0"/>
              </a:spcAft>
              <a:buNone/>
            </a:pPr>
            <a:endParaRPr/>
          </a:p>
        </p:txBody>
      </p:sp>
      <p:sp>
        <p:nvSpPr>
          <p:cNvPr id="1629" name="Google Shape;1629;g5b2de8809b_5_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5"/>
        <p:cNvGrpSpPr/>
        <p:nvPr/>
      </p:nvGrpSpPr>
      <p:grpSpPr>
        <a:xfrm>
          <a:off x="0" y="0"/>
          <a:ext cx="0" cy="0"/>
          <a:chOff x="0" y="0"/>
          <a:chExt cx="0" cy="0"/>
        </a:xfrm>
      </p:grpSpPr>
      <p:sp>
        <p:nvSpPr>
          <p:cNvPr id="1636" name="Google Shape;1636;g556c43b4a2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Clr>
                <a:schemeClr val="dk1"/>
              </a:buClr>
              <a:buSzPts val="1100"/>
              <a:buFont typeface="Arial"/>
              <a:buNone/>
            </a:pPr>
            <a:r>
              <a:rPr lang="en-US"/>
              <a:t>What did you notice?</a:t>
            </a:r>
            <a:endParaRPr/>
          </a:p>
          <a:p>
            <a:pPr marL="0" lvl="0" indent="0" algn="l" rtl="0">
              <a:spcBef>
                <a:spcPts val="360"/>
              </a:spcBef>
              <a:spcAft>
                <a:spcPts val="0"/>
              </a:spcAft>
              <a:buClr>
                <a:schemeClr val="dk1"/>
              </a:buClr>
              <a:buSzPts val="1100"/>
              <a:buFont typeface="Arial"/>
              <a:buNone/>
            </a:pPr>
            <a:r>
              <a:rPr lang="en-US"/>
              <a:t>What happened to the warm fluid?</a:t>
            </a:r>
            <a:endParaRPr/>
          </a:p>
          <a:p>
            <a:pPr marL="0" lvl="0" indent="0" algn="l" rtl="0">
              <a:spcBef>
                <a:spcPts val="360"/>
              </a:spcBef>
              <a:spcAft>
                <a:spcPts val="0"/>
              </a:spcAft>
              <a:buClr>
                <a:schemeClr val="dk1"/>
              </a:buClr>
              <a:buSzPts val="1100"/>
              <a:buFont typeface="Arial"/>
              <a:buNone/>
            </a:pPr>
            <a:r>
              <a:rPr lang="en-US"/>
              <a:t>What happened to the cold fluid?</a:t>
            </a:r>
            <a:endParaRPr/>
          </a:p>
          <a:p>
            <a:pPr marL="0" lvl="0" indent="0" algn="l" rtl="0">
              <a:spcBef>
                <a:spcPts val="360"/>
              </a:spcBef>
              <a:spcAft>
                <a:spcPts val="0"/>
              </a:spcAft>
              <a:buClr>
                <a:schemeClr val="dk1"/>
              </a:buClr>
              <a:buSzPts val="1100"/>
              <a:buFont typeface="Arial"/>
              <a:buNone/>
            </a:pPr>
            <a:r>
              <a:rPr lang="en-US"/>
              <a:t>Why did this happen?</a:t>
            </a:r>
            <a:endParaRPr/>
          </a:p>
          <a:p>
            <a:pPr marL="0" lvl="0" indent="0" algn="l" rtl="0">
              <a:spcBef>
                <a:spcPts val="360"/>
              </a:spcBef>
              <a:spcAft>
                <a:spcPts val="0"/>
              </a:spcAft>
              <a:buClr>
                <a:schemeClr val="dk1"/>
              </a:buClr>
              <a:buSzPts val="1100"/>
              <a:buFont typeface="Arial"/>
              <a:buNone/>
            </a:pPr>
            <a:endParaRPr sz="600" b="1"/>
          </a:p>
          <a:p>
            <a:pPr marL="0" lvl="0" indent="0" algn="l" rtl="0">
              <a:spcBef>
                <a:spcPts val="360"/>
              </a:spcBef>
              <a:spcAft>
                <a:spcPts val="0"/>
              </a:spcAft>
              <a:buClr>
                <a:schemeClr val="dk1"/>
              </a:buClr>
              <a:buSzPts val="1100"/>
              <a:buFont typeface="Arial"/>
              <a:buNone/>
            </a:pPr>
            <a:r>
              <a:rPr lang="en-US" b="1"/>
              <a:t>Add to model idea tracker:</a:t>
            </a:r>
            <a:r>
              <a:rPr lang="en-US"/>
              <a:t> </a:t>
            </a:r>
            <a:r>
              <a:rPr lang="en-US">
                <a:solidFill>
                  <a:srgbClr val="38761D"/>
                </a:solidFill>
              </a:rPr>
              <a:t>When cold air meets warm air, the cold air flows below the warm air and warm air rises into atmosphere.</a:t>
            </a:r>
            <a:endParaRPr/>
          </a:p>
          <a:p>
            <a:pPr marL="0" lvl="0" indent="0" algn="l" rtl="0">
              <a:spcBef>
                <a:spcPts val="360"/>
              </a:spcBef>
              <a:spcAft>
                <a:spcPts val="0"/>
              </a:spcAft>
              <a:buNone/>
            </a:pPr>
            <a:endParaRPr sz="600"/>
          </a:p>
          <a:p>
            <a:pPr marL="0" lvl="0" indent="0" algn="l" rtl="0">
              <a:spcBef>
                <a:spcPts val="360"/>
              </a:spcBef>
              <a:spcAft>
                <a:spcPts val="0"/>
              </a:spcAft>
              <a:buNone/>
            </a:pPr>
            <a:r>
              <a:rPr lang="en-US" b="1"/>
              <a:t>Transition:</a:t>
            </a:r>
            <a:r>
              <a:rPr lang="en-US"/>
              <a:t> </a:t>
            </a:r>
            <a:r>
              <a:rPr lang="en-US" i="1"/>
              <a:t>Students then have an opportunity to apply this new idea in a cross section model of the atmosphere on October 21, 2016 at Freedom High School in VA.</a:t>
            </a:r>
            <a:r>
              <a:rPr lang="en-US"/>
              <a:t> </a:t>
            </a:r>
            <a:endParaRPr/>
          </a:p>
        </p:txBody>
      </p:sp>
      <p:sp>
        <p:nvSpPr>
          <p:cNvPr id="1637" name="Google Shape;1637;g556c43b4a2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4"/>
        <p:cNvGrpSpPr/>
        <p:nvPr/>
      </p:nvGrpSpPr>
      <p:grpSpPr>
        <a:xfrm>
          <a:off x="0" y="0"/>
          <a:ext cx="0" cy="0"/>
          <a:chOff x="0" y="0"/>
          <a:chExt cx="0" cy="0"/>
        </a:xfrm>
      </p:grpSpPr>
      <p:sp>
        <p:nvSpPr>
          <p:cNvPr id="1645" name="Google Shape;1645;g5b2de8809b_5_15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46" name="Google Shape;1646;g5b2de8809b_5_15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r>
              <a:rPr lang="en-US">
                <a:solidFill>
                  <a:srgbClr val="980000"/>
                </a:solidFill>
              </a:rPr>
              <a:t>Pass out Lesson 7-9 SAS packet</a:t>
            </a:r>
            <a:endParaRPr>
              <a:solidFill>
                <a:srgbClr val="000000"/>
              </a:solidFill>
            </a:endParaRPr>
          </a:p>
          <a:p>
            <a:pPr marL="0" lvl="0" indent="0" algn="l" rtl="0">
              <a:spcBef>
                <a:spcPts val="360"/>
              </a:spcBef>
              <a:spcAft>
                <a:spcPts val="0"/>
              </a:spcAft>
              <a:buNone/>
            </a:pPr>
            <a:endParaRPr>
              <a:solidFill>
                <a:srgbClr val="000000"/>
              </a:solidFill>
            </a:endParaRPr>
          </a:p>
          <a:p>
            <a:pPr marL="0" lvl="0" indent="0" algn="l" rtl="0">
              <a:spcBef>
                <a:spcPts val="360"/>
              </a:spcBef>
              <a:spcAft>
                <a:spcPts val="0"/>
              </a:spcAft>
              <a:buNone/>
            </a:pPr>
            <a:r>
              <a:rPr lang="en-US"/>
              <a:t>Explain briefly how the stations will work</a:t>
            </a:r>
            <a:endParaRPr/>
          </a:p>
          <a:p>
            <a:pPr marL="0" lvl="0" indent="0" algn="l" rtl="0">
              <a:spcBef>
                <a:spcPts val="360"/>
              </a:spcBef>
              <a:spcAft>
                <a:spcPts val="0"/>
              </a:spcAft>
              <a:buNone/>
            </a:pPr>
            <a:endParaRPr/>
          </a:p>
          <a:p>
            <a:pPr marL="0" lvl="0" indent="0" algn="l" rtl="0">
              <a:spcBef>
                <a:spcPts val="360"/>
              </a:spcBef>
              <a:spcAft>
                <a:spcPts val="0"/>
              </a:spcAft>
              <a:buNone/>
            </a:pPr>
            <a:r>
              <a:rPr lang="en-US"/>
              <a:t>Ask for volunteers for who would like to try being the coaches first, call them over to brief them quickly once you release the others.  Give them the coaching prompts and Talk Moves checklist on a clipboard</a:t>
            </a:r>
            <a:endParaRPr/>
          </a:p>
        </p:txBody>
      </p:sp>
      <p:sp>
        <p:nvSpPr>
          <p:cNvPr id="1647" name="Google Shape;1647;g5b2de8809b_5_15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94</a:t>
            </a:fld>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1"/>
        <p:cNvGrpSpPr/>
        <p:nvPr/>
      </p:nvGrpSpPr>
      <p:grpSpPr>
        <a:xfrm>
          <a:off x="0" y="0"/>
          <a:ext cx="0" cy="0"/>
          <a:chOff x="0" y="0"/>
          <a:chExt cx="0" cy="0"/>
        </a:xfrm>
      </p:grpSpPr>
      <p:sp>
        <p:nvSpPr>
          <p:cNvPr id="1652" name="Google Shape;1652;g5b2de8809b_5_6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53" name="Google Shape;1653;g5b2de8809b_5_62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1">
                <a:solidFill>
                  <a:srgbClr val="980000"/>
                </a:solidFill>
              </a:rPr>
              <a:t>Turn to </a:t>
            </a:r>
            <a:r>
              <a:rPr lang="en-US" sz="1200" b="1">
                <a:solidFill>
                  <a:srgbClr val="980000"/>
                </a:solidFill>
                <a:latin typeface="Calibri"/>
                <a:ea typeface="Calibri"/>
                <a:cs typeface="Calibri"/>
                <a:sym typeface="Calibri"/>
              </a:rPr>
              <a:t>Lesson 9: Step 3 of the Student Activity Sheet </a:t>
            </a:r>
            <a:endParaRPr sz="1200" b="1">
              <a:solidFill>
                <a:srgbClr val="980000"/>
              </a:solidFill>
              <a:latin typeface="Calibri"/>
              <a:ea typeface="Calibri"/>
              <a:cs typeface="Calibri"/>
              <a:sym typeface="Calibri"/>
            </a:endParaRPr>
          </a:p>
          <a:p>
            <a:pPr marL="0" lvl="0" indent="0" algn="l" rtl="0">
              <a:spcBef>
                <a:spcPts val="360"/>
              </a:spcBef>
              <a:spcAft>
                <a:spcPts val="0"/>
              </a:spcAft>
              <a:buNone/>
            </a:pPr>
            <a:endParaRPr sz="1200">
              <a:solidFill>
                <a:schemeClr val="dk1"/>
              </a:solidFill>
              <a:latin typeface="Calibri"/>
              <a:ea typeface="Calibri"/>
              <a:cs typeface="Calibri"/>
              <a:sym typeface="Calibri"/>
            </a:endParaRPr>
          </a:p>
          <a:p>
            <a:pPr marL="0" lvl="0" indent="0" algn="l" rtl="0">
              <a:spcBef>
                <a:spcPts val="360"/>
              </a:spcBef>
              <a:spcAft>
                <a:spcPts val="0"/>
              </a:spcAft>
              <a:buNone/>
            </a:pPr>
            <a:r>
              <a:rPr lang="en-US" sz="1200" b="1">
                <a:solidFill>
                  <a:schemeClr val="dk1"/>
                </a:solidFill>
                <a:latin typeface="Calibri"/>
                <a:ea typeface="Calibri"/>
                <a:cs typeface="Calibri"/>
                <a:sym typeface="Calibri"/>
              </a:rPr>
              <a:t>Small group Consensus Model. </a:t>
            </a:r>
            <a:r>
              <a:rPr lang="en-US" sz="1200">
                <a:solidFill>
                  <a:schemeClr val="dk1"/>
                </a:solidFill>
                <a:latin typeface="Calibri"/>
                <a:ea typeface="Calibri"/>
                <a:cs typeface="Calibri"/>
                <a:sym typeface="Calibri"/>
              </a:rPr>
              <a:t>Explain to students that we need to model how precipitation is happening along the front. Direct students to the list of items to include in their model in </a:t>
            </a:r>
            <a:r>
              <a:rPr lang="en-US" sz="1200" i="1">
                <a:solidFill>
                  <a:schemeClr val="dk1"/>
                </a:solidFill>
                <a:latin typeface="Calibri"/>
                <a:ea typeface="Calibri"/>
                <a:cs typeface="Calibri"/>
                <a:sym typeface="Calibri"/>
              </a:rPr>
              <a:t>Lesson 9: Step 3 </a:t>
            </a:r>
            <a:r>
              <a:rPr lang="en-US" sz="1200">
                <a:solidFill>
                  <a:schemeClr val="dk1"/>
                </a:solidFill>
                <a:latin typeface="Calibri"/>
                <a:ea typeface="Calibri"/>
                <a:cs typeface="Calibri"/>
                <a:sym typeface="Calibri"/>
              </a:rPr>
              <a:t>of their student activity sheets. Allow students time to discuss this list in groups to brainstorm their ideas. When they are ready, they can diagram and label their models on their activity sheets as a group. They should discuss how best to represent their ideas in the model. (Note: The model has the air before the front on the right side and the air after the front on the left side. This follows the convention of most cold front models; however, it may be counterintuitive to students because the Freedom High School data for the air before the front was on the left side of the graph and the air after the front was on the right side of the graph. Take time to orient students to the transition between the graphed data and the modeling convention.) </a:t>
            </a:r>
            <a:endParaRPr/>
          </a:p>
        </p:txBody>
      </p:sp>
      <p:sp>
        <p:nvSpPr>
          <p:cNvPr id="1654" name="Google Shape;1654;g5b2de8809b_5_62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95</a:t>
            </a:fld>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9"/>
        <p:cNvGrpSpPr/>
        <p:nvPr/>
      </p:nvGrpSpPr>
      <p:grpSpPr>
        <a:xfrm>
          <a:off x="0" y="0"/>
          <a:ext cx="0" cy="0"/>
          <a:chOff x="0" y="0"/>
          <a:chExt cx="0" cy="0"/>
        </a:xfrm>
      </p:grpSpPr>
      <p:sp>
        <p:nvSpPr>
          <p:cNvPr id="1660" name="Google Shape;1660;g5b2de8809b_5_86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r>
              <a:rPr lang="en-US"/>
              <a:t>What ideas should we now add to our Model Idea tracker?</a:t>
            </a:r>
            <a:endParaRPr/>
          </a:p>
          <a:p>
            <a:pPr marL="0" lvl="0" indent="0" algn="l" rtl="0">
              <a:spcBef>
                <a:spcPts val="360"/>
              </a:spcBef>
              <a:spcAft>
                <a:spcPts val="0"/>
              </a:spcAft>
              <a:buNone/>
            </a:pPr>
            <a:endParaRPr/>
          </a:p>
          <a:p>
            <a:pPr marL="457200" lvl="0" indent="-317500" algn="l" rtl="0">
              <a:spcBef>
                <a:spcPts val="360"/>
              </a:spcBef>
              <a:spcAft>
                <a:spcPts val="0"/>
              </a:spcAft>
              <a:buSzPts val="1400"/>
              <a:buAutoNum type="arabicPeriod"/>
            </a:pPr>
            <a:r>
              <a:rPr lang="en-US"/>
              <a:t>Clouds form throughout the day on a stormy day </a:t>
            </a:r>
            <a:endParaRPr/>
          </a:p>
          <a:p>
            <a:pPr marL="457200" lvl="0" indent="-317500" algn="l" rtl="0">
              <a:spcBef>
                <a:spcPts val="0"/>
              </a:spcBef>
              <a:spcAft>
                <a:spcPts val="0"/>
              </a:spcAft>
              <a:buSzPts val="1400"/>
              <a:buAutoNum type="arabicPeriod"/>
            </a:pPr>
            <a:r>
              <a:rPr lang="en-US"/>
              <a:t>The Sun warms the ground, which then warms the air</a:t>
            </a:r>
            <a:endParaRPr/>
          </a:p>
          <a:p>
            <a:pPr marL="457200" lvl="0" indent="-317500" algn="l" rtl="0">
              <a:spcBef>
                <a:spcPts val="0"/>
              </a:spcBef>
              <a:spcAft>
                <a:spcPts val="0"/>
              </a:spcAft>
              <a:buSzPts val="1400"/>
              <a:buAutoNum type="arabicPeriod"/>
            </a:pPr>
            <a:r>
              <a:rPr lang="en-US"/>
              <a:t>Air near the surface is warmer than air where clouds form</a:t>
            </a:r>
            <a:endParaRPr/>
          </a:p>
          <a:p>
            <a:pPr marL="457200" lvl="0" indent="-317500" algn="l" rtl="0">
              <a:spcBef>
                <a:spcPts val="0"/>
              </a:spcBef>
              <a:spcAft>
                <a:spcPts val="0"/>
              </a:spcAft>
              <a:buSzPts val="1400"/>
              <a:buAutoNum type="arabicPeriod"/>
            </a:pPr>
            <a:r>
              <a:rPr lang="en-US"/>
              <a:t>Water evaporates from the surface and condenses into clouds in the atmosphere</a:t>
            </a:r>
            <a:endParaRPr/>
          </a:p>
          <a:p>
            <a:pPr marL="457200" lvl="0" indent="-317500" algn="l" rtl="0">
              <a:spcBef>
                <a:spcPts val="0"/>
              </a:spcBef>
              <a:spcAft>
                <a:spcPts val="0"/>
              </a:spcAft>
              <a:buClr>
                <a:srgbClr val="980000"/>
              </a:buClr>
              <a:buSzPts val="1400"/>
              <a:buAutoNum type="arabicPeriod"/>
            </a:pPr>
            <a:r>
              <a:rPr lang="en-US">
                <a:solidFill>
                  <a:srgbClr val="980000"/>
                </a:solidFill>
              </a:rPr>
              <a:t>A source of humidity/moisture is needed to have a stormy day</a:t>
            </a:r>
            <a:endParaRPr>
              <a:solidFill>
                <a:srgbClr val="980000"/>
              </a:solidFill>
            </a:endParaRPr>
          </a:p>
          <a:p>
            <a:pPr marL="457200" lvl="0" indent="-317500" algn="l" rtl="0">
              <a:spcBef>
                <a:spcPts val="0"/>
              </a:spcBef>
              <a:spcAft>
                <a:spcPts val="0"/>
              </a:spcAft>
              <a:buClr>
                <a:srgbClr val="980000"/>
              </a:buClr>
              <a:buSzPts val="1400"/>
              <a:buAutoNum type="arabicPeriod"/>
            </a:pPr>
            <a:r>
              <a:rPr lang="en-US">
                <a:solidFill>
                  <a:srgbClr val="980000"/>
                </a:solidFill>
              </a:rPr>
              <a:t>Warm air rises and cool air sinks</a:t>
            </a:r>
            <a:endParaRPr>
              <a:solidFill>
                <a:srgbClr val="980000"/>
              </a:solidFill>
            </a:endParaRPr>
          </a:p>
          <a:p>
            <a:pPr marL="457200" lvl="0" indent="-317500" algn="l" rtl="0">
              <a:spcBef>
                <a:spcPts val="0"/>
              </a:spcBef>
              <a:spcAft>
                <a:spcPts val="0"/>
              </a:spcAft>
              <a:buClr>
                <a:srgbClr val="980000"/>
              </a:buClr>
              <a:buSzPts val="1400"/>
              <a:buAutoNum type="arabicPeriod"/>
            </a:pPr>
            <a:r>
              <a:rPr lang="en-US">
                <a:solidFill>
                  <a:srgbClr val="980000"/>
                </a:solidFill>
              </a:rPr>
              <a:t>Warm air holds more water than cool air</a:t>
            </a:r>
            <a:endParaRPr>
              <a:solidFill>
                <a:srgbClr val="980000"/>
              </a:solidFill>
            </a:endParaRPr>
          </a:p>
          <a:p>
            <a:pPr marL="457200" lvl="0" indent="-317500" algn="l" rtl="0">
              <a:spcBef>
                <a:spcPts val="0"/>
              </a:spcBef>
              <a:spcAft>
                <a:spcPts val="0"/>
              </a:spcAft>
              <a:buClr>
                <a:srgbClr val="980000"/>
              </a:buClr>
              <a:buSzPts val="1400"/>
              <a:buAutoNum type="arabicPeriod"/>
            </a:pPr>
            <a:r>
              <a:rPr lang="en-US">
                <a:solidFill>
                  <a:srgbClr val="980000"/>
                </a:solidFill>
              </a:rPr>
              <a:t>Warm air can take in more water vapor than cool air</a:t>
            </a:r>
            <a:endParaRPr>
              <a:solidFill>
                <a:srgbClr val="980000"/>
              </a:solidFill>
            </a:endParaRPr>
          </a:p>
          <a:p>
            <a:pPr marL="457200" lvl="0" indent="-317500" algn="l" rtl="0">
              <a:spcBef>
                <a:spcPts val="0"/>
              </a:spcBef>
              <a:spcAft>
                <a:spcPts val="0"/>
              </a:spcAft>
              <a:buClr>
                <a:srgbClr val="980000"/>
              </a:buClr>
              <a:buSzPts val="1400"/>
              <a:buAutoNum type="arabicPeriod"/>
            </a:pPr>
            <a:r>
              <a:rPr lang="en-US">
                <a:solidFill>
                  <a:srgbClr val="980000"/>
                </a:solidFill>
              </a:rPr>
              <a:t>Rising temperature and rising humidity are good conditions for a storm to form</a:t>
            </a:r>
            <a:endParaRPr>
              <a:solidFill>
                <a:srgbClr val="980000"/>
              </a:solidFill>
            </a:endParaRPr>
          </a:p>
          <a:p>
            <a:pPr marL="457200" lvl="0" indent="-304800" algn="l" rtl="0">
              <a:spcBef>
                <a:spcPts val="360"/>
              </a:spcBef>
              <a:spcAft>
                <a:spcPts val="0"/>
              </a:spcAft>
              <a:buClr>
                <a:srgbClr val="6AA84F"/>
              </a:buClr>
              <a:buSzPts val="1200"/>
              <a:buAutoNum type="arabicPeriod"/>
            </a:pPr>
            <a:r>
              <a:rPr lang="en-US">
                <a:solidFill>
                  <a:srgbClr val="6AA84F"/>
                </a:solidFill>
              </a:rPr>
              <a:t>Air masses can be different temperatures (warm, cold).</a:t>
            </a:r>
            <a:endParaRPr>
              <a:solidFill>
                <a:srgbClr val="6AA84F"/>
              </a:solidFill>
            </a:endParaRPr>
          </a:p>
          <a:p>
            <a:pPr marL="457200" lvl="0" indent="-304800" algn="l" rtl="0">
              <a:spcBef>
                <a:spcPts val="360"/>
              </a:spcBef>
              <a:spcAft>
                <a:spcPts val="0"/>
              </a:spcAft>
              <a:buClr>
                <a:srgbClr val="6AA84F"/>
              </a:buClr>
              <a:buSzPts val="1200"/>
              <a:buAutoNum type="arabicPeriod"/>
            </a:pPr>
            <a:r>
              <a:rPr lang="en-US">
                <a:solidFill>
                  <a:srgbClr val="6AA84F"/>
                </a:solidFill>
              </a:rPr>
              <a:t>Air masses can have different amounts of moisture (a lot or a little).</a:t>
            </a:r>
            <a:endParaRPr>
              <a:solidFill>
                <a:srgbClr val="6AA84F"/>
              </a:solidFill>
            </a:endParaRPr>
          </a:p>
          <a:p>
            <a:pPr marL="457200" lvl="0" indent="-304800" algn="l" rtl="0">
              <a:spcBef>
                <a:spcPts val="360"/>
              </a:spcBef>
              <a:spcAft>
                <a:spcPts val="0"/>
              </a:spcAft>
              <a:buClr>
                <a:srgbClr val="6AA84F"/>
              </a:buClr>
              <a:buSzPts val="1200"/>
              <a:buAutoNum type="arabicPeriod"/>
            </a:pPr>
            <a:r>
              <a:rPr lang="en-US">
                <a:solidFill>
                  <a:srgbClr val="6AA84F"/>
                </a:solidFill>
              </a:rPr>
              <a:t>When a cold air mass meets a warm air mass, the cold air will push the warm air up in the atmosphere.</a:t>
            </a:r>
            <a:endParaRPr>
              <a:solidFill>
                <a:srgbClr val="6AA84F"/>
              </a:solidFill>
            </a:endParaRPr>
          </a:p>
          <a:p>
            <a:pPr marL="457200" lvl="0" indent="-304800" algn="l" rtl="0">
              <a:spcBef>
                <a:spcPts val="360"/>
              </a:spcBef>
              <a:spcAft>
                <a:spcPts val="0"/>
              </a:spcAft>
              <a:buClr>
                <a:srgbClr val="6AA84F"/>
              </a:buClr>
              <a:buSzPts val="1200"/>
              <a:buAutoNum type="arabicPeriod"/>
            </a:pPr>
            <a:r>
              <a:rPr lang="en-US">
                <a:solidFill>
                  <a:srgbClr val="6AA84F"/>
                </a:solidFill>
              </a:rPr>
              <a:t>If the warm air mass has a lot of moisture, the air cools when it gets pushed upward, condenses, and may precipitate.</a:t>
            </a:r>
            <a:endParaRPr>
              <a:solidFill>
                <a:srgbClr val="6AA84F"/>
              </a:solidFill>
            </a:endParaRPr>
          </a:p>
          <a:p>
            <a:pPr marL="457200" lvl="0" indent="0" algn="l" rtl="0">
              <a:spcBef>
                <a:spcPts val="360"/>
              </a:spcBef>
              <a:spcAft>
                <a:spcPts val="0"/>
              </a:spcAft>
              <a:buNone/>
            </a:pPr>
            <a:endParaRPr/>
          </a:p>
        </p:txBody>
      </p:sp>
      <p:sp>
        <p:nvSpPr>
          <p:cNvPr id="1661" name="Google Shape;1661;g5b2de8809b_5_86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7"/>
        <p:cNvGrpSpPr/>
        <p:nvPr/>
      </p:nvGrpSpPr>
      <p:grpSpPr>
        <a:xfrm>
          <a:off x="0" y="0"/>
          <a:ext cx="0" cy="0"/>
          <a:chOff x="0" y="0"/>
          <a:chExt cx="0" cy="0"/>
        </a:xfrm>
      </p:grpSpPr>
      <p:sp>
        <p:nvSpPr>
          <p:cNvPr id="1668" name="Google Shape;1668;g5b2de8809b_5_7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69" name="Google Shape;1669;g5b2de8809b_5_74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b="1">
                <a:solidFill>
                  <a:schemeClr val="dk1"/>
                </a:solidFill>
                <a:latin typeface="Calibri"/>
                <a:ea typeface="Calibri"/>
                <a:cs typeface="Calibri"/>
                <a:sym typeface="Calibri"/>
              </a:rPr>
              <a:t>Develop a class Consensus Model. </a:t>
            </a:r>
            <a:endParaRPr/>
          </a:p>
          <a:p>
            <a:pPr marL="0" lvl="0" indent="0" algn="l" rtl="0">
              <a:spcBef>
                <a:spcPts val="360"/>
              </a:spcBef>
              <a:spcAft>
                <a:spcPts val="0"/>
              </a:spcAft>
              <a:buNone/>
            </a:pPr>
            <a:r>
              <a:rPr lang="en-US" sz="1200">
                <a:solidFill>
                  <a:schemeClr val="dk1"/>
                </a:solidFill>
                <a:latin typeface="Calibri"/>
                <a:ea typeface="Calibri"/>
                <a:cs typeface="Calibri"/>
                <a:sym typeface="Calibri"/>
              </a:rPr>
              <a:t>Ask each group to share one revision they made to their models. As you start to notice patterns in the models (e.g., the warm air ahead of the front is a warm air mass, the warm air mass has more moisture),</a:t>
            </a:r>
            <a:r>
              <a:rPr lang="en-US" sz="1200" b="1">
                <a:solidFill>
                  <a:schemeClr val="dk1"/>
                </a:solidFill>
                <a:latin typeface="Calibri"/>
                <a:ea typeface="Calibri"/>
                <a:cs typeface="Calibri"/>
                <a:sym typeface="Calibri"/>
              </a:rPr>
              <a:t> </a:t>
            </a:r>
            <a:r>
              <a:rPr lang="en-US" sz="1200">
                <a:solidFill>
                  <a:schemeClr val="dk1"/>
                </a:solidFill>
                <a:latin typeface="Calibri"/>
                <a:ea typeface="Calibri"/>
                <a:cs typeface="Calibri"/>
                <a:sym typeface="Calibri"/>
              </a:rPr>
              <a:t>ask students if they agree we should add this to the </a:t>
            </a:r>
            <a:r>
              <a:rPr lang="en-US" sz="1200" b="0">
                <a:solidFill>
                  <a:schemeClr val="dk1"/>
                </a:solidFill>
                <a:latin typeface="Calibri"/>
                <a:ea typeface="Calibri"/>
                <a:cs typeface="Calibri"/>
                <a:sym typeface="Calibri"/>
              </a:rPr>
              <a:t>Model Idea Tracker. </a:t>
            </a:r>
            <a:r>
              <a:rPr lang="en-US" sz="1200">
                <a:solidFill>
                  <a:schemeClr val="dk1"/>
                </a:solidFill>
                <a:latin typeface="Calibri"/>
                <a:ea typeface="Calibri"/>
                <a:cs typeface="Calibri"/>
                <a:sym typeface="Calibri"/>
              </a:rPr>
              <a:t>Once several ideas have been added to the Model Idea Tracker, transition to creating the Consensus Model. Decide how to represent each Model Idea in the Consensus Model. </a:t>
            </a:r>
            <a:endParaRPr/>
          </a:p>
          <a:p>
            <a:pPr marL="0" lvl="0" indent="0" algn="l" rtl="0">
              <a:spcBef>
                <a:spcPts val="360"/>
              </a:spcBef>
              <a:spcAft>
                <a:spcPts val="0"/>
              </a:spcAft>
              <a:buNone/>
            </a:pPr>
            <a:r>
              <a:rPr lang="en-US" sz="1200" b="1">
                <a:solidFill>
                  <a:schemeClr val="dk1"/>
                </a:solidFill>
                <a:latin typeface="Calibri"/>
                <a:ea typeface="Calibri"/>
                <a:cs typeface="Calibri"/>
                <a:sym typeface="Calibri"/>
              </a:rPr>
              <a:t> </a:t>
            </a:r>
            <a:endParaRPr sz="1200">
              <a:solidFill>
                <a:schemeClr val="dk1"/>
              </a:solidFill>
              <a:latin typeface="Calibri"/>
              <a:ea typeface="Calibri"/>
              <a:cs typeface="Calibri"/>
              <a:sym typeface="Calibri"/>
            </a:endParaRPr>
          </a:p>
          <a:p>
            <a:pPr marL="0" lvl="0" indent="0" algn="l" rtl="0">
              <a:spcBef>
                <a:spcPts val="360"/>
              </a:spcBef>
              <a:spcAft>
                <a:spcPts val="0"/>
              </a:spcAft>
              <a:buNone/>
            </a:pPr>
            <a:r>
              <a:rPr lang="en-US" sz="1200" b="1">
                <a:solidFill>
                  <a:schemeClr val="dk1"/>
                </a:solidFill>
                <a:latin typeface="Calibri"/>
                <a:ea typeface="Calibri"/>
                <a:cs typeface="Calibri"/>
                <a:sym typeface="Calibri"/>
              </a:rPr>
              <a:t>Model Ideas:</a:t>
            </a:r>
            <a:endParaRPr sz="1200">
              <a:solidFill>
                <a:schemeClr val="dk1"/>
              </a:solidFill>
              <a:latin typeface="Calibri"/>
              <a:ea typeface="Calibri"/>
              <a:cs typeface="Calibri"/>
              <a:sym typeface="Calibri"/>
            </a:endParaRPr>
          </a:p>
          <a:p>
            <a:pPr marL="171450" lvl="0" indent="-171450" algn="l" rtl="0">
              <a:spcBef>
                <a:spcPts val="360"/>
              </a:spcBef>
              <a:spcAft>
                <a:spcPts val="0"/>
              </a:spcAft>
              <a:buClr>
                <a:schemeClr val="dk1"/>
              </a:buClr>
              <a:buSzPts val="1200"/>
              <a:buFont typeface="Arial"/>
              <a:buChar char="•"/>
            </a:pPr>
            <a:endParaRPr/>
          </a:p>
          <a:p>
            <a:pPr marL="171450" lvl="0" indent="-95250" algn="l" rtl="0">
              <a:spcBef>
                <a:spcPts val="360"/>
              </a:spcBef>
              <a:spcAft>
                <a:spcPts val="0"/>
              </a:spcAft>
              <a:buClr>
                <a:schemeClr val="dk1"/>
              </a:buClr>
              <a:buSzPts val="1200"/>
              <a:buFont typeface="Arial"/>
              <a:buNone/>
            </a:pPr>
            <a:endParaRPr sz="1200">
              <a:solidFill>
                <a:schemeClr val="dk1"/>
              </a:solidFill>
              <a:latin typeface="Calibri"/>
              <a:ea typeface="Calibri"/>
              <a:cs typeface="Calibri"/>
              <a:sym typeface="Calibri"/>
            </a:endParaRPr>
          </a:p>
          <a:p>
            <a:pPr marL="0" lvl="0" indent="0" algn="l" rtl="0">
              <a:spcBef>
                <a:spcPts val="360"/>
              </a:spcBef>
              <a:spcAft>
                <a:spcPts val="0"/>
              </a:spcAft>
              <a:buNone/>
            </a:pPr>
            <a:endParaRPr/>
          </a:p>
        </p:txBody>
      </p:sp>
      <p:sp>
        <p:nvSpPr>
          <p:cNvPr id="1670" name="Google Shape;1670;g5b2de8809b_5_74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97</a:t>
            </a:fld>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5"/>
        <p:cNvGrpSpPr/>
        <p:nvPr/>
      </p:nvGrpSpPr>
      <p:grpSpPr>
        <a:xfrm>
          <a:off x="0" y="0"/>
          <a:ext cx="0" cy="0"/>
          <a:chOff x="0" y="0"/>
          <a:chExt cx="0" cy="0"/>
        </a:xfrm>
      </p:grpSpPr>
      <p:sp>
        <p:nvSpPr>
          <p:cNvPr id="1676" name="Google Shape;1676;g5b37dd1c28_0_17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77" name="Google Shape;1677;g5b37dd1c28_0_17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b="1">
                <a:solidFill>
                  <a:schemeClr val="dk1"/>
                </a:solidFill>
                <a:latin typeface="Calibri"/>
                <a:ea typeface="Calibri"/>
                <a:cs typeface="Calibri"/>
                <a:sym typeface="Calibri"/>
              </a:rPr>
              <a:t>Lesson 9: Step 6 of the Student Activity Sheet </a:t>
            </a:r>
            <a:endParaRPr sz="1200" b="1">
              <a:solidFill>
                <a:schemeClr val="dk1"/>
              </a:solidFill>
              <a:latin typeface="Calibri"/>
              <a:ea typeface="Calibri"/>
              <a:cs typeface="Calibri"/>
              <a:sym typeface="Calibri"/>
            </a:endParaRPr>
          </a:p>
          <a:p>
            <a:pPr marL="0" lvl="0" indent="0" algn="l" rtl="0">
              <a:spcBef>
                <a:spcPts val="360"/>
              </a:spcBef>
              <a:spcAft>
                <a:spcPts val="0"/>
              </a:spcAft>
              <a:buNone/>
            </a:pPr>
            <a:r>
              <a:rPr lang="en-US" sz="1200">
                <a:solidFill>
                  <a:schemeClr val="dk1"/>
                </a:solidFill>
                <a:latin typeface="Calibri"/>
                <a:ea typeface="Calibri"/>
                <a:cs typeface="Calibri"/>
                <a:sym typeface="Calibri"/>
              </a:rPr>
              <a:t>Tell students to use data to locate the front on a map and to identify where and why certain locations have precipitation. Point out that students will be considering how conditions changed over four days at each specific location but also how conditions changed over the four days for the entire region. Let students know that by examining a map view we are able to gain a larger perspective over a region, which is different than the localized cross-sectional views from before. </a:t>
            </a:r>
            <a:endParaRPr/>
          </a:p>
          <a:p>
            <a:pPr marL="0" lvl="0" indent="0" algn="l" rtl="0">
              <a:spcBef>
                <a:spcPts val="360"/>
              </a:spcBef>
              <a:spcAft>
                <a:spcPts val="0"/>
              </a:spcAft>
              <a:buNone/>
            </a:pPr>
            <a:endParaRPr b="1"/>
          </a:p>
          <a:p>
            <a:pPr marL="0" lvl="0" indent="0" algn="l" rtl="0">
              <a:spcBef>
                <a:spcPts val="360"/>
              </a:spcBef>
              <a:spcAft>
                <a:spcPts val="0"/>
              </a:spcAft>
              <a:buNone/>
            </a:pPr>
            <a:r>
              <a:rPr lang="en-US" sz="1200" b="1">
                <a:solidFill>
                  <a:schemeClr val="dk1"/>
                </a:solidFill>
                <a:latin typeface="Calibri"/>
                <a:ea typeface="Calibri"/>
                <a:cs typeface="Calibri"/>
                <a:sym typeface="Calibri"/>
              </a:rPr>
              <a:t>Read through the instructions together for labeling and coloring their maps. </a:t>
            </a:r>
            <a:r>
              <a:rPr lang="en-US" sz="1200">
                <a:solidFill>
                  <a:schemeClr val="dk1"/>
                </a:solidFill>
                <a:latin typeface="Calibri"/>
                <a:ea typeface="Calibri"/>
                <a:cs typeface="Calibri"/>
                <a:sym typeface="Calibri"/>
              </a:rPr>
              <a:t>Break students into groups of four and ensure that each student within the group is assigned a different day to map. </a:t>
            </a:r>
            <a:endParaRPr/>
          </a:p>
        </p:txBody>
      </p:sp>
      <p:sp>
        <p:nvSpPr>
          <p:cNvPr id="1678" name="Google Shape;1678;g5b37dd1c28_0_17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98</a:t>
            </a:fld>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3"/>
        <p:cNvGrpSpPr/>
        <p:nvPr/>
      </p:nvGrpSpPr>
      <p:grpSpPr>
        <a:xfrm>
          <a:off x="0" y="0"/>
          <a:ext cx="0" cy="0"/>
          <a:chOff x="0" y="0"/>
          <a:chExt cx="0" cy="0"/>
        </a:xfrm>
      </p:grpSpPr>
      <p:sp>
        <p:nvSpPr>
          <p:cNvPr id="1684" name="Google Shape;1684;g5b37dd1c28_0_28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85" name="Google Shape;1685;g5b37dd1c28_0_28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360"/>
              </a:spcBef>
              <a:spcAft>
                <a:spcPts val="0"/>
              </a:spcAft>
              <a:buNone/>
            </a:pPr>
            <a:r>
              <a:rPr lang="en-US" sz="1200" b="1">
                <a:solidFill>
                  <a:schemeClr val="dk1"/>
                </a:solidFill>
                <a:latin typeface="Calibri"/>
                <a:ea typeface="Calibri"/>
                <a:cs typeface="Calibri"/>
                <a:sym typeface="Calibri"/>
              </a:rPr>
              <a:t>Students map their data and combine their maps for analysis. </a:t>
            </a:r>
            <a:r>
              <a:rPr lang="en-US" sz="1200">
                <a:solidFill>
                  <a:schemeClr val="dk1"/>
                </a:solidFill>
                <a:latin typeface="Calibri"/>
                <a:ea typeface="Calibri"/>
                <a:cs typeface="Calibri"/>
                <a:sym typeface="Calibri"/>
              </a:rPr>
              <a:t>Students color and label maps individually. In groups of four, students combine their maps into a four-day sequence. Together, students locate the front and label this on each of the four maps. They use the temperature data to locate and color the cold and warm air masses. </a:t>
            </a:r>
            <a:endParaRPr/>
          </a:p>
          <a:p>
            <a:pPr marL="0" lvl="0" indent="0" algn="l" rtl="0">
              <a:spcBef>
                <a:spcPts val="360"/>
              </a:spcBef>
              <a:spcAft>
                <a:spcPts val="0"/>
              </a:spcAft>
              <a:buNone/>
            </a:pPr>
            <a:endParaRPr/>
          </a:p>
        </p:txBody>
      </p:sp>
      <p:sp>
        <p:nvSpPr>
          <p:cNvPr id="1686" name="Google Shape;1686;g5b37dd1c28_0_28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 Id="rId6" Type="http://schemas.openxmlformats.org/officeDocument/2006/relationships/image" Target="../media/image9.png"/><Relationship Id="rId5" Type="http://schemas.openxmlformats.org/officeDocument/2006/relationships/image" Target="../media/image5.png"/><Relationship Id="rId4" Type="http://schemas.openxmlformats.org/officeDocument/2006/relationships/image" Target="../media/image8.png"/></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5.xml"/><Relationship Id="rId6" Type="http://schemas.openxmlformats.org/officeDocument/2006/relationships/image" Target="../media/image9.png"/><Relationship Id="rId5" Type="http://schemas.openxmlformats.org/officeDocument/2006/relationships/image" Target="../media/image5.png"/><Relationship Id="rId4" Type="http://schemas.openxmlformats.org/officeDocument/2006/relationships/image" Target="../media/image8.png"/></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6.xml"/><Relationship Id="rId6" Type="http://schemas.openxmlformats.org/officeDocument/2006/relationships/image" Target="../media/image9.png"/><Relationship Id="rId5" Type="http://schemas.openxmlformats.org/officeDocument/2006/relationships/image" Target="../media/image5.png"/><Relationship Id="rId4" Type="http://schemas.openxmlformats.org/officeDocument/2006/relationships/image" Target="../media/image8.png"/></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7"/>
        <p:cNvGrpSpPr/>
        <p:nvPr/>
      </p:nvGrpSpPr>
      <p:grpSpPr>
        <a:xfrm>
          <a:off x="0" y="0"/>
          <a:ext cx="0" cy="0"/>
          <a:chOff x="0" y="0"/>
          <a:chExt cx="0" cy="0"/>
        </a:xfrm>
      </p:grpSpPr>
      <p:sp>
        <p:nvSpPr>
          <p:cNvPr id="18" name="Google Shape;18;p2"/>
          <p:cNvSpPr/>
          <p:nvPr/>
        </p:nvSpPr>
        <p:spPr>
          <a:xfrm>
            <a:off x="-90488" y="-57150"/>
            <a:ext cx="12282487" cy="6923088"/>
          </a:xfrm>
          <a:prstGeom prst="rect">
            <a:avLst/>
          </a:prstGeom>
          <a:solidFill>
            <a:srgbClr val="EEF9FC"/>
          </a:solid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Font typeface="Arial"/>
              <a:buNone/>
            </a:pPr>
            <a:endParaRPr sz="1800" b="0" i="0" u="none" strike="noStrike" cap="none">
              <a:solidFill>
                <a:schemeClr val="lt1"/>
              </a:solidFill>
              <a:latin typeface="Calibri"/>
              <a:ea typeface="Calibri"/>
              <a:cs typeface="Calibri"/>
              <a:sym typeface="Calibri"/>
            </a:endParaRPr>
          </a:p>
        </p:txBody>
      </p:sp>
      <p:pic>
        <p:nvPicPr>
          <p:cNvPr id="19" name="Google Shape;19;p2"/>
          <p:cNvPicPr preferRelativeResize="0"/>
          <p:nvPr/>
        </p:nvPicPr>
        <p:blipFill rotWithShape="1">
          <a:blip r:embed="rId2">
            <a:alphaModFix/>
          </a:blip>
          <a:srcRect l="2" t="-2" r="22437" b="43021"/>
          <a:stretch/>
        </p:blipFill>
        <p:spPr>
          <a:xfrm>
            <a:off x="4510088" y="4397375"/>
            <a:ext cx="7800975" cy="2514600"/>
          </a:xfrm>
          <a:prstGeom prst="rect">
            <a:avLst/>
          </a:prstGeom>
          <a:noFill/>
          <a:ln>
            <a:noFill/>
          </a:ln>
        </p:spPr>
      </p:pic>
      <p:pic>
        <p:nvPicPr>
          <p:cNvPr id="20" name="Google Shape;20;p2"/>
          <p:cNvPicPr preferRelativeResize="0"/>
          <p:nvPr/>
        </p:nvPicPr>
        <p:blipFill rotWithShape="1">
          <a:blip r:embed="rId3">
            <a:alphaModFix/>
          </a:blip>
          <a:srcRect/>
          <a:stretch/>
        </p:blipFill>
        <p:spPr>
          <a:xfrm>
            <a:off x="3873500" y="5534025"/>
            <a:ext cx="963613" cy="769938"/>
          </a:xfrm>
          <a:prstGeom prst="rect">
            <a:avLst/>
          </a:prstGeom>
          <a:noFill/>
          <a:ln>
            <a:noFill/>
          </a:ln>
        </p:spPr>
      </p:pic>
      <p:pic>
        <p:nvPicPr>
          <p:cNvPr id="21" name="Google Shape;21;p2"/>
          <p:cNvPicPr preferRelativeResize="0"/>
          <p:nvPr/>
        </p:nvPicPr>
        <p:blipFill rotWithShape="1">
          <a:blip r:embed="rId4">
            <a:alphaModFix/>
          </a:blip>
          <a:srcRect/>
          <a:stretch/>
        </p:blipFill>
        <p:spPr>
          <a:xfrm>
            <a:off x="477838" y="4938713"/>
            <a:ext cx="4422775" cy="484187"/>
          </a:xfrm>
          <a:prstGeom prst="rect">
            <a:avLst/>
          </a:prstGeom>
          <a:noFill/>
          <a:ln>
            <a:noFill/>
          </a:ln>
        </p:spPr>
      </p:pic>
      <p:pic>
        <p:nvPicPr>
          <p:cNvPr id="22" name="Google Shape;22;p2"/>
          <p:cNvPicPr preferRelativeResize="0"/>
          <p:nvPr/>
        </p:nvPicPr>
        <p:blipFill rotWithShape="1">
          <a:blip r:embed="rId5">
            <a:alphaModFix/>
          </a:blip>
          <a:srcRect/>
          <a:stretch/>
        </p:blipFill>
        <p:spPr>
          <a:xfrm>
            <a:off x="1811338" y="5684838"/>
            <a:ext cx="1428750" cy="476250"/>
          </a:xfrm>
          <a:prstGeom prst="rect">
            <a:avLst/>
          </a:prstGeom>
          <a:noFill/>
          <a:ln>
            <a:noFill/>
          </a:ln>
        </p:spPr>
      </p:pic>
      <p:pic>
        <p:nvPicPr>
          <p:cNvPr id="23" name="Google Shape;23;p2"/>
          <p:cNvPicPr preferRelativeResize="0"/>
          <p:nvPr/>
        </p:nvPicPr>
        <p:blipFill rotWithShape="1">
          <a:blip r:embed="rId6">
            <a:alphaModFix/>
          </a:blip>
          <a:srcRect l="25533" t="9657" r="24979" b="8446"/>
          <a:stretch/>
        </p:blipFill>
        <p:spPr>
          <a:xfrm>
            <a:off x="477838" y="5611813"/>
            <a:ext cx="779462" cy="644525"/>
          </a:xfrm>
          <a:prstGeom prst="rect">
            <a:avLst/>
          </a:prstGeom>
          <a:noFill/>
          <a:ln>
            <a:noFill/>
          </a:ln>
        </p:spPr>
      </p:pic>
      <p:sp>
        <p:nvSpPr>
          <p:cNvPr id="24" name="Google Shape;24;p2"/>
          <p:cNvSpPr txBox="1">
            <a:spLocks noGrp="1"/>
          </p:cNvSpPr>
          <p:nvPr>
            <p:ph type="ctrTitle"/>
          </p:nvPr>
        </p:nvSpPr>
        <p:spPr>
          <a:xfrm>
            <a:off x="1524000" y="427178"/>
            <a:ext cx="9144000" cy="2387600"/>
          </a:xfrm>
          <a:prstGeom prst="rect">
            <a:avLst/>
          </a:prstGeom>
          <a:noFill/>
          <a:ln>
            <a:noFill/>
          </a:ln>
        </p:spPr>
        <p:txBody>
          <a:bodyPr spcFirstLastPara="1" wrap="square" lIns="91425" tIns="45700" rIns="91425" bIns="45700" anchor="b" anchorCtr="0"/>
          <a:lstStyle>
            <a:lvl1pPr lvl="0" algn="ctr">
              <a:lnSpc>
                <a:spcPct val="90000"/>
              </a:lnSpc>
              <a:spcBef>
                <a:spcPts val="0"/>
              </a:spcBef>
              <a:spcAft>
                <a:spcPts val="0"/>
              </a:spcAft>
              <a:buSzPts val="1400"/>
              <a:buNone/>
              <a:defRPr sz="7200" b="1">
                <a:solidFill>
                  <a:srgbClr val="595857"/>
                </a:solidFill>
                <a:latin typeface="Raleway SemiBold"/>
                <a:ea typeface="Raleway SemiBold"/>
                <a:cs typeface="Raleway SemiBold"/>
                <a:sym typeface="Raleway SemiBold"/>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25" name="Google Shape;25;p2"/>
          <p:cNvSpPr txBox="1">
            <a:spLocks noGrp="1"/>
          </p:cNvSpPr>
          <p:nvPr>
            <p:ph type="subTitle" idx="1"/>
          </p:nvPr>
        </p:nvSpPr>
        <p:spPr>
          <a:xfrm>
            <a:off x="2246489" y="2872563"/>
            <a:ext cx="7698900" cy="1655700"/>
          </a:xfrm>
          <a:prstGeom prst="rect">
            <a:avLst/>
          </a:prstGeom>
          <a:noFill/>
          <a:ln>
            <a:noFill/>
          </a:ln>
        </p:spPr>
        <p:txBody>
          <a:bodyPr spcFirstLastPara="1" wrap="square" lIns="91425" tIns="45700" rIns="91425" bIns="45700" anchor="t" anchorCtr="0"/>
          <a:lstStyle>
            <a:lvl1pPr lvl="0" algn="ctr">
              <a:lnSpc>
                <a:spcPct val="90000"/>
              </a:lnSpc>
              <a:spcBef>
                <a:spcPts val="1000"/>
              </a:spcBef>
              <a:spcAft>
                <a:spcPts val="0"/>
              </a:spcAft>
              <a:buClr>
                <a:srgbClr val="1679CA"/>
              </a:buClr>
              <a:buSzPts val="3200"/>
              <a:buNone/>
              <a:defRPr sz="3200" i="1" cap="none">
                <a:solidFill>
                  <a:srgbClr val="1679CA"/>
                </a:solidFill>
                <a:latin typeface="Raleway Medium"/>
                <a:ea typeface="Raleway Medium"/>
                <a:cs typeface="Raleway Medium"/>
                <a:sym typeface="Raleway Medium"/>
              </a:defRPr>
            </a:lvl1pPr>
            <a:lvl2pPr lvl="1" algn="ctr">
              <a:lnSpc>
                <a:spcPct val="90000"/>
              </a:lnSpc>
              <a:spcBef>
                <a:spcPts val="500"/>
              </a:spcBef>
              <a:spcAft>
                <a:spcPts val="0"/>
              </a:spcAft>
              <a:buClr>
                <a:srgbClr val="595857"/>
              </a:buClr>
              <a:buSzPts val="2000"/>
              <a:buNone/>
              <a:defRPr sz="2000"/>
            </a:lvl2pPr>
            <a:lvl3pPr lvl="2" algn="ctr">
              <a:lnSpc>
                <a:spcPct val="90000"/>
              </a:lnSpc>
              <a:spcBef>
                <a:spcPts val="500"/>
              </a:spcBef>
              <a:spcAft>
                <a:spcPts val="0"/>
              </a:spcAft>
              <a:buClr>
                <a:srgbClr val="595857"/>
              </a:buClr>
              <a:buSzPts val="1800"/>
              <a:buNone/>
              <a:defRPr sz="1800"/>
            </a:lvl3pPr>
            <a:lvl4pPr lvl="3" algn="ctr">
              <a:lnSpc>
                <a:spcPct val="90000"/>
              </a:lnSpc>
              <a:spcBef>
                <a:spcPts val="500"/>
              </a:spcBef>
              <a:spcAft>
                <a:spcPts val="0"/>
              </a:spcAft>
              <a:buClr>
                <a:srgbClr val="595857"/>
              </a:buClr>
              <a:buSzPts val="1600"/>
              <a:buNone/>
              <a:defRPr sz="1600"/>
            </a:lvl4pPr>
            <a:lvl5pPr lvl="4" algn="ctr">
              <a:lnSpc>
                <a:spcPct val="90000"/>
              </a:lnSpc>
              <a:spcBef>
                <a:spcPts val="500"/>
              </a:spcBef>
              <a:spcAft>
                <a:spcPts val="0"/>
              </a:spcAft>
              <a:buClr>
                <a:srgbClr val="595857"/>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26" name="Google Shape;26;p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1200" b="0" i="0" u="none" strike="noStrike" cap="none">
                <a:solidFill>
                  <a:srgbClr val="888888"/>
                </a:solidFill>
                <a:latin typeface="Calibri"/>
                <a:ea typeface="Calibri"/>
                <a:cs typeface="Calibri"/>
                <a:sym typeface="Calibri"/>
              </a:defRPr>
            </a:lvl1pPr>
            <a:lvl2pPr marL="0" marR="0" lvl="1" indent="0" algn="r">
              <a:spcBef>
                <a:spcPts val="0"/>
              </a:spcBef>
              <a:spcAft>
                <a:spcPts val="0"/>
              </a:spcAft>
              <a:buNone/>
              <a:defRPr sz="1200" b="0" i="0" u="none" strike="noStrike" cap="none">
                <a:solidFill>
                  <a:srgbClr val="888888"/>
                </a:solidFill>
                <a:latin typeface="Calibri"/>
                <a:ea typeface="Calibri"/>
                <a:cs typeface="Calibri"/>
                <a:sym typeface="Calibri"/>
              </a:defRPr>
            </a:lvl2pPr>
            <a:lvl3pPr marL="0" marR="0" lvl="2" indent="0" algn="r">
              <a:spcBef>
                <a:spcPts val="0"/>
              </a:spcBef>
              <a:spcAft>
                <a:spcPts val="0"/>
              </a:spcAft>
              <a:buNone/>
              <a:defRPr sz="1200" b="0" i="0" u="none" strike="noStrike" cap="none">
                <a:solidFill>
                  <a:srgbClr val="888888"/>
                </a:solidFill>
                <a:latin typeface="Calibri"/>
                <a:ea typeface="Calibri"/>
                <a:cs typeface="Calibri"/>
                <a:sym typeface="Calibri"/>
              </a:defRPr>
            </a:lvl3pPr>
            <a:lvl4pPr marL="0" marR="0" lvl="3" indent="0" algn="r">
              <a:spcBef>
                <a:spcPts val="0"/>
              </a:spcBef>
              <a:spcAft>
                <a:spcPts val="0"/>
              </a:spcAft>
              <a:buNone/>
              <a:defRPr sz="1200" b="0" i="0" u="none" strike="noStrike" cap="none">
                <a:solidFill>
                  <a:srgbClr val="888888"/>
                </a:solidFill>
                <a:latin typeface="Calibri"/>
                <a:ea typeface="Calibri"/>
                <a:cs typeface="Calibri"/>
                <a:sym typeface="Calibri"/>
              </a:defRPr>
            </a:lvl4pPr>
            <a:lvl5pPr marL="0" marR="0" lvl="4" indent="0" algn="r">
              <a:spcBef>
                <a:spcPts val="0"/>
              </a:spcBef>
              <a:spcAft>
                <a:spcPts val="0"/>
              </a:spcAft>
              <a:buNone/>
              <a:defRPr sz="1200" b="0" i="0" u="none" strike="noStrike" cap="none">
                <a:solidFill>
                  <a:srgbClr val="888888"/>
                </a:solidFill>
                <a:latin typeface="Calibri"/>
                <a:ea typeface="Calibri"/>
                <a:cs typeface="Calibri"/>
                <a:sym typeface="Calibri"/>
              </a:defRPr>
            </a:lvl5pPr>
            <a:lvl6pPr marL="0" marR="0" lvl="5" indent="0" algn="r">
              <a:spcBef>
                <a:spcPts val="0"/>
              </a:spcBef>
              <a:spcAft>
                <a:spcPts val="0"/>
              </a:spcAft>
              <a:buNone/>
              <a:defRPr sz="1200" b="0" i="0" u="none" strike="noStrike" cap="none">
                <a:solidFill>
                  <a:srgbClr val="888888"/>
                </a:solidFill>
                <a:latin typeface="Calibri"/>
                <a:ea typeface="Calibri"/>
                <a:cs typeface="Calibri"/>
                <a:sym typeface="Calibri"/>
              </a:defRPr>
            </a:lvl6pPr>
            <a:lvl7pPr marL="0" marR="0" lvl="6" indent="0" algn="r">
              <a:spcBef>
                <a:spcPts val="0"/>
              </a:spcBef>
              <a:spcAft>
                <a:spcPts val="0"/>
              </a:spcAft>
              <a:buNone/>
              <a:defRPr sz="1200" b="0" i="0" u="none" strike="noStrike" cap="none">
                <a:solidFill>
                  <a:srgbClr val="888888"/>
                </a:solidFill>
                <a:latin typeface="Calibri"/>
                <a:ea typeface="Calibri"/>
                <a:cs typeface="Calibri"/>
                <a:sym typeface="Calibri"/>
              </a:defRPr>
            </a:lvl7pPr>
            <a:lvl8pPr marL="0" marR="0" lvl="7" indent="0" algn="r">
              <a:spcBef>
                <a:spcPts val="0"/>
              </a:spcBef>
              <a:spcAft>
                <a:spcPts val="0"/>
              </a:spcAft>
              <a:buNone/>
              <a:defRPr sz="1200" b="0" i="0" u="none" strike="noStrike" cap="none">
                <a:solidFill>
                  <a:srgbClr val="888888"/>
                </a:solidFill>
                <a:latin typeface="Calibri"/>
                <a:ea typeface="Calibri"/>
                <a:cs typeface="Calibri"/>
                <a:sym typeface="Calibri"/>
              </a:defRPr>
            </a:lvl8pPr>
            <a:lvl9pPr marL="0" marR="0" lvl="8" indent="0" algn="r">
              <a:spcBef>
                <a:spcPts val="0"/>
              </a:spcBef>
              <a:spcAft>
                <a:spcPts val="0"/>
              </a:spcAft>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92"/>
        <p:cNvGrpSpPr/>
        <p:nvPr/>
      </p:nvGrpSpPr>
      <p:grpSpPr>
        <a:xfrm>
          <a:off x="0" y="0"/>
          <a:ext cx="0" cy="0"/>
          <a:chOff x="0" y="0"/>
          <a:chExt cx="0" cy="0"/>
        </a:xfrm>
      </p:grpSpPr>
      <p:sp>
        <p:nvSpPr>
          <p:cNvPr id="93" name="Google Shape;93;p11"/>
          <p:cNvSpPr/>
          <p:nvPr/>
        </p:nvSpPr>
        <p:spPr>
          <a:xfrm>
            <a:off x="-90488" y="-57150"/>
            <a:ext cx="12282487" cy="6923088"/>
          </a:xfrm>
          <a:prstGeom prst="rect">
            <a:avLst/>
          </a:prstGeom>
          <a:solidFill>
            <a:srgbClr val="EEF9F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94" name="Google Shape;94;p11"/>
          <p:cNvPicPr preferRelativeResize="0"/>
          <p:nvPr/>
        </p:nvPicPr>
        <p:blipFill rotWithShape="1">
          <a:blip r:embed="rId2">
            <a:alphaModFix/>
          </a:blip>
          <a:srcRect l="2" t="-2" r="22437" b="43021"/>
          <a:stretch/>
        </p:blipFill>
        <p:spPr>
          <a:xfrm>
            <a:off x="8235950" y="5599113"/>
            <a:ext cx="4075113" cy="1312862"/>
          </a:xfrm>
          <a:prstGeom prst="rect">
            <a:avLst/>
          </a:prstGeom>
          <a:noFill/>
          <a:ln>
            <a:noFill/>
          </a:ln>
        </p:spPr>
      </p:pic>
      <p:sp>
        <p:nvSpPr>
          <p:cNvPr id="95" name="Google Shape;95;p11"/>
          <p:cNvSpPr txBox="1"/>
          <p:nvPr/>
        </p:nvSpPr>
        <p:spPr>
          <a:xfrm>
            <a:off x="850900" y="6356350"/>
            <a:ext cx="5029200" cy="365125"/>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200" b="0" i="0" u="none" strike="noStrike" cap="none">
                <a:solidFill>
                  <a:srgbClr val="888888"/>
                </a:solidFill>
                <a:latin typeface="Calibri"/>
                <a:ea typeface="Calibri"/>
                <a:cs typeface="Calibri"/>
                <a:sym typeface="Calibri"/>
              </a:rPr>
              <a:t>© 2019 University Corporation for Atmospheric Research. All Rights Reserved </a:t>
            </a:r>
            <a:endParaRPr sz="1200" b="0" i="0" u="none" strike="noStrike" cap="none">
              <a:solidFill>
                <a:srgbClr val="888888"/>
              </a:solidFill>
              <a:latin typeface="Calibri"/>
              <a:ea typeface="Calibri"/>
              <a:cs typeface="Calibri"/>
              <a:sym typeface="Calibri"/>
            </a:endParaRPr>
          </a:p>
        </p:txBody>
      </p:sp>
      <p:sp>
        <p:nvSpPr>
          <p:cNvPr id="96" name="Google Shape;96;p1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lstStyle>
            <a:lvl1pPr lvl="0" algn="l">
              <a:lnSpc>
                <a:spcPct val="90000"/>
              </a:lnSpc>
              <a:spcBef>
                <a:spcPts val="0"/>
              </a:spcBef>
              <a:spcAft>
                <a:spcPts val="0"/>
              </a:spcAft>
              <a:buSzPts val="1400"/>
              <a:buNone/>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97" name="Google Shape;97;p11"/>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lstStyle>
            <a:lvl1pPr marL="457200" lvl="0" indent="-342900" algn="l">
              <a:lnSpc>
                <a:spcPct val="90000"/>
              </a:lnSpc>
              <a:spcBef>
                <a:spcPts val="1000"/>
              </a:spcBef>
              <a:spcAft>
                <a:spcPts val="0"/>
              </a:spcAft>
              <a:buClr>
                <a:srgbClr val="595857"/>
              </a:buClr>
              <a:buSzPts val="1800"/>
              <a:buChar char="•"/>
              <a:defRPr/>
            </a:lvl1pPr>
            <a:lvl2pPr marL="914400" lvl="1" indent="-342900" algn="l">
              <a:lnSpc>
                <a:spcPct val="90000"/>
              </a:lnSpc>
              <a:spcBef>
                <a:spcPts val="500"/>
              </a:spcBef>
              <a:spcAft>
                <a:spcPts val="0"/>
              </a:spcAft>
              <a:buClr>
                <a:srgbClr val="595857"/>
              </a:buClr>
              <a:buSzPts val="1800"/>
              <a:buChar char="•"/>
              <a:defRPr/>
            </a:lvl2pPr>
            <a:lvl3pPr marL="1371600" lvl="2" indent="-342900" algn="l">
              <a:lnSpc>
                <a:spcPct val="90000"/>
              </a:lnSpc>
              <a:spcBef>
                <a:spcPts val="500"/>
              </a:spcBef>
              <a:spcAft>
                <a:spcPts val="0"/>
              </a:spcAft>
              <a:buClr>
                <a:srgbClr val="595857"/>
              </a:buClr>
              <a:buSzPts val="1800"/>
              <a:buChar char="•"/>
              <a:defRPr/>
            </a:lvl3pPr>
            <a:lvl4pPr marL="1828800" lvl="3" indent="-342900" algn="l">
              <a:lnSpc>
                <a:spcPct val="90000"/>
              </a:lnSpc>
              <a:spcBef>
                <a:spcPts val="500"/>
              </a:spcBef>
              <a:spcAft>
                <a:spcPts val="0"/>
              </a:spcAft>
              <a:buClr>
                <a:srgbClr val="595857"/>
              </a:buClr>
              <a:buSzPts val="1800"/>
              <a:buChar char="•"/>
              <a:defRPr/>
            </a:lvl4pPr>
            <a:lvl5pPr marL="2286000" lvl="4" indent="-342900" algn="l">
              <a:lnSpc>
                <a:spcPct val="90000"/>
              </a:lnSpc>
              <a:spcBef>
                <a:spcPts val="500"/>
              </a:spcBef>
              <a:spcAft>
                <a:spcPts val="0"/>
              </a:spcAft>
              <a:buClr>
                <a:srgbClr val="595857"/>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8" name="Google Shape;98;p11"/>
          <p:cNvSpPr txBox="1">
            <a:spLocks noGrp="1"/>
          </p:cNvSpPr>
          <p:nvPr>
            <p:ph type="dt" idx="10"/>
          </p:nvPr>
        </p:nvSpPr>
        <p:spPr>
          <a:xfrm>
            <a:off x="6350" y="6356350"/>
            <a:ext cx="701675" cy="266700"/>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9" name="Google Shape;99;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1200" b="0" i="0" u="none" strike="noStrike" cap="none">
                <a:solidFill>
                  <a:srgbClr val="888888"/>
                </a:solidFill>
                <a:latin typeface="Calibri"/>
                <a:ea typeface="Calibri"/>
                <a:cs typeface="Calibri"/>
                <a:sym typeface="Calibri"/>
              </a:defRPr>
            </a:lvl1pPr>
            <a:lvl2pPr marL="0" marR="0" lvl="1" indent="0" algn="r">
              <a:spcBef>
                <a:spcPts val="0"/>
              </a:spcBef>
              <a:spcAft>
                <a:spcPts val="0"/>
              </a:spcAft>
              <a:buNone/>
              <a:defRPr sz="1200" b="0" i="0" u="none" strike="noStrike" cap="none">
                <a:solidFill>
                  <a:srgbClr val="888888"/>
                </a:solidFill>
                <a:latin typeface="Calibri"/>
                <a:ea typeface="Calibri"/>
                <a:cs typeface="Calibri"/>
                <a:sym typeface="Calibri"/>
              </a:defRPr>
            </a:lvl2pPr>
            <a:lvl3pPr marL="0" marR="0" lvl="2" indent="0" algn="r">
              <a:spcBef>
                <a:spcPts val="0"/>
              </a:spcBef>
              <a:spcAft>
                <a:spcPts val="0"/>
              </a:spcAft>
              <a:buNone/>
              <a:defRPr sz="1200" b="0" i="0" u="none" strike="noStrike" cap="none">
                <a:solidFill>
                  <a:srgbClr val="888888"/>
                </a:solidFill>
                <a:latin typeface="Calibri"/>
                <a:ea typeface="Calibri"/>
                <a:cs typeface="Calibri"/>
                <a:sym typeface="Calibri"/>
              </a:defRPr>
            </a:lvl3pPr>
            <a:lvl4pPr marL="0" marR="0" lvl="3" indent="0" algn="r">
              <a:spcBef>
                <a:spcPts val="0"/>
              </a:spcBef>
              <a:spcAft>
                <a:spcPts val="0"/>
              </a:spcAft>
              <a:buNone/>
              <a:defRPr sz="1200" b="0" i="0" u="none" strike="noStrike" cap="none">
                <a:solidFill>
                  <a:srgbClr val="888888"/>
                </a:solidFill>
                <a:latin typeface="Calibri"/>
                <a:ea typeface="Calibri"/>
                <a:cs typeface="Calibri"/>
                <a:sym typeface="Calibri"/>
              </a:defRPr>
            </a:lvl4pPr>
            <a:lvl5pPr marL="0" marR="0" lvl="4" indent="0" algn="r">
              <a:spcBef>
                <a:spcPts val="0"/>
              </a:spcBef>
              <a:spcAft>
                <a:spcPts val="0"/>
              </a:spcAft>
              <a:buNone/>
              <a:defRPr sz="1200" b="0" i="0" u="none" strike="noStrike" cap="none">
                <a:solidFill>
                  <a:srgbClr val="888888"/>
                </a:solidFill>
                <a:latin typeface="Calibri"/>
                <a:ea typeface="Calibri"/>
                <a:cs typeface="Calibri"/>
                <a:sym typeface="Calibri"/>
              </a:defRPr>
            </a:lvl5pPr>
            <a:lvl6pPr marL="0" marR="0" lvl="5" indent="0" algn="r">
              <a:spcBef>
                <a:spcPts val="0"/>
              </a:spcBef>
              <a:spcAft>
                <a:spcPts val="0"/>
              </a:spcAft>
              <a:buNone/>
              <a:defRPr sz="1200" b="0" i="0" u="none" strike="noStrike" cap="none">
                <a:solidFill>
                  <a:srgbClr val="888888"/>
                </a:solidFill>
                <a:latin typeface="Calibri"/>
                <a:ea typeface="Calibri"/>
                <a:cs typeface="Calibri"/>
                <a:sym typeface="Calibri"/>
              </a:defRPr>
            </a:lvl6pPr>
            <a:lvl7pPr marL="0" marR="0" lvl="6" indent="0" algn="r">
              <a:spcBef>
                <a:spcPts val="0"/>
              </a:spcBef>
              <a:spcAft>
                <a:spcPts val="0"/>
              </a:spcAft>
              <a:buNone/>
              <a:defRPr sz="1200" b="0" i="0" u="none" strike="noStrike" cap="none">
                <a:solidFill>
                  <a:srgbClr val="888888"/>
                </a:solidFill>
                <a:latin typeface="Calibri"/>
                <a:ea typeface="Calibri"/>
                <a:cs typeface="Calibri"/>
                <a:sym typeface="Calibri"/>
              </a:defRPr>
            </a:lvl7pPr>
            <a:lvl8pPr marL="0" marR="0" lvl="7" indent="0" algn="r">
              <a:spcBef>
                <a:spcPts val="0"/>
              </a:spcBef>
              <a:spcAft>
                <a:spcPts val="0"/>
              </a:spcAft>
              <a:buNone/>
              <a:defRPr sz="1200" b="0" i="0" u="none" strike="noStrike" cap="none">
                <a:solidFill>
                  <a:srgbClr val="888888"/>
                </a:solidFill>
                <a:latin typeface="Calibri"/>
                <a:ea typeface="Calibri"/>
                <a:cs typeface="Calibri"/>
                <a:sym typeface="Calibri"/>
              </a:defRPr>
            </a:lvl8pPr>
            <a:lvl9pPr marL="0" marR="0" lvl="8" indent="0" algn="r">
              <a:spcBef>
                <a:spcPts val="0"/>
              </a:spcBef>
              <a:spcAft>
                <a:spcPts val="0"/>
              </a:spcAft>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00"/>
        <p:cNvGrpSpPr/>
        <p:nvPr/>
      </p:nvGrpSpPr>
      <p:grpSpPr>
        <a:xfrm>
          <a:off x="0" y="0"/>
          <a:ext cx="0" cy="0"/>
          <a:chOff x="0" y="0"/>
          <a:chExt cx="0" cy="0"/>
        </a:xfrm>
      </p:grpSpPr>
      <p:sp>
        <p:nvSpPr>
          <p:cNvPr id="101" name="Google Shape;101;p12"/>
          <p:cNvSpPr/>
          <p:nvPr/>
        </p:nvSpPr>
        <p:spPr>
          <a:xfrm>
            <a:off x="-90488" y="-57150"/>
            <a:ext cx="12282487" cy="6923088"/>
          </a:xfrm>
          <a:prstGeom prst="rect">
            <a:avLst/>
          </a:prstGeom>
          <a:solidFill>
            <a:srgbClr val="EEF9F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102" name="Google Shape;102;p12"/>
          <p:cNvPicPr preferRelativeResize="0"/>
          <p:nvPr/>
        </p:nvPicPr>
        <p:blipFill rotWithShape="1">
          <a:blip r:embed="rId2">
            <a:alphaModFix/>
          </a:blip>
          <a:srcRect l="2" t="-2" r="22437" b="43021"/>
          <a:stretch/>
        </p:blipFill>
        <p:spPr>
          <a:xfrm>
            <a:off x="8235950" y="5599113"/>
            <a:ext cx="4075113" cy="1312862"/>
          </a:xfrm>
          <a:prstGeom prst="rect">
            <a:avLst/>
          </a:prstGeom>
          <a:noFill/>
          <a:ln>
            <a:noFill/>
          </a:ln>
        </p:spPr>
      </p:pic>
      <p:sp>
        <p:nvSpPr>
          <p:cNvPr id="103" name="Google Shape;103;p12"/>
          <p:cNvSpPr txBox="1"/>
          <p:nvPr/>
        </p:nvSpPr>
        <p:spPr>
          <a:xfrm>
            <a:off x="850900" y="6356350"/>
            <a:ext cx="5029200" cy="365125"/>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200" b="0" i="0" u="none" strike="noStrike" cap="none">
                <a:solidFill>
                  <a:srgbClr val="888888"/>
                </a:solidFill>
                <a:latin typeface="Calibri"/>
                <a:ea typeface="Calibri"/>
                <a:cs typeface="Calibri"/>
                <a:sym typeface="Calibri"/>
              </a:rPr>
              <a:t>© 2019 University Corporation for Atmospheric Research. All Rights Reserved </a:t>
            </a:r>
            <a:endParaRPr sz="1200" b="0" i="0" u="none" strike="noStrike" cap="none">
              <a:solidFill>
                <a:srgbClr val="888888"/>
              </a:solidFill>
              <a:latin typeface="Calibri"/>
              <a:ea typeface="Calibri"/>
              <a:cs typeface="Calibri"/>
              <a:sym typeface="Calibri"/>
            </a:endParaRPr>
          </a:p>
        </p:txBody>
      </p:sp>
      <p:sp>
        <p:nvSpPr>
          <p:cNvPr id="104" name="Google Shape;104;p12"/>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lstStyle>
            <a:lvl1pPr lvl="0" algn="l">
              <a:lnSpc>
                <a:spcPct val="90000"/>
              </a:lnSpc>
              <a:spcBef>
                <a:spcPts val="0"/>
              </a:spcBef>
              <a:spcAft>
                <a:spcPts val="0"/>
              </a:spcAft>
              <a:buSzPts val="1400"/>
              <a:buNone/>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105" name="Google Shape;105;p12"/>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lstStyle>
            <a:lvl1pPr marL="457200" lvl="0" indent="-342900" algn="l">
              <a:lnSpc>
                <a:spcPct val="90000"/>
              </a:lnSpc>
              <a:spcBef>
                <a:spcPts val="1000"/>
              </a:spcBef>
              <a:spcAft>
                <a:spcPts val="0"/>
              </a:spcAft>
              <a:buClr>
                <a:srgbClr val="595857"/>
              </a:buClr>
              <a:buSzPts val="1800"/>
              <a:buChar char="•"/>
              <a:defRPr/>
            </a:lvl1pPr>
            <a:lvl2pPr marL="914400" lvl="1" indent="-342900" algn="l">
              <a:lnSpc>
                <a:spcPct val="90000"/>
              </a:lnSpc>
              <a:spcBef>
                <a:spcPts val="500"/>
              </a:spcBef>
              <a:spcAft>
                <a:spcPts val="0"/>
              </a:spcAft>
              <a:buClr>
                <a:srgbClr val="595857"/>
              </a:buClr>
              <a:buSzPts val="1800"/>
              <a:buChar char="•"/>
              <a:defRPr/>
            </a:lvl2pPr>
            <a:lvl3pPr marL="1371600" lvl="2" indent="-342900" algn="l">
              <a:lnSpc>
                <a:spcPct val="90000"/>
              </a:lnSpc>
              <a:spcBef>
                <a:spcPts val="500"/>
              </a:spcBef>
              <a:spcAft>
                <a:spcPts val="0"/>
              </a:spcAft>
              <a:buClr>
                <a:srgbClr val="595857"/>
              </a:buClr>
              <a:buSzPts val="1800"/>
              <a:buChar char="•"/>
              <a:defRPr/>
            </a:lvl3pPr>
            <a:lvl4pPr marL="1828800" lvl="3" indent="-342900" algn="l">
              <a:lnSpc>
                <a:spcPct val="90000"/>
              </a:lnSpc>
              <a:spcBef>
                <a:spcPts val="500"/>
              </a:spcBef>
              <a:spcAft>
                <a:spcPts val="0"/>
              </a:spcAft>
              <a:buClr>
                <a:srgbClr val="595857"/>
              </a:buClr>
              <a:buSzPts val="1800"/>
              <a:buChar char="•"/>
              <a:defRPr/>
            </a:lvl4pPr>
            <a:lvl5pPr marL="2286000" lvl="4" indent="-342900" algn="l">
              <a:lnSpc>
                <a:spcPct val="90000"/>
              </a:lnSpc>
              <a:spcBef>
                <a:spcPts val="500"/>
              </a:spcBef>
              <a:spcAft>
                <a:spcPts val="0"/>
              </a:spcAft>
              <a:buClr>
                <a:srgbClr val="595857"/>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6" name="Google Shape;106;p12"/>
          <p:cNvSpPr txBox="1">
            <a:spLocks noGrp="1"/>
          </p:cNvSpPr>
          <p:nvPr>
            <p:ph type="dt" idx="10"/>
          </p:nvPr>
        </p:nvSpPr>
        <p:spPr>
          <a:xfrm>
            <a:off x="6350" y="6356350"/>
            <a:ext cx="701675" cy="266700"/>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7" name="Google Shape;107;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1200" b="0" i="0" u="none" strike="noStrike" cap="none">
                <a:solidFill>
                  <a:srgbClr val="888888"/>
                </a:solidFill>
                <a:latin typeface="Calibri"/>
                <a:ea typeface="Calibri"/>
                <a:cs typeface="Calibri"/>
                <a:sym typeface="Calibri"/>
              </a:defRPr>
            </a:lvl1pPr>
            <a:lvl2pPr marL="0" marR="0" lvl="1" indent="0" algn="r">
              <a:spcBef>
                <a:spcPts val="0"/>
              </a:spcBef>
              <a:spcAft>
                <a:spcPts val="0"/>
              </a:spcAft>
              <a:buNone/>
              <a:defRPr sz="1200" b="0" i="0" u="none" strike="noStrike" cap="none">
                <a:solidFill>
                  <a:srgbClr val="888888"/>
                </a:solidFill>
                <a:latin typeface="Calibri"/>
                <a:ea typeface="Calibri"/>
                <a:cs typeface="Calibri"/>
                <a:sym typeface="Calibri"/>
              </a:defRPr>
            </a:lvl2pPr>
            <a:lvl3pPr marL="0" marR="0" lvl="2" indent="0" algn="r">
              <a:spcBef>
                <a:spcPts val="0"/>
              </a:spcBef>
              <a:spcAft>
                <a:spcPts val="0"/>
              </a:spcAft>
              <a:buNone/>
              <a:defRPr sz="1200" b="0" i="0" u="none" strike="noStrike" cap="none">
                <a:solidFill>
                  <a:srgbClr val="888888"/>
                </a:solidFill>
                <a:latin typeface="Calibri"/>
                <a:ea typeface="Calibri"/>
                <a:cs typeface="Calibri"/>
                <a:sym typeface="Calibri"/>
              </a:defRPr>
            </a:lvl3pPr>
            <a:lvl4pPr marL="0" marR="0" lvl="3" indent="0" algn="r">
              <a:spcBef>
                <a:spcPts val="0"/>
              </a:spcBef>
              <a:spcAft>
                <a:spcPts val="0"/>
              </a:spcAft>
              <a:buNone/>
              <a:defRPr sz="1200" b="0" i="0" u="none" strike="noStrike" cap="none">
                <a:solidFill>
                  <a:srgbClr val="888888"/>
                </a:solidFill>
                <a:latin typeface="Calibri"/>
                <a:ea typeface="Calibri"/>
                <a:cs typeface="Calibri"/>
                <a:sym typeface="Calibri"/>
              </a:defRPr>
            </a:lvl4pPr>
            <a:lvl5pPr marL="0" marR="0" lvl="4" indent="0" algn="r">
              <a:spcBef>
                <a:spcPts val="0"/>
              </a:spcBef>
              <a:spcAft>
                <a:spcPts val="0"/>
              </a:spcAft>
              <a:buNone/>
              <a:defRPr sz="1200" b="0" i="0" u="none" strike="noStrike" cap="none">
                <a:solidFill>
                  <a:srgbClr val="888888"/>
                </a:solidFill>
                <a:latin typeface="Calibri"/>
                <a:ea typeface="Calibri"/>
                <a:cs typeface="Calibri"/>
                <a:sym typeface="Calibri"/>
              </a:defRPr>
            </a:lvl5pPr>
            <a:lvl6pPr marL="0" marR="0" lvl="5" indent="0" algn="r">
              <a:spcBef>
                <a:spcPts val="0"/>
              </a:spcBef>
              <a:spcAft>
                <a:spcPts val="0"/>
              </a:spcAft>
              <a:buNone/>
              <a:defRPr sz="1200" b="0" i="0" u="none" strike="noStrike" cap="none">
                <a:solidFill>
                  <a:srgbClr val="888888"/>
                </a:solidFill>
                <a:latin typeface="Calibri"/>
                <a:ea typeface="Calibri"/>
                <a:cs typeface="Calibri"/>
                <a:sym typeface="Calibri"/>
              </a:defRPr>
            </a:lvl6pPr>
            <a:lvl7pPr marL="0" marR="0" lvl="6" indent="0" algn="r">
              <a:spcBef>
                <a:spcPts val="0"/>
              </a:spcBef>
              <a:spcAft>
                <a:spcPts val="0"/>
              </a:spcAft>
              <a:buNone/>
              <a:defRPr sz="1200" b="0" i="0" u="none" strike="noStrike" cap="none">
                <a:solidFill>
                  <a:srgbClr val="888888"/>
                </a:solidFill>
                <a:latin typeface="Calibri"/>
                <a:ea typeface="Calibri"/>
                <a:cs typeface="Calibri"/>
                <a:sym typeface="Calibri"/>
              </a:defRPr>
            </a:lvl7pPr>
            <a:lvl8pPr marL="0" marR="0" lvl="7" indent="0" algn="r">
              <a:spcBef>
                <a:spcPts val="0"/>
              </a:spcBef>
              <a:spcAft>
                <a:spcPts val="0"/>
              </a:spcAft>
              <a:buNone/>
              <a:defRPr sz="1200" b="0" i="0" u="none" strike="noStrike" cap="none">
                <a:solidFill>
                  <a:srgbClr val="888888"/>
                </a:solidFill>
                <a:latin typeface="Calibri"/>
                <a:ea typeface="Calibri"/>
                <a:cs typeface="Calibri"/>
                <a:sym typeface="Calibri"/>
              </a:defRPr>
            </a:lvl8pPr>
            <a:lvl9pPr marL="0" marR="0" lvl="8" indent="0" algn="r">
              <a:spcBef>
                <a:spcPts val="0"/>
              </a:spcBef>
              <a:spcAft>
                <a:spcPts val="0"/>
              </a:spcAft>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16"/>
        <p:cNvGrpSpPr/>
        <p:nvPr/>
      </p:nvGrpSpPr>
      <p:grpSpPr>
        <a:xfrm>
          <a:off x="0" y="0"/>
          <a:ext cx="0" cy="0"/>
          <a:chOff x="0" y="0"/>
          <a:chExt cx="0" cy="0"/>
        </a:xfrm>
      </p:grpSpPr>
      <p:sp>
        <p:nvSpPr>
          <p:cNvPr id="117" name="Google Shape;117;p14"/>
          <p:cNvSpPr/>
          <p:nvPr/>
        </p:nvSpPr>
        <p:spPr>
          <a:xfrm>
            <a:off x="-90488" y="-57150"/>
            <a:ext cx="12282300" cy="6923100"/>
          </a:xfrm>
          <a:prstGeom prst="rect">
            <a:avLst/>
          </a:prstGeom>
          <a:solidFill>
            <a:srgbClr val="EEF9FC"/>
          </a:solid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Font typeface="Arial"/>
              <a:buNone/>
            </a:pPr>
            <a:endParaRPr sz="1900" b="0" i="0" u="none" strike="noStrike" cap="none">
              <a:solidFill>
                <a:schemeClr val="lt1"/>
              </a:solidFill>
              <a:latin typeface="Calibri"/>
              <a:ea typeface="Calibri"/>
              <a:cs typeface="Calibri"/>
              <a:sym typeface="Calibri"/>
            </a:endParaRPr>
          </a:p>
        </p:txBody>
      </p:sp>
      <p:pic>
        <p:nvPicPr>
          <p:cNvPr id="118" name="Google Shape;118;p14"/>
          <p:cNvPicPr preferRelativeResize="0"/>
          <p:nvPr/>
        </p:nvPicPr>
        <p:blipFill rotWithShape="1">
          <a:blip r:embed="rId2">
            <a:alphaModFix/>
          </a:blip>
          <a:srcRect r="22438" b="43019"/>
          <a:stretch/>
        </p:blipFill>
        <p:spPr>
          <a:xfrm>
            <a:off x="4510088" y="4397375"/>
            <a:ext cx="7800975" cy="2514599"/>
          </a:xfrm>
          <a:prstGeom prst="rect">
            <a:avLst/>
          </a:prstGeom>
          <a:noFill/>
          <a:ln>
            <a:noFill/>
          </a:ln>
        </p:spPr>
      </p:pic>
      <p:pic>
        <p:nvPicPr>
          <p:cNvPr id="119" name="Google Shape;119;p14"/>
          <p:cNvPicPr preferRelativeResize="0"/>
          <p:nvPr/>
        </p:nvPicPr>
        <p:blipFill rotWithShape="1">
          <a:blip r:embed="rId3">
            <a:alphaModFix/>
          </a:blip>
          <a:srcRect/>
          <a:stretch/>
        </p:blipFill>
        <p:spPr>
          <a:xfrm>
            <a:off x="3873500" y="5534025"/>
            <a:ext cx="963613" cy="769938"/>
          </a:xfrm>
          <a:prstGeom prst="rect">
            <a:avLst/>
          </a:prstGeom>
          <a:noFill/>
          <a:ln>
            <a:noFill/>
          </a:ln>
        </p:spPr>
      </p:pic>
      <p:pic>
        <p:nvPicPr>
          <p:cNvPr id="120" name="Google Shape;120;p14"/>
          <p:cNvPicPr preferRelativeResize="0"/>
          <p:nvPr/>
        </p:nvPicPr>
        <p:blipFill rotWithShape="1">
          <a:blip r:embed="rId4">
            <a:alphaModFix/>
          </a:blip>
          <a:srcRect/>
          <a:stretch/>
        </p:blipFill>
        <p:spPr>
          <a:xfrm>
            <a:off x="477838" y="4938713"/>
            <a:ext cx="4422774" cy="484187"/>
          </a:xfrm>
          <a:prstGeom prst="rect">
            <a:avLst/>
          </a:prstGeom>
          <a:noFill/>
          <a:ln>
            <a:noFill/>
          </a:ln>
        </p:spPr>
      </p:pic>
      <p:pic>
        <p:nvPicPr>
          <p:cNvPr id="121" name="Google Shape;121;p14"/>
          <p:cNvPicPr preferRelativeResize="0"/>
          <p:nvPr/>
        </p:nvPicPr>
        <p:blipFill rotWithShape="1">
          <a:blip r:embed="rId5">
            <a:alphaModFix/>
          </a:blip>
          <a:srcRect/>
          <a:stretch/>
        </p:blipFill>
        <p:spPr>
          <a:xfrm>
            <a:off x="1811338" y="5684838"/>
            <a:ext cx="1428750" cy="476250"/>
          </a:xfrm>
          <a:prstGeom prst="rect">
            <a:avLst/>
          </a:prstGeom>
          <a:noFill/>
          <a:ln>
            <a:noFill/>
          </a:ln>
        </p:spPr>
      </p:pic>
      <p:pic>
        <p:nvPicPr>
          <p:cNvPr id="122" name="Google Shape;122;p14"/>
          <p:cNvPicPr preferRelativeResize="0"/>
          <p:nvPr/>
        </p:nvPicPr>
        <p:blipFill rotWithShape="1">
          <a:blip r:embed="rId6">
            <a:alphaModFix/>
          </a:blip>
          <a:srcRect l="25535" t="9656" r="24976" b="8443"/>
          <a:stretch/>
        </p:blipFill>
        <p:spPr>
          <a:xfrm>
            <a:off x="477838" y="5611813"/>
            <a:ext cx="779462" cy="644525"/>
          </a:xfrm>
          <a:prstGeom prst="rect">
            <a:avLst/>
          </a:prstGeom>
          <a:noFill/>
          <a:ln>
            <a:noFill/>
          </a:ln>
        </p:spPr>
      </p:pic>
      <p:sp>
        <p:nvSpPr>
          <p:cNvPr id="123" name="Google Shape;123;p14"/>
          <p:cNvSpPr txBox="1">
            <a:spLocks noGrp="1"/>
          </p:cNvSpPr>
          <p:nvPr>
            <p:ph type="ctrTitle"/>
          </p:nvPr>
        </p:nvSpPr>
        <p:spPr>
          <a:xfrm>
            <a:off x="1524000" y="427178"/>
            <a:ext cx="9144000" cy="2387700"/>
          </a:xfrm>
          <a:prstGeom prst="rect">
            <a:avLst/>
          </a:prstGeom>
          <a:noFill/>
          <a:ln>
            <a:noFill/>
          </a:ln>
        </p:spPr>
        <p:txBody>
          <a:bodyPr spcFirstLastPara="1" wrap="square" lIns="91425" tIns="45700" rIns="91425" bIns="45700" anchor="b" anchorCtr="0"/>
          <a:lstStyle>
            <a:lvl1pPr lvl="0" algn="ctr" rtl="0">
              <a:lnSpc>
                <a:spcPct val="90000"/>
              </a:lnSpc>
              <a:spcBef>
                <a:spcPts val="0"/>
              </a:spcBef>
              <a:spcAft>
                <a:spcPts val="0"/>
              </a:spcAft>
              <a:buSzPts val="1500"/>
              <a:buNone/>
              <a:defRPr sz="7200" b="1">
                <a:solidFill>
                  <a:srgbClr val="595857"/>
                </a:solidFill>
                <a:latin typeface="Raleway SemiBold"/>
                <a:ea typeface="Raleway SemiBold"/>
                <a:cs typeface="Raleway SemiBold"/>
                <a:sym typeface="Raleway SemiBold"/>
              </a:defRPr>
            </a:lvl1pPr>
            <a:lvl2pPr lvl="1" algn="l" rtl="0">
              <a:lnSpc>
                <a:spcPct val="90000"/>
              </a:lnSpc>
              <a:spcBef>
                <a:spcPts val="0"/>
              </a:spcBef>
              <a:spcAft>
                <a:spcPts val="0"/>
              </a:spcAft>
              <a:buSzPts val="1500"/>
              <a:buNone/>
              <a:defRPr/>
            </a:lvl2pPr>
            <a:lvl3pPr lvl="2" algn="l" rtl="0">
              <a:lnSpc>
                <a:spcPct val="90000"/>
              </a:lnSpc>
              <a:spcBef>
                <a:spcPts val="0"/>
              </a:spcBef>
              <a:spcAft>
                <a:spcPts val="0"/>
              </a:spcAft>
              <a:buSzPts val="1500"/>
              <a:buNone/>
              <a:defRPr/>
            </a:lvl3pPr>
            <a:lvl4pPr lvl="3" algn="l" rtl="0">
              <a:lnSpc>
                <a:spcPct val="90000"/>
              </a:lnSpc>
              <a:spcBef>
                <a:spcPts val="0"/>
              </a:spcBef>
              <a:spcAft>
                <a:spcPts val="0"/>
              </a:spcAft>
              <a:buSzPts val="1500"/>
              <a:buNone/>
              <a:defRPr/>
            </a:lvl4pPr>
            <a:lvl5pPr lvl="4" algn="l" rtl="0">
              <a:lnSpc>
                <a:spcPct val="90000"/>
              </a:lnSpc>
              <a:spcBef>
                <a:spcPts val="0"/>
              </a:spcBef>
              <a:spcAft>
                <a:spcPts val="0"/>
              </a:spcAft>
              <a:buSzPts val="1500"/>
              <a:buNone/>
              <a:defRPr/>
            </a:lvl5pPr>
            <a:lvl6pPr lvl="5" algn="l" rtl="0">
              <a:lnSpc>
                <a:spcPct val="90000"/>
              </a:lnSpc>
              <a:spcBef>
                <a:spcPts val="0"/>
              </a:spcBef>
              <a:spcAft>
                <a:spcPts val="0"/>
              </a:spcAft>
              <a:buSzPts val="1500"/>
              <a:buNone/>
              <a:defRPr/>
            </a:lvl6pPr>
            <a:lvl7pPr lvl="6" algn="l" rtl="0">
              <a:lnSpc>
                <a:spcPct val="90000"/>
              </a:lnSpc>
              <a:spcBef>
                <a:spcPts val="0"/>
              </a:spcBef>
              <a:spcAft>
                <a:spcPts val="0"/>
              </a:spcAft>
              <a:buSzPts val="1500"/>
              <a:buNone/>
              <a:defRPr/>
            </a:lvl7pPr>
            <a:lvl8pPr lvl="7" algn="l" rtl="0">
              <a:lnSpc>
                <a:spcPct val="90000"/>
              </a:lnSpc>
              <a:spcBef>
                <a:spcPts val="0"/>
              </a:spcBef>
              <a:spcAft>
                <a:spcPts val="0"/>
              </a:spcAft>
              <a:buSzPts val="1500"/>
              <a:buNone/>
              <a:defRPr/>
            </a:lvl8pPr>
            <a:lvl9pPr lvl="8" algn="l" rtl="0">
              <a:lnSpc>
                <a:spcPct val="90000"/>
              </a:lnSpc>
              <a:spcBef>
                <a:spcPts val="0"/>
              </a:spcBef>
              <a:spcAft>
                <a:spcPts val="0"/>
              </a:spcAft>
              <a:buSzPts val="1500"/>
              <a:buNone/>
              <a:defRPr/>
            </a:lvl9pPr>
          </a:lstStyle>
          <a:p>
            <a:endParaRPr/>
          </a:p>
        </p:txBody>
      </p:sp>
      <p:sp>
        <p:nvSpPr>
          <p:cNvPr id="124" name="Google Shape;124;p14"/>
          <p:cNvSpPr txBox="1">
            <a:spLocks noGrp="1"/>
          </p:cNvSpPr>
          <p:nvPr>
            <p:ph type="subTitle" idx="1"/>
          </p:nvPr>
        </p:nvSpPr>
        <p:spPr>
          <a:xfrm>
            <a:off x="2246489" y="2872563"/>
            <a:ext cx="7698900" cy="1655700"/>
          </a:xfrm>
          <a:prstGeom prst="rect">
            <a:avLst/>
          </a:prstGeom>
          <a:noFill/>
          <a:ln>
            <a:noFill/>
          </a:ln>
        </p:spPr>
        <p:txBody>
          <a:bodyPr spcFirstLastPara="1" wrap="square" lIns="91425" tIns="45700" rIns="91425" bIns="45700" anchor="t" anchorCtr="0"/>
          <a:lstStyle>
            <a:lvl1pPr lvl="0" algn="ctr" rtl="0">
              <a:lnSpc>
                <a:spcPct val="90000"/>
              </a:lnSpc>
              <a:spcBef>
                <a:spcPts val="1100"/>
              </a:spcBef>
              <a:spcAft>
                <a:spcPts val="0"/>
              </a:spcAft>
              <a:buClr>
                <a:srgbClr val="1679CA"/>
              </a:buClr>
              <a:buSzPts val="3200"/>
              <a:buNone/>
              <a:defRPr sz="3200" i="1" cap="none">
                <a:solidFill>
                  <a:srgbClr val="1679CA"/>
                </a:solidFill>
                <a:latin typeface="Raleway Medium"/>
                <a:ea typeface="Raleway Medium"/>
                <a:cs typeface="Raleway Medium"/>
                <a:sym typeface="Raleway Medium"/>
              </a:defRPr>
            </a:lvl1pPr>
            <a:lvl2pPr lvl="1" algn="ctr" rtl="0">
              <a:lnSpc>
                <a:spcPct val="90000"/>
              </a:lnSpc>
              <a:spcBef>
                <a:spcPts val="500"/>
              </a:spcBef>
              <a:spcAft>
                <a:spcPts val="0"/>
              </a:spcAft>
              <a:buClr>
                <a:srgbClr val="595857"/>
              </a:buClr>
              <a:buSzPts val="2000"/>
              <a:buNone/>
              <a:defRPr sz="2000"/>
            </a:lvl2pPr>
            <a:lvl3pPr lvl="2" algn="ctr" rtl="0">
              <a:lnSpc>
                <a:spcPct val="90000"/>
              </a:lnSpc>
              <a:spcBef>
                <a:spcPts val="500"/>
              </a:spcBef>
              <a:spcAft>
                <a:spcPts val="0"/>
              </a:spcAft>
              <a:buClr>
                <a:srgbClr val="595857"/>
              </a:buClr>
              <a:buSzPts val="1900"/>
              <a:buNone/>
              <a:defRPr sz="1900"/>
            </a:lvl3pPr>
            <a:lvl4pPr lvl="3" algn="ctr" rtl="0">
              <a:lnSpc>
                <a:spcPct val="90000"/>
              </a:lnSpc>
              <a:spcBef>
                <a:spcPts val="500"/>
              </a:spcBef>
              <a:spcAft>
                <a:spcPts val="0"/>
              </a:spcAft>
              <a:buClr>
                <a:srgbClr val="595857"/>
              </a:buClr>
              <a:buSzPts val="1600"/>
              <a:buNone/>
              <a:defRPr sz="1600"/>
            </a:lvl4pPr>
            <a:lvl5pPr lvl="4" algn="ctr" rtl="0">
              <a:lnSpc>
                <a:spcPct val="90000"/>
              </a:lnSpc>
              <a:spcBef>
                <a:spcPts val="500"/>
              </a:spcBef>
              <a:spcAft>
                <a:spcPts val="0"/>
              </a:spcAft>
              <a:buClr>
                <a:srgbClr val="595857"/>
              </a:buClr>
              <a:buSzPts val="1600"/>
              <a:buNone/>
              <a:defRPr sz="1600"/>
            </a:lvl5pPr>
            <a:lvl6pPr lvl="5" algn="ctr" rtl="0">
              <a:lnSpc>
                <a:spcPct val="90000"/>
              </a:lnSpc>
              <a:spcBef>
                <a:spcPts val="500"/>
              </a:spcBef>
              <a:spcAft>
                <a:spcPts val="0"/>
              </a:spcAft>
              <a:buClr>
                <a:schemeClr val="dk1"/>
              </a:buClr>
              <a:buSzPts val="1600"/>
              <a:buNone/>
              <a:defRPr sz="1600"/>
            </a:lvl6pPr>
            <a:lvl7pPr lvl="6" algn="ctr" rtl="0">
              <a:lnSpc>
                <a:spcPct val="90000"/>
              </a:lnSpc>
              <a:spcBef>
                <a:spcPts val="500"/>
              </a:spcBef>
              <a:spcAft>
                <a:spcPts val="0"/>
              </a:spcAft>
              <a:buClr>
                <a:schemeClr val="dk1"/>
              </a:buClr>
              <a:buSzPts val="1600"/>
              <a:buNone/>
              <a:defRPr sz="1600"/>
            </a:lvl7pPr>
            <a:lvl8pPr lvl="7" algn="ctr" rtl="0">
              <a:lnSpc>
                <a:spcPct val="90000"/>
              </a:lnSpc>
              <a:spcBef>
                <a:spcPts val="500"/>
              </a:spcBef>
              <a:spcAft>
                <a:spcPts val="0"/>
              </a:spcAft>
              <a:buClr>
                <a:schemeClr val="dk1"/>
              </a:buClr>
              <a:buSzPts val="1600"/>
              <a:buNone/>
              <a:defRPr sz="1600"/>
            </a:lvl8pPr>
            <a:lvl9pPr lvl="8" algn="ctr" rtl="0">
              <a:lnSpc>
                <a:spcPct val="90000"/>
              </a:lnSpc>
              <a:spcBef>
                <a:spcPts val="500"/>
              </a:spcBef>
              <a:spcAft>
                <a:spcPts val="0"/>
              </a:spcAft>
              <a:buClr>
                <a:schemeClr val="dk1"/>
              </a:buClr>
              <a:buSzPts val="1600"/>
              <a:buNone/>
              <a:defRPr sz="1600"/>
            </a:lvl9pPr>
          </a:lstStyle>
          <a:p>
            <a:endParaRPr/>
          </a:p>
        </p:txBody>
      </p:sp>
      <p:sp>
        <p:nvSpPr>
          <p:cNvPr id="125" name="Google Shape;125;p14"/>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spcAft>
                <a:spcPts val="0"/>
              </a:spcAft>
              <a:buNone/>
              <a:defRPr sz="1200" b="0" i="0" u="none" strike="noStrike" cap="none">
                <a:solidFill>
                  <a:srgbClr val="888888"/>
                </a:solidFill>
                <a:latin typeface="Calibri"/>
                <a:ea typeface="Calibri"/>
                <a:cs typeface="Calibri"/>
                <a:sym typeface="Calibri"/>
              </a:defRPr>
            </a:lvl1pPr>
            <a:lvl2pPr marL="0" marR="0" lvl="1" indent="0" algn="r" rtl="0">
              <a:spcBef>
                <a:spcPts val="0"/>
              </a:spcBef>
              <a:spcAft>
                <a:spcPts val="0"/>
              </a:spcAft>
              <a:buNone/>
              <a:defRPr sz="1200" b="0" i="0" u="none" strike="noStrike" cap="none">
                <a:solidFill>
                  <a:srgbClr val="888888"/>
                </a:solidFill>
                <a:latin typeface="Calibri"/>
                <a:ea typeface="Calibri"/>
                <a:cs typeface="Calibri"/>
                <a:sym typeface="Calibri"/>
              </a:defRPr>
            </a:lvl2pPr>
            <a:lvl3pPr marL="0" marR="0" lvl="2" indent="0" algn="r" rtl="0">
              <a:spcBef>
                <a:spcPts val="0"/>
              </a:spcBef>
              <a:spcAft>
                <a:spcPts val="0"/>
              </a:spcAft>
              <a:buNone/>
              <a:defRPr sz="1200" b="0" i="0" u="none" strike="noStrike" cap="none">
                <a:solidFill>
                  <a:srgbClr val="888888"/>
                </a:solidFill>
                <a:latin typeface="Calibri"/>
                <a:ea typeface="Calibri"/>
                <a:cs typeface="Calibri"/>
                <a:sym typeface="Calibri"/>
              </a:defRPr>
            </a:lvl3pPr>
            <a:lvl4pPr marL="0" marR="0" lvl="3" indent="0" algn="r" rtl="0">
              <a:spcBef>
                <a:spcPts val="0"/>
              </a:spcBef>
              <a:spcAft>
                <a:spcPts val="0"/>
              </a:spcAft>
              <a:buNone/>
              <a:defRPr sz="1200" b="0" i="0" u="none" strike="noStrike" cap="none">
                <a:solidFill>
                  <a:srgbClr val="888888"/>
                </a:solidFill>
                <a:latin typeface="Calibri"/>
                <a:ea typeface="Calibri"/>
                <a:cs typeface="Calibri"/>
                <a:sym typeface="Calibri"/>
              </a:defRPr>
            </a:lvl4pPr>
            <a:lvl5pPr marL="0" marR="0" lvl="4" indent="0" algn="r" rtl="0">
              <a:spcBef>
                <a:spcPts val="0"/>
              </a:spcBef>
              <a:spcAft>
                <a:spcPts val="0"/>
              </a:spcAft>
              <a:buNone/>
              <a:defRPr sz="1200" b="0" i="0" u="none" strike="noStrike" cap="none">
                <a:solidFill>
                  <a:srgbClr val="888888"/>
                </a:solidFill>
                <a:latin typeface="Calibri"/>
                <a:ea typeface="Calibri"/>
                <a:cs typeface="Calibri"/>
                <a:sym typeface="Calibri"/>
              </a:defRPr>
            </a:lvl5pPr>
            <a:lvl6pPr marL="0" marR="0" lvl="5" indent="0" algn="r" rtl="0">
              <a:spcBef>
                <a:spcPts val="0"/>
              </a:spcBef>
              <a:spcAft>
                <a:spcPts val="0"/>
              </a:spcAft>
              <a:buNone/>
              <a:defRPr sz="1200" b="0" i="0" u="none" strike="noStrike" cap="none">
                <a:solidFill>
                  <a:srgbClr val="888888"/>
                </a:solidFill>
                <a:latin typeface="Calibri"/>
                <a:ea typeface="Calibri"/>
                <a:cs typeface="Calibri"/>
                <a:sym typeface="Calibri"/>
              </a:defRPr>
            </a:lvl6pPr>
            <a:lvl7pPr marL="0" marR="0" lvl="6" indent="0" algn="r" rtl="0">
              <a:spcBef>
                <a:spcPts val="0"/>
              </a:spcBef>
              <a:spcAft>
                <a:spcPts val="0"/>
              </a:spcAft>
              <a:buNone/>
              <a:defRPr sz="1200" b="0" i="0" u="none" strike="noStrike" cap="none">
                <a:solidFill>
                  <a:srgbClr val="888888"/>
                </a:solidFill>
                <a:latin typeface="Calibri"/>
                <a:ea typeface="Calibri"/>
                <a:cs typeface="Calibri"/>
                <a:sym typeface="Calibri"/>
              </a:defRPr>
            </a:lvl7pPr>
            <a:lvl8pPr marL="0" marR="0" lvl="7" indent="0" algn="r" rtl="0">
              <a:spcBef>
                <a:spcPts val="0"/>
              </a:spcBef>
              <a:spcAft>
                <a:spcPts val="0"/>
              </a:spcAft>
              <a:buNone/>
              <a:defRPr sz="1200" b="0" i="0" u="none" strike="noStrike" cap="none">
                <a:solidFill>
                  <a:srgbClr val="888888"/>
                </a:solidFill>
                <a:latin typeface="Calibri"/>
                <a:ea typeface="Calibri"/>
                <a:cs typeface="Calibri"/>
                <a:sym typeface="Calibri"/>
              </a:defRPr>
            </a:lvl8pPr>
            <a:lvl9pPr marL="0" marR="0" lvl="8" indent="0" algn="r" rtl="0">
              <a:spcBef>
                <a:spcPts val="0"/>
              </a:spcBef>
              <a:spcAft>
                <a:spcPts val="0"/>
              </a:spcAft>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26"/>
        <p:cNvGrpSpPr/>
        <p:nvPr/>
      </p:nvGrpSpPr>
      <p:grpSpPr>
        <a:xfrm>
          <a:off x="0" y="0"/>
          <a:ext cx="0" cy="0"/>
          <a:chOff x="0" y="0"/>
          <a:chExt cx="0" cy="0"/>
        </a:xfrm>
      </p:grpSpPr>
      <p:sp>
        <p:nvSpPr>
          <p:cNvPr id="127" name="Google Shape;127;p15"/>
          <p:cNvSpPr/>
          <p:nvPr/>
        </p:nvSpPr>
        <p:spPr>
          <a:xfrm>
            <a:off x="-90488" y="-57150"/>
            <a:ext cx="12282300" cy="6923100"/>
          </a:xfrm>
          <a:prstGeom prst="rect">
            <a:avLst/>
          </a:prstGeom>
          <a:solidFill>
            <a:srgbClr val="EEF9F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b="0" i="0" u="none" strike="noStrike" cap="none">
              <a:solidFill>
                <a:schemeClr val="lt1"/>
              </a:solidFill>
              <a:latin typeface="Calibri"/>
              <a:ea typeface="Calibri"/>
              <a:cs typeface="Calibri"/>
              <a:sym typeface="Calibri"/>
            </a:endParaRPr>
          </a:p>
        </p:txBody>
      </p:sp>
      <p:pic>
        <p:nvPicPr>
          <p:cNvPr id="128" name="Google Shape;128;p15"/>
          <p:cNvPicPr preferRelativeResize="0"/>
          <p:nvPr/>
        </p:nvPicPr>
        <p:blipFill rotWithShape="1">
          <a:blip r:embed="rId2">
            <a:alphaModFix/>
          </a:blip>
          <a:srcRect r="22438" b="43019"/>
          <a:stretch/>
        </p:blipFill>
        <p:spPr>
          <a:xfrm>
            <a:off x="8235950" y="5599113"/>
            <a:ext cx="4075112" cy="1312862"/>
          </a:xfrm>
          <a:prstGeom prst="rect">
            <a:avLst/>
          </a:prstGeom>
          <a:noFill/>
          <a:ln>
            <a:noFill/>
          </a:ln>
        </p:spPr>
      </p:pic>
      <p:sp>
        <p:nvSpPr>
          <p:cNvPr id="129" name="Google Shape;129;p15"/>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lstStyle>
            <a:lvl1pPr lvl="0" algn="l" rtl="0">
              <a:lnSpc>
                <a:spcPct val="90000"/>
              </a:lnSpc>
              <a:spcBef>
                <a:spcPts val="0"/>
              </a:spcBef>
              <a:spcAft>
                <a:spcPts val="0"/>
              </a:spcAft>
              <a:buSzPts val="1500"/>
              <a:buNone/>
              <a:defRPr/>
            </a:lvl1pPr>
            <a:lvl2pPr lvl="1" algn="l" rtl="0">
              <a:lnSpc>
                <a:spcPct val="90000"/>
              </a:lnSpc>
              <a:spcBef>
                <a:spcPts val="0"/>
              </a:spcBef>
              <a:spcAft>
                <a:spcPts val="0"/>
              </a:spcAft>
              <a:buSzPts val="1500"/>
              <a:buNone/>
              <a:defRPr/>
            </a:lvl2pPr>
            <a:lvl3pPr lvl="2" algn="l" rtl="0">
              <a:lnSpc>
                <a:spcPct val="90000"/>
              </a:lnSpc>
              <a:spcBef>
                <a:spcPts val="0"/>
              </a:spcBef>
              <a:spcAft>
                <a:spcPts val="0"/>
              </a:spcAft>
              <a:buSzPts val="1500"/>
              <a:buNone/>
              <a:defRPr/>
            </a:lvl3pPr>
            <a:lvl4pPr lvl="3" algn="l" rtl="0">
              <a:lnSpc>
                <a:spcPct val="90000"/>
              </a:lnSpc>
              <a:spcBef>
                <a:spcPts val="0"/>
              </a:spcBef>
              <a:spcAft>
                <a:spcPts val="0"/>
              </a:spcAft>
              <a:buSzPts val="1500"/>
              <a:buNone/>
              <a:defRPr/>
            </a:lvl4pPr>
            <a:lvl5pPr lvl="4" algn="l" rtl="0">
              <a:lnSpc>
                <a:spcPct val="90000"/>
              </a:lnSpc>
              <a:spcBef>
                <a:spcPts val="0"/>
              </a:spcBef>
              <a:spcAft>
                <a:spcPts val="0"/>
              </a:spcAft>
              <a:buSzPts val="1500"/>
              <a:buNone/>
              <a:defRPr/>
            </a:lvl5pPr>
            <a:lvl6pPr lvl="5" algn="l" rtl="0">
              <a:lnSpc>
                <a:spcPct val="90000"/>
              </a:lnSpc>
              <a:spcBef>
                <a:spcPts val="0"/>
              </a:spcBef>
              <a:spcAft>
                <a:spcPts val="0"/>
              </a:spcAft>
              <a:buSzPts val="1500"/>
              <a:buNone/>
              <a:defRPr/>
            </a:lvl6pPr>
            <a:lvl7pPr lvl="6" algn="l" rtl="0">
              <a:lnSpc>
                <a:spcPct val="90000"/>
              </a:lnSpc>
              <a:spcBef>
                <a:spcPts val="0"/>
              </a:spcBef>
              <a:spcAft>
                <a:spcPts val="0"/>
              </a:spcAft>
              <a:buSzPts val="1500"/>
              <a:buNone/>
              <a:defRPr/>
            </a:lvl7pPr>
            <a:lvl8pPr lvl="7" algn="l" rtl="0">
              <a:lnSpc>
                <a:spcPct val="90000"/>
              </a:lnSpc>
              <a:spcBef>
                <a:spcPts val="0"/>
              </a:spcBef>
              <a:spcAft>
                <a:spcPts val="0"/>
              </a:spcAft>
              <a:buSzPts val="1500"/>
              <a:buNone/>
              <a:defRPr/>
            </a:lvl8pPr>
            <a:lvl9pPr lvl="8" algn="l" rtl="0">
              <a:lnSpc>
                <a:spcPct val="90000"/>
              </a:lnSpc>
              <a:spcBef>
                <a:spcPts val="0"/>
              </a:spcBef>
              <a:spcAft>
                <a:spcPts val="0"/>
              </a:spcAft>
              <a:buSzPts val="1500"/>
              <a:buNone/>
              <a:defRPr/>
            </a:lvl9pPr>
          </a:lstStyle>
          <a:p>
            <a:endParaRPr/>
          </a:p>
        </p:txBody>
      </p:sp>
      <p:sp>
        <p:nvSpPr>
          <p:cNvPr id="130" name="Google Shape;130;p15"/>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lstStyle>
            <a:lvl1pPr marL="457200" lvl="0" indent="-349250" algn="l" rtl="0">
              <a:lnSpc>
                <a:spcPct val="90000"/>
              </a:lnSpc>
              <a:spcBef>
                <a:spcPts val="1100"/>
              </a:spcBef>
              <a:spcAft>
                <a:spcPts val="0"/>
              </a:spcAft>
              <a:buClr>
                <a:srgbClr val="595857"/>
              </a:buClr>
              <a:buSzPts val="1900"/>
              <a:buChar char="•"/>
              <a:defRPr/>
            </a:lvl1pPr>
            <a:lvl2pPr marL="914400" lvl="1" indent="-349250" algn="l" rtl="0">
              <a:lnSpc>
                <a:spcPct val="90000"/>
              </a:lnSpc>
              <a:spcBef>
                <a:spcPts val="500"/>
              </a:spcBef>
              <a:spcAft>
                <a:spcPts val="0"/>
              </a:spcAft>
              <a:buClr>
                <a:srgbClr val="595857"/>
              </a:buClr>
              <a:buSzPts val="1900"/>
              <a:buChar char="•"/>
              <a:defRPr/>
            </a:lvl2pPr>
            <a:lvl3pPr marL="1371600" lvl="2" indent="-349250" algn="l" rtl="0">
              <a:lnSpc>
                <a:spcPct val="90000"/>
              </a:lnSpc>
              <a:spcBef>
                <a:spcPts val="500"/>
              </a:spcBef>
              <a:spcAft>
                <a:spcPts val="0"/>
              </a:spcAft>
              <a:buClr>
                <a:srgbClr val="595857"/>
              </a:buClr>
              <a:buSzPts val="1900"/>
              <a:buChar char="•"/>
              <a:defRPr/>
            </a:lvl3pPr>
            <a:lvl4pPr marL="1828800" lvl="3" indent="-349250" algn="l" rtl="0">
              <a:lnSpc>
                <a:spcPct val="90000"/>
              </a:lnSpc>
              <a:spcBef>
                <a:spcPts val="500"/>
              </a:spcBef>
              <a:spcAft>
                <a:spcPts val="0"/>
              </a:spcAft>
              <a:buClr>
                <a:srgbClr val="595857"/>
              </a:buClr>
              <a:buSzPts val="1900"/>
              <a:buChar char="•"/>
              <a:defRPr/>
            </a:lvl4pPr>
            <a:lvl5pPr marL="2286000" lvl="4" indent="-349250" algn="l" rtl="0">
              <a:lnSpc>
                <a:spcPct val="90000"/>
              </a:lnSpc>
              <a:spcBef>
                <a:spcPts val="500"/>
              </a:spcBef>
              <a:spcAft>
                <a:spcPts val="0"/>
              </a:spcAft>
              <a:buClr>
                <a:srgbClr val="595857"/>
              </a:buClr>
              <a:buSzPts val="1900"/>
              <a:buChar char="•"/>
              <a:defRPr/>
            </a:lvl5pPr>
            <a:lvl6pPr marL="2743200" lvl="5" indent="-349250" algn="l" rtl="0">
              <a:lnSpc>
                <a:spcPct val="90000"/>
              </a:lnSpc>
              <a:spcBef>
                <a:spcPts val="500"/>
              </a:spcBef>
              <a:spcAft>
                <a:spcPts val="0"/>
              </a:spcAft>
              <a:buClr>
                <a:schemeClr val="dk1"/>
              </a:buClr>
              <a:buSzPts val="1900"/>
              <a:buChar char="•"/>
              <a:defRPr/>
            </a:lvl6pPr>
            <a:lvl7pPr marL="3200400" lvl="6" indent="-349250" algn="l" rtl="0">
              <a:lnSpc>
                <a:spcPct val="90000"/>
              </a:lnSpc>
              <a:spcBef>
                <a:spcPts val="500"/>
              </a:spcBef>
              <a:spcAft>
                <a:spcPts val="0"/>
              </a:spcAft>
              <a:buClr>
                <a:schemeClr val="dk1"/>
              </a:buClr>
              <a:buSzPts val="1900"/>
              <a:buChar char="•"/>
              <a:defRPr/>
            </a:lvl7pPr>
            <a:lvl8pPr marL="3657600" lvl="7" indent="-349250" algn="l" rtl="0">
              <a:lnSpc>
                <a:spcPct val="90000"/>
              </a:lnSpc>
              <a:spcBef>
                <a:spcPts val="500"/>
              </a:spcBef>
              <a:spcAft>
                <a:spcPts val="0"/>
              </a:spcAft>
              <a:buClr>
                <a:schemeClr val="dk1"/>
              </a:buClr>
              <a:buSzPts val="1900"/>
              <a:buChar char="•"/>
              <a:defRPr/>
            </a:lvl8pPr>
            <a:lvl9pPr marL="4114800" lvl="8" indent="-349250" algn="l" rtl="0">
              <a:lnSpc>
                <a:spcPct val="90000"/>
              </a:lnSpc>
              <a:spcBef>
                <a:spcPts val="500"/>
              </a:spcBef>
              <a:spcAft>
                <a:spcPts val="0"/>
              </a:spcAft>
              <a:buClr>
                <a:schemeClr val="dk1"/>
              </a:buClr>
              <a:buSzPts val="1900"/>
              <a:buChar char="•"/>
              <a:defRPr/>
            </a:lvl9pPr>
          </a:lstStyle>
          <a:p>
            <a:endParaRPr/>
          </a:p>
        </p:txBody>
      </p:sp>
      <p:sp>
        <p:nvSpPr>
          <p:cNvPr id="131" name="Google Shape;131;p15"/>
          <p:cNvSpPr txBox="1">
            <a:spLocks noGrp="1"/>
          </p:cNvSpPr>
          <p:nvPr>
            <p:ph type="dt" idx="10"/>
          </p:nvPr>
        </p:nvSpPr>
        <p:spPr>
          <a:xfrm>
            <a:off x="6350" y="6356350"/>
            <a:ext cx="701700" cy="266700"/>
          </a:xfrm>
          <a:prstGeom prst="rect">
            <a:avLst/>
          </a:prstGeom>
          <a:noFill/>
          <a:ln>
            <a:noFill/>
          </a:ln>
        </p:spPr>
        <p:txBody>
          <a:bodyPr spcFirstLastPara="1" wrap="square" lIns="91425" tIns="45700" rIns="91425" bIns="45700" anchor="ctr" anchorCtr="0"/>
          <a:lstStyle>
            <a:lvl1pPr lvl="0" algn="l" rtl="0">
              <a:spcBef>
                <a:spcPts val="0"/>
              </a:spcBef>
              <a:spcAft>
                <a:spcPts val="0"/>
              </a:spcAft>
              <a:buSzPts val="1500"/>
              <a:buNone/>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a:p>
        </p:txBody>
      </p:sp>
      <p:sp>
        <p:nvSpPr>
          <p:cNvPr id="132" name="Google Shape;132;p15"/>
          <p:cNvSpPr txBox="1">
            <a:spLocks noGrp="1"/>
          </p:cNvSpPr>
          <p:nvPr>
            <p:ph type="ftr" idx="11"/>
          </p:nvPr>
        </p:nvSpPr>
        <p:spPr>
          <a:xfrm>
            <a:off x="850900" y="6356350"/>
            <a:ext cx="5029200" cy="365100"/>
          </a:xfrm>
          <a:prstGeom prst="rect">
            <a:avLst/>
          </a:prstGeom>
          <a:noFill/>
          <a:ln>
            <a:noFill/>
          </a:ln>
        </p:spPr>
        <p:txBody>
          <a:bodyPr spcFirstLastPara="1" wrap="square" lIns="91425" tIns="45700" rIns="91425" bIns="45700" anchor="ctr" anchorCtr="0"/>
          <a:lstStyle>
            <a:lvl1pPr lvl="0" algn="l" rtl="0">
              <a:spcBef>
                <a:spcPts val="0"/>
              </a:spcBef>
              <a:spcAft>
                <a:spcPts val="0"/>
              </a:spcAft>
              <a:buSzPts val="1500"/>
              <a:buNone/>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a:p>
        </p:txBody>
      </p:sp>
      <p:sp>
        <p:nvSpPr>
          <p:cNvPr id="133" name="Google Shape;133;p15"/>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spcAft>
                <a:spcPts val="0"/>
              </a:spcAft>
              <a:buNone/>
              <a:defRPr sz="1200" b="0" i="0" u="none" strike="noStrike" cap="none">
                <a:solidFill>
                  <a:srgbClr val="888888"/>
                </a:solidFill>
                <a:latin typeface="Calibri"/>
                <a:ea typeface="Calibri"/>
                <a:cs typeface="Calibri"/>
                <a:sym typeface="Calibri"/>
              </a:defRPr>
            </a:lvl1pPr>
            <a:lvl2pPr marL="0" marR="0" lvl="1" indent="0" algn="r" rtl="0">
              <a:spcBef>
                <a:spcPts val="0"/>
              </a:spcBef>
              <a:spcAft>
                <a:spcPts val="0"/>
              </a:spcAft>
              <a:buNone/>
              <a:defRPr sz="1200" b="0" i="0" u="none" strike="noStrike" cap="none">
                <a:solidFill>
                  <a:srgbClr val="888888"/>
                </a:solidFill>
                <a:latin typeface="Calibri"/>
                <a:ea typeface="Calibri"/>
                <a:cs typeface="Calibri"/>
                <a:sym typeface="Calibri"/>
              </a:defRPr>
            </a:lvl2pPr>
            <a:lvl3pPr marL="0" marR="0" lvl="2" indent="0" algn="r" rtl="0">
              <a:spcBef>
                <a:spcPts val="0"/>
              </a:spcBef>
              <a:spcAft>
                <a:spcPts val="0"/>
              </a:spcAft>
              <a:buNone/>
              <a:defRPr sz="1200" b="0" i="0" u="none" strike="noStrike" cap="none">
                <a:solidFill>
                  <a:srgbClr val="888888"/>
                </a:solidFill>
                <a:latin typeface="Calibri"/>
                <a:ea typeface="Calibri"/>
                <a:cs typeface="Calibri"/>
                <a:sym typeface="Calibri"/>
              </a:defRPr>
            </a:lvl3pPr>
            <a:lvl4pPr marL="0" marR="0" lvl="3" indent="0" algn="r" rtl="0">
              <a:spcBef>
                <a:spcPts val="0"/>
              </a:spcBef>
              <a:spcAft>
                <a:spcPts val="0"/>
              </a:spcAft>
              <a:buNone/>
              <a:defRPr sz="1200" b="0" i="0" u="none" strike="noStrike" cap="none">
                <a:solidFill>
                  <a:srgbClr val="888888"/>
                </a:solidFill>
                <a:latin typeface="Calibri"/>
                <a:ea typeface="Calibri"/>
                <a:cs typeface="Calibri"/>
                <a:sym typeface="Calibri"/>
              </a:defRPr>
            </a:lvl4pPr>
            <a:lvl5pPr marL="0" marR="0" lvl="4" indent="0" algn="r" rtl="0">
              <a:spcBef>
                <a:spcPts val="0"/>
              </a:spcBef>
              <a:spcAft>
                <a:spcPts val="0"/>
              </a:spcAft>
              <a:buNone/>
              <a:defRPr sz="1200" b="0" i="0" u="none" strike="noStrike" cap="none">
                <a:solidFill>
                  <a:srgbClr val="888888"/>
                </a:solidFill>
                <a:latin typeface="Calibri"/>
                <a:ea typeface="Calibri"/>
                <a:cs typeface="Calibri"/>
                <a:sym typeface="Calibri"/>
              </a:defRPr>
            </a:lvl5pPr>
            <a:lvl6pPr marL="0" marR="0" lvl="5" indent="0" algn="r" rtl="0">
              <a:spcBef>
                <a:spcPts val="0"/>
              </a:spcBef>
              <a:spcAft>
                <a:spcPts val="0"/>
              </a:spcAft>
              <a:buNone/>
              <a:defRPr sz="1200" b="0" i="0" u="none" strike="noStrike" cap="none">
                <a:solidFill>
                  <a:srgbClr val="888888"/>
                </a:solidFill>
                <a:latin typeface="Calibri"/>
                <a:ea typeface="Calibri"/>
                <a:cs typeface="Calibri"/>
                <a:sym typeface="Calibri"/>
              </a:defRPr>
            </a:lvl6pPr>
            <a:lvl7pPr marL="0" marR="0" lvl="6" indent="0" algn="r" rtl="0">
              <a:spcBef>
                <a:spcPts val="0"/>
              </a:spcBef>
              <a:spcAft>
                <a:spcPts val="0"/>
              </a:spcAft>
              <a:buNone/>
              <a:defRPr sz="1200" b="0" i="0" u="none" strike="noStrike" cap="none">
                <a:solidFill>
                  <a:srgbClr val="888888"/>
                </a:solidFill>
                <a:latin typeface="Calibri"/>
                <a:ea typeface="Calibri"/>
                <a:cs typeface="Calibri"/>
                <a:sym typeface="Calibri"/>
              </a:defRPr>
            </a:lvl7pPr>
            <a:lvl8pPr marL="0" marR="0" lvl="7" indent="0" algn="r" rtl="0">
              <a:spcBef>
                <a:spcPts val="0"/>
              </a:spcBef>
              <a:spcAft>
                <a:spcPts val="0"/>
              </a:spcAft>
              <a:buNone/>
              <a:defRPr sz="1200" b="0" i="0" u="none" strike="noStrike" cap="none">
                <a:solidFill>
                  <a:srgbClr val="888888"/>
                </a:solidFill>
                <a:latin typeface="Calibri"/>
                <a:ea typeface="Calibri"/>
                <a:cs typeface="Calibri"/>
                <a:sym typeface="Calibri"/>
              </a:defRPr>
            </a:lvl8pPr>
            <a:lvl9pPr marL="0" marR="0" lvl="8" indent="0" algn="r" rtl="0">
              <a:spcBef>
                <a:spcPts val="0"/>
              </a:spcBef>
              <a:spcAft>
                <a:spcPts val="0"/>
              </a:spcAft>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lack background">
  <p:cSld name="CUSTOM_2">
    <p:spTree>
      <p:nvGrpSpPr>
        <p:cNvPr id="1" name="Shape 134"/>
        <p:cNvGrpSpPr/>
        <p:nvPr/>
      </p:nvGrpSpPr>
      <p:grpSpPr>
        <a:xfrm>
          <a:off x="0" y="0"/>
          <a:ext cx="0" cy="0"/>
          <a:chOff x="0" y="0"/>
          <a:chExt cx="0" cy="0"/>
        </a:xfrm>
      </p:grpSpPr>
      <p:sp>
        <p:nvSpPr>
          <p:cNvPr id="135" name="Google Shape;135;p16"/>
          <p:cNvSpPr txBox="1">
            <a:spLocks noGrp="1"/>
          </p:cNvSpPr>
          <p:nvPr>
            <p:ph type="title"/>
          </p:nvPr>
        </p:nvSpPr>
        <p:spPr>
          <a:xfrm>
            <a:off x="838200" y="365125"/>
            <a:ext cx="10515600" cy="1325700"/>
          </a:xfrm>
          <a:prstGeom prst="rect">
            <a:avLst/>
          </a:prstGeom>
        </p:spPr>
        <p:txBody>
          <a:bodyPr spcFirstLastPara="1" wrap="square" lIns="91425" tIns="45700" rIns="91425" bIns="45700" anchor="t" anchorCtr="0"/>
          <a:lstStyle>
            <a:lvl1pPr lvl="0" rtl="0">
              <a:spcBef>
                <a:spcPts val="0"/>
              </a:spcBef>
              <a:spcAft>
                <a:spcPts val="0"/>
              </a:spcAft>
              <a:buNone/>
              <a:defRPr>
                <a:latin typeface="Open Sans"/>
                <a:ea typeface="Open Sans"/>
                <a:cs typeface="Open Sans"/>
                <a:sym typeface="Open Sans"/>
              </a:defRPr>
            </a:lvl1pPr>
            <a:lvl2pPr lvl="1" rtl="0">
              <a:spcBef>
                <a:spcPts val="0"/>
              </a:spcBef>
              <a:spcAft>
                <a:spcPts val="0"/>
              </a:spcAft>
              <a:buNone/>
              <a:defRPr>
                <a:latin typeface="Open Sans"/>
                <a:ea typeface="Open Sans"/>
                <a:cs typeface="Open Sans"/>
                <a:sym typeface="Open Sans"/>
              </a:defRPr>
            </a:lvl2pPr>
            <a:lvl3pPr lvl="2" rtl="0">
              <a:spcBef>
                <a:spcPts val="0"/>
              </a:spcBef>
              <a:spcAft>
                <a:spcPts val="0"/>
              </a:spcAft>
              <a:buNone/>
              <a:defRPr>
                <a:latin typeface="Open Sans"/>
                <a:ea typeface="Open Sans"/>
                <a:cs typeface="Open Sans"/>
                <a:sym typeface="Open Sans"/>
              </a:defRPr>
            </a:lvl3pPr>
            <a:lvl4pPr lvl="3" rtl="0">
              <a:spcBef>
                <a:spcPts val="0"/>
              </a:spcBef>
              <a:spcAft>
                <a:spcPts val="0"/>
              </a:spcAft>
              <a:buNone/>
              <a:defRPr>
                <a:latin typeface="Open Sans"/>
                <a:ea typeface="Open Sans"/>
                <a:cs typeface="Open Sans"/>
                <a:sym typeface="Open Sans"/>
              </a:defRPr>
            </a:lvl4pPr>
            <a:lvl5pPr lvl="4" rtl="0">
              <a:spcBef>
                <a:spcPts val="0"/>
              </a:spcBef>
              <a:spcAft>
                <a:spcPts val="0"/>
              </a:spcAft>
              <a:buNone/>
              <a:defRPr>
                <a:latin typeface="Open Sans"/>
                <a:ea typeface="Open Sans"/>
                <a:cs typeface="Open Sans"/>
                <a:sym typeface="Open Sans"/>
              </a:defRPr>
            </a:lvl5pPr>
            <a:lvl6pPr lvl="5" rtl="0">
              <a:spcBef>
                <a:spcPts val="0"/>
              </a:spcBef>
              <a:spcAft>
                <a:spcPts val="0"/>
              </a:spcAft>
              <a:buNone/>
              <a:defRPr>
                <a:latin typeface="Open Sans"/>
                <a:ea typeface="Open Sans"/>
                <a:cs typeface="Open Sans"/>
                <a:sym typeface="Open Sans"/>
              </a:defRPr>
            </a:lvl6pPr>
            <a:lvl7pPr lvl="6" rtl="0">
              <a:spcBef>
                <a:spcPts val="0"/>
              </a:spcBef>
              <a:spcAft>
                <a:spcPts val="0"/>
              </a:spcAft>
              <a:buNone/>
              <a:defRPr>
                <a:latin typeface="Open Sans"/>
                <a:ea typeface="Open Sans"/>
                <a:cs typeface="Open Sans"/>
                <a:sym typeface="Open Sans"/>
              </a:defRPr>
            </a:lvl7pPr>
            <a:lvl8pPr lvl="7" rtl="0">
              <a:spcBef>
                <a:spcPts val="0"/>
              </a:spcBef>
              <a:spcAft>
                <a:spcPts val="0"/>
              </a:spcAft>
              <a:buNone/>
              <a:defRPr>
                <a:latin typeface="Open Sans"/>
                <a:ea typeface="Open Sans"/>
                <a:cs typeface="Open Sans"/>
                <a:sym typeface="Open Sans"/>
              </a:defRPr>
            </a:lvl8pPr>
            <a:lvl9pPr lvl="8" rtl="0">
              <a:spcBef>
                <a:spcPts val="0"/>
              </a:spcBef>
              <a:spcAft>
                <a:spcPts val="0"/>
              </a:spcAft>
              <a:buNone/>
              <a:defRPr>
                <a:latin typeface="Open Sans"/>
                <a:ea typeface="Open Sans"/>
                <a:cs typeface="Open Sans"/>
                <a:sym typeface="Open Sans"/>
              </a:defRPr>
            </a:lvl9pPr>
          </a:lstStyle>
          <a:p>
            <a:endParaRPr/>
          </a:p>
        </p:txBody>
      </p:sp>
      <p:sp>
        <p:nvSpPr>
          <p:cNvPr id="136" name="Google Shape;136;p16"/>
          <p:cNvSpPr/>
          <p:nvPr/>
        </p:nvSpPr>
        <p:spPr>
          <a:xfrm>
            <a:off x="-185367" y="-370700"/>
            <a:ext cx="12624300" cy="7599600"/>
          </a:xfrm>
          <a:prstGeom prst="rect">
            <a:avLst/>
          </a:prstGeom>
          <a:solidFill>
            <a:srgbClr val="000000"/>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Custom Layout 2">
  <p:cSld name="CUSTOM_1">
    <p:spTree>
      <p:nvGrpSpPr>
        <p:cNvPr id="1" name="Shape 137"/>
        <p:cNvGrpSpPr/>
        <p:nvPr/>
      </p:nvGrpSpPr>
      <p:grpSpPr>
        <a:xfrm>
          <a:off x="0" y="0"/>
          <a:ext cx="0" cy="0"/>
          <a:chOff x="0" y="0"/>
          <a:chExt cx="0" cy="0"/>
        </a:xfrm>
      </p:grpSpPr>
      <p:sp>
        <p:nvSpPr>
          <p:cNvPr id="138" name="Google Shape;138;p17"/>
          <p:cNvSpPr txBox="1">
            <a:spLocks noGrp="1"/>
          </p:cNvSpPr>
          <p:nvPr>
            <p:ph type="title"/>
          </p:nvPr>
        </p:nvSpPr>
        <p:spPr>
          <a:xfrm>
            <a:off x="838200" y="365125"/>
            <a:ext cx="10515600" cy="1325700"/>
          </a:xfrm>
          <a:prstGeom prst="rect">
            <a:avLst/>
          </a:prstGeom>
        </p:spPr>
        <p:txBody>
          <a:bodyPr spcFirstLastPara="1" wrap="square" lIns="91425" tIns="45700" rIns="91425" bIns="45700" anchor="t" anchorCtr="0"/>
          <a:lstStyle>
            <a:lvl1pPr lvl="0" rtl="0">
              <a:spcBef>
                <a:spcPts val="0"/>
              </a:spcBef>
              <a:spcAft>
                <a:spcPts val="0"/>
              </a:spcAft>
              <a:buNone/>
              <a:defRPr>
                <a:latin typeface="Open Sans"/>
                <a:ea typeface="Open Sans"/>
                <a:cs typeface="Open Sans"/>
                <a:sym typeface="Open Sans"/>
              </a:defRPr>
            </a:lvl1pPr>
            <a:lvl2pPr lvl="1" rtl="0">
              <a:spcBef>
                <a:spcPts val="0"/>
              </a:spcBef>
              <a:spcAft>
                <a:spcPts val="0"/>
              </a:spcAft>
              <a:buNone/>
              <a:defRPr>
                <a:latin typeface="Open Sans"/>
                <a:ea typeface="Open Sans"/>
                <a:cs typeface="Open Sans"/>
                <a:sym typeface="Open Sans"/>
              </a:defRPr>
            </a:lvl2pPr>
            <a:lvl3pPr lvl="2" rtl="0">
              <a:spcBef>
                <a:spcPts val="0"/>
              </a:spcBef>
              <a:spcAft>
                <a:spcPts val="0"/>
              </a:spcAft>
              <a:buNone/>
              <a:defRPr>
                <a:latin typeface="Open Sans"/>
                <a:ea typeface="Open Sans"/>
                <a:cs typeface="Open Sans"/>
                <a:sym typeface="Open Sans"/>
              </a:defRPr>
            </a:lvl3pPr>
            <a:lvl4pPr lvl="3" rtl="0">
              <a:spcBef>
                <a:spcPts val="0"/>
              </a:spcBef>
              <a:spcAft>
                <a:spcPts val="0"/>
              </a:spcAft>
              <a:buNone/>
              <a:defRPr>
                <a:latin typeface="Open Sans"/>
                <a:ea typeface="Open Sans"/>
                <a:cs typeface="Open Sans"/>
                <a:sym typeface="Open Sans"/>
              </a:defRPr>
            </a:lvl4pPr>
            <a:lvl5pPr lvl="4" rtl="0">
              <a:spcBef>
                <a:spcPts val="0"/>
              </a:spcBef>
              <a:spcAft>
                <a:spcPts val="0"/>
              </a:spcAft>
              <a:buNone/>
              <a:defRPr>
                <a:latin typeface="Open Sans"/>
                <a:ea typeface="Open Sans"/>
                <a:cs typeface="Open Sans"/>
                <a:sym typeface="Open Sans"/>
              </a:defRPr>
            </a:lvl5pPr>
            <a:lvl6pPr lvl="5" rtl="0">
              <a:spcBef>
                <a:spcPts val="0"/>
              </a:spcBef>
              <a:spcAft>
                <a:spcPts val="0"/>
              </a:spcAft>
              <a:buNone/>
              <a:defRPr>
                <a:latin typeface="Open Sans"/>
                <a:ea typeface="Open Sans"/>
                <a:cs typeface="Open Sans"/>
                <a:sym typeface="Open Sans"/>
              </a:defRPr>
            </a:lvl6pPr>
            <a:lvl7pPr lvl="6" rtl="0">
              <a:spcBef>
                <a:spcPts val="0"/>
              </a:spcBef>
              <a:spcAft>
                <a:spcPts val="0"/>
              </a:spcAft>
              <a:buNone/>
              <a:defRPr>
                <a:latin typeface="Open Sans"/>
                <a:ea typeface="Open Sans"/>
                <a:cs typeface="Open Sans"/>
                <a:sym typeface="Open Sans"/>
              </a:defRPr>
            </a:lvl7pPr>
            <a:lvl8pPr lvl="7" rtl="0">
              <a:spcBef>
                <a:spcPts val="0"/>
              </a:spcBef>
              <a:spcAft>
                <a:spcPts val="0"/>
              </a:spcAft>
              <a:buNone/>
              <a:defRPr>
                <a:latin typeface="Open Sans"/>
                <a:ea typeface="Open Sans"/>
                <a:cs typeface="Open Sans"/>
                <a:sym typeface="Open Sans"/>
              </a:defRPr>
            </a:lvl8pPr>
            <a:lvl9pPr lvl="8" rtl="0">
              <a:spcBef>
                <a:spcPts val="0"/>
              </a:spcBef>
              <a:spcAft>
                <a:spcPts val="0"/>
              </a:spcAft>
              <a:buNone/>
              <a:defRPr>
                <a:latin typeface="Open Sans"/>
                <a:ea typeface="Open Sans"/>
                <a:cs typeface="Open Sans"/>
                <a:sym typeface="Open Sans"/>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9"/>
        <p:cNvGrpSpPr/>
        <p:nvPr/>
      </p:nvGrpSpPr>
      <p:grpSpPr>
        <a:xfrm>
          <a:off x="0" y="0"/>
          <a:ext cx="0" cy="0"/>
          <a:chOff x="0" y="0"/>
          <a:chExt cx="0" cy="0"/>
        </a:xfrm>
      </p:grpSpPr>
      <p:sp>
        <p:nvSpPr>
          <p:cNvPr id="140" name="Google Shape;140;p18"/>
          <p:cNvSpPr txBox="1">
            <a:spLocks noGrp="1"/>
          </p:cNvSpPr>
          <p:nvPr>
            <p:ph type="title"/>
          </p:nvPr>
        </p:nvSpPr>
        <p:spPr>
          <a:xfrm>
            <a:off x="831850" y="1709738"/>
            <a:ext cx="10515600" cy="2852700"/>
          </a:xfrm>
          <a:prstGeom prst="rect">
            <a:avLst/>
          </a:prstGeom>
          <a:noFill/>
          <a:ln>
            <a:noFill/>
          </a:ln>
        </p:spPr>
        <p:txBody>
          <a:bodyPr spcFirstLastPara="1" wrap="square" lIns="91425" tIns="45700" rIns="91425" bIns="45700" anchor="b" anchorCtr="0"/>
          <a:lstStyle>
            <a:lvl1pPr lvl="0" algn="l" rtl="0">
              <a:lnSpc>
                <a:spcPct val="90000"/>
              </a:lnSpc>
              <a:spcBef>
                <a:spcPts val="0"/>
              </a:spcBef>
              <a:spcAft>
                <a:spcPts val="0"/>
              </a:spcAft>
              <a:buSzPts val="1500"/>
              <a:buNone/>
              <a:defRPr sz="6700" b="1"/>
            </a:lvl1pPr>
            <a:lvl2pPr lvl="1" algn="l" rtl="0">
              <a:lnSpc>
                <a:spcPct val="90000"/>
              </a:lnSpc>
              <a:spcBef>
                <a:spcPts val="0"/>
              </a:spcBef>
              <a:spcAft>
                <a:spcPts val="0"/>
              </a:spcAft>
              <a:buSzPts val="1500"/>
              <a:buNone/>
              <a:defRPr/>
            </a:lvl2pPr>
            <a:lvl3pPr lvl="2" algn="l" rtl="0">
              <a:lnSpc>
                <a:spcPct val="90000"/>
              </a:lnSpc>
              <a:spcBef>
                <a:spcPts val="0"/>
              </a:spcBef>
              <a:spcAft>
                <a:spcPts val="0"/>
              </a:spcAft>
              <a:buSzPts val="1500"/>
              <a:buNone/>
              <a:defRPr/>
            </a:lvl3pPr>
            <a:lvl4pPr lvl="3" algn="l" rtl="0">
              <a:lnSpc>
                <a:spcPct val="90000"/>
              </a:lnSpc>
              <a:spcBef>
                <a:spcPts val="0"/>
              </a:spcBef>
              <a:spcAft>
                <a:spcPts val="0"/>
              </a:spcAft>
              <a:buSzPts val="1500"/>
              <a:buNone/>
              <a:defRPr/>
            </a:lvl4pPr>
            <a:lvl5pPr lvl="4" algn="l" rtl="0">
              <a:lnSpc>
                <a:spcPct val="90000"/>
              </a:lnSpc>
              <a:spcBef>
                <a:spcPts val="0"/>
              </a:spcBef>
              <a:spcAft>
                <a:spcPts val="0"/>
              </a:spcAft>
              <a:buSzPts val="1500"/>
              <a:buNone/>
              <a:defRPr/>
            </a:lvl5pPr>
            <a:lvl6pPr lvl="5" algn="l" rtl="0">
              <a:lnSpc>
                <a:spcPct val="90000"/>
              </a:lnSpc>
              <a:spcBef>
                <a:spcPts val="0"/>
              </a:spcBef>
              <a:spcAft>
                <a:spcPts val="0"/>
              </a:spcAft>
              <a:buSzPts val="1500"/>
              <a:buNone/>
              <a:defRPr/>
            </a:lvl6pPr>
            <a:lvl7pPr lvl="6" algn="l" rtl="0">
              <a:lnSpc>
                <a:spcPct val="90000"/>
              </a:lnSpc>
              <a:spcBef>
                <a:spcPts val="0"/>
              </a:spcBef>
              <a:spcAft>
                <a:spcPts val="0"/>
              </a:spcAft>
              <a:buSzPts val="1500"/>
              <a:buNone/>
              <a:defRPr/>
            </a:lvl7pPr>
            <a:lvl8pPr lvl="7" algn="l" rtl="0">
              <a:lnSpc>
                <a:spcPct val="90000"/>
              </a:lnSpc>
              <a:spcBef>
                <a:spcPts val="0"/>
              </a:spcBef>
              <a:spcAft>
                <a:spcPts val="0"/>
              </a:spcAft>
              <a:buSzPts val="1500"/>
              <a:buNone/>
              <a:defRPr/>
            </a:lvl8pPr>
            <a:lvl9pPr lvl="8" algn="l" rtl="0">
              <a:lnSpc>
                <a:spcPct val="90000"/>
              </a:lnSpc>
              <a:spcBef>
                <a:spcPts val="0"/>
              </a:spcBef>
              <a:spcAft>
                <a:spcPts val="0"/>
              </a:spcAft>
              <a:buSzPts val="1500"/>
              <a:buNone/>
              <a:defRPr/>
            </a:lvl9pPr>
          </a:lstStyle>
          <a:p>
            <a:endParaRPr/>
          </a:p>
        </p:txBody>
      </p:sp>
      <p:sp>
        <p:nvSpPr>
          <p:cNvPr id="141" name="Google Shape;141;p18"/>
          <p:cNvSpPr txBox="1">
            <a:spLocks noGrp="1"/>
          </p:cNvSpPr>
          <p:nvPr>
            <p:ph type="body" idx="1"/>
          </p:nvPr>
        </p:nvSpPr>
        <p:spPr>
          <a:xfrm>
            <a:off x="831850" y="4589463"/>
            <a:ext cx="10515600" cy="1500300"/>
          </a:xfrm>
          <a:prstGeom prst="rect">
            <a:avLst/>
          </a:prstGeom>
          <a:noFill/>
          <a:ln>
            <a:noFill/>
          </a:ln>
        </p:spPr>
        <p:txBody>
          <a:bodyPr spcFirstLastPara="1" wrap="square" lIns="91425" tIns="45700" rIns="91425" bIns="45700" anchor="t" anchorCtr="0"/>
          <a:lstStyle>
            <a:lvl1pPr marL="457200" lvl="0" indent="-228600" algn="l" rtl="0">
              <a:lnSpc>
                <a:spcPct val="90000"/>
              </a:lnSpc>
              <a:spcBef>
                <a:spcPts val="1100"/>
              </a:spcBef>
              <a:spcAft>
                <a:spcPts val="0"/>
              </a:spcAft>
              <a:buClr>
                <a:srgbClr val="888888"/>
              </a:buClr>
              <a:buSzPts val="2400"/>
              <a:buNone/>
              <a:defRPr sz="2400" i="1" cap="none">
                <a:solidFill>
                  <a:srgbClr val="888888"/>
                </a:solidFill>
                <a:latin typeface="Montserrat Medium"/>
                <a:ea typeface="Montserrat Medium"/>
                <a:cs typeface="Montserrat Medium"/>
                <a:sym typeface="Montserrat Medium"/>
              </a:defRPr>
            </a:lvl1pPr>
            <a:lvl2pPr marL="914400" lvl="1" indent="-228600" algn="l" rtl="0">
              <a:lnSpc>
                <a:spcPct val="90000"/>
              </a:lnSpc>
              <a:spcBef>
                <a:spcPts val="500"/>
              </a:spcBef>
              <a:spcAft>
                <a:spcPts val="0"/>
              </a:spcAft>
              <a:buClr>
                <a:srgbClr val="888888"/>
              </a:buClr>
              <a:buSzPts val="2000"/>
              <a:buNone/>
              <a:defRPr sz="2000">
                <a:solidFill>
                  <a:srgbClr val="888888"/>
                </a:solidFill>
              </a:defRPr>
            </a:lvl2pPr>
            <a:lvl3pPr marL="1371600" lvl="2" indent="-228600" algn="l" rtl="0">
              <a:lnSpc>
                <a:spcPct val="90000"/>
              </a:lnSpc>
              <a:spcBef>
                <a:spcPts val="500"/>
              </a:spcBef>
              <a:spcAft>
                <a:spcPts val="0"/>
              </a:spcAft>
              <a:buClr>
                <a:srgbClr val="888888"/>
              </a:buClr>
              <a:buSzPts val="1900"/>
              <a:buNone/>
              <a:defRPr sz="1900">
                <a:solidFill>
                  <a:srgbClr val="888888"/>
                </a:solidFill>
              </a:defRPr>
            </a:lvl3pPr>
            <a:lvl4pPr marL="1828800" lvl="3" indent="-228600" algn="l" rtl="0">
              <a:lnSpc>
                <a:spcPct val="90000"/>
              </a:lnSpc>
              <a:spcBef>
                <a:spcPts val="500"/>
              </a:spcBef>
              <a:spcAft>
                <a:spcPts val="0"/>
              </a:spcAft>
              <a:buClr>
                <a:srgbClr val="888888"/>
              </a:buClr>
              <a:buSzPts val="1600"/>
              <a:buNone/>
              <a:defRPr sz="1600">
                <a:solidFill>
                  <a:srgbClr val="888888"/>
                </a:solidFill>
              </a:defRPr>
            </a:lvl4pPr>
            <a:lvl5pPr marL="2286000" lvl="4" indent="-228600" algn="l" rtl="0">
              <a:lnSpc>
                <a:spcPct val="90000"/>
              </a:lnSpc>
              <a:spcBef>
                <a:spcPts val="500"/>
              </a:spcBef>
              <a:spcAft>
                <a:spcPts val="0"/>
              </a:spcAft>
              <a:buClr>
                <a:srgbClr val="888888"/>
              </a:buClr>
              <a:buSzPts val="1600"/>
              <a:buNone/>
              <a:defRPr sz="1600">
                <a:solidFill>
                  <a:srgbClr val="888888"/>
                </a:solidFill>
              </a:defRPr>
            </a:lvl5pPr>
            <a:lvl6pPr marL="2743200" lvl="5" indent="-228600" algn="l" rtl="0">
              <a:lnSpc>
                <a:spcPct val="90000"/>
              </a:lnSpc>
              <a:spcBef>
                <a:spcPts val="500"/>
              </a:spcBef>
              <a:spcAft>
                <a:spcPts val="0"/>
              </a:spcAft>
              <a:buClr>
                <a:srgbClr val="888888"/>
              </a:buClr>
              <a:buSzPts val="1600"/>
              <a:buNone/>
              <a:defRPr sz="1600">
                <a:solidFill>
                  <a:srgbClr val="888888"/>
                </a:solidFill>
              </a:defRPr>
            </a:lvl6pPr>
            <a:lvl7pPr marL="3200400" lvl="6" indent="-228600" algn="l" rtl="0">
              <a:lnSpc>
                <a:spcPct val="90000"/>
              </a:lnSpc>
              <a:spcBef>
                <a:spcPts val="500"/>
              </a:spcBef>
              <a:spcAft>
                <a:spcPts val="0"/>
              </a:spcAft>
              <a:buClr>
                <a:srgbClr val="888888"/>
              </a:buClr>
              <a:buSzPts val="1600"/>
              <a:buNone/>
              <a:defRPr sz="1600">
                <a:solidFill>
                  <a:srgbClr val="888888"/>
                </a:solidFill>
              </a:defRPr>
            </a:lvl7pPr>
            <a:lvl8pPr marL="3657600" lvl="7" indent="-228600" algn="l" rtl="0">
              <a:lnSpc>
                <a:spcPct val="90000"/>
              </a:lnSpc>
              <a:spcBef>
                <a:spcPts val="500"/>
              </a:spcBef>
              <a:spcAft>
                <a:spcPts val="0"/>
              </a:spcAft>
              <a:buClr>
                <a:srgbClr val="888888"/>
              </a:buClr>
              <a:buSzPts val="1600"/>
              <a:buNone/>
              <a:defRPr sz="1600">
                <a:solidFill>
                  <a:srgbClr val="888888"/>
                </a:solidFill>
              </a:defRPr>
            </a:lvl8pPr>
            <a:lvl9pPr marL="4114800" lvl="8" indent="-228600" algn="l" rtl="0">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142" name="Google Shape;142;p18"/>
          <p:cNvSpPr txBox="1">
            <a:spLocks noGrp="1"/>
          </p:cNvSpPr>
          <p:nvPr>
            <p:ph type="dt" idx="10"/>
          </p:nvPr>
        </p:nvSpPr>
        <p:spPr>
          <a:xfrm>
            <a:off x="6350" y="6356350"/>
            <a:ext cx="701700" cy="266700"/>
          </a:xfrm>
          <a:prstGeom prst="rect">
            <a:avLst/>
          </a:prstGeom>
          <a:noFill/>
          <a:ln>
            <a:noFill/>
          </a:ln>
        </p:spPr>
        <p:txBody>
          <a:bodyPr spcFirstLastPara="1" wrap="square" lIns="91425" tIns="45700" rIns="91425" bIns="45700" anchor="ctr" anchorCtr="0"/>
          <a:lstStyle>
            <a:lvl1pPr lvl="0" algn="l" rtl="0">
              <a:spcBef>
                <a:spcPts val="0"/>
              </a:spcBef>
              <a:spcAft>
                <a:spcPts val="0"/>
              </a:spcAft>
              <a:buSzPts val="1500"/>
              <a:buNone/>
              <a:defRPr sz="1100">
                <a:latin typeface="Open Sans"/>
                <a:ea typeface="Open Sans"/>
                <a:cs typeface="Open Sans"/>
                <a:sym typeface="Open Sans"/>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a:p>
        </p:txBody>
      </p:sp>
      <p:sp>
        <p:nvSpPr>
          <p:cNvPr id="143" name="Google Shape;143;p18"/>
          <p:cNvSpPr txBox="1">
            <a:spLocks noGrp="1"/>
          </p:cNvSpPr>
          <p:nvPr>
            <p:ph type="ftr" idx="11"/>
          </p:nvPr>
        </p:nvSpPr>
        <p:spPr>
          <a:xfrm>
            <a:off x="3581400" y="6356350"/>
            <a:ext cx="5029200" cy="365100"/>
          </a:xfrm>
          <a:prstGeom prst="rect">
            <a:avLst/>
          </a:prstGeom>
          <a:noFill/>
          <a:ln>
            <a:noFill/>
          </a:ln>
        </p:spPr>
        <p:txBody>
          <a:bodyPr spcFirstLastPara="1" wrap="square" lIns="91425" tIns="45700" rIns="91425" bIns="45700" anchor="ctr" anchorCtr="0"/>
          <a:lstStyle>
            <a:lvl1pPr lvl="0" algn="l" rtl="0">
              <a:spcBef>
                <a:spcPts val="0"/>
              </a:spcBef>
              <a:spcAft>
                <a:spcPts val="0"/>
              </a:spcAft>
              <a:buSzPts val="1500"/>
              <a:buNone/>
              <a:defRPr sz="1100">
                <a:latin typeface="Open Sans"/>
                <a:ea typeface="Open Sans"/>
                <a:cs typeface="Open Sans"/>
                <a:sym typeface="Open Sans"/>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a:p>
        </p:txBody>
      </p:sp>
      <p:sp>
        <p:nvSpPr>
          <p:cNvPr id="144" name="Google Shape;144;p18"/>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spcAft>
                <a:spcPts val="0"/>
              </a:spcAft>
              <a:buNone/>
              <a:defRPr sz="1200" b="0" i="0" u="none" strike="noStrike" cap="none">
                <a:solidFill>
                  <a:srgbClr val="888888"/>
                </a:solidFill>
                <a:latin typeface="Calibri"/>
                <a:ea typeface="Calibri"/>
                <a:cs typeface="Calibri"/>
                <a:sym typeface="Calibri"/>
              </a:defRPr>
            </a:lvl1pPr>
            <a:lvl2pPr marL="0" marR="0" lvl="1" indent="0" algn="r" rtl="0">
              <a:spcBef>
                <a:spcPts val="0"/>
              </a:spcBef>
              <a:spcAft>
                <a:spcPts val="0"/>
              </a:spcAft>
              <a:buNone/>
              <a:defRPr sz="1200" b="0" i="0" u="none" strike="noStrike" cap="none">
                <a:solidFill>
                  <a:srgbClr val="888888"/>
                </a:solidFill>
                <a:latin typeface="Calibri"/>
                <a:ea typeface="Calibri"/>
                <a:cs typeface="Calibri"/>
                <a:sym typeface="Calibri"/>
              </a:defRPr>
            </a:lvl2pPr>
            <a:lvl3pPr marL="0" marR="0" lvl="2" indent="0" algn="r" rtl="0">
              <a:spcBef>
                <a:spcPts val="0"/>
              </a:spcBef>
              <a:spcAft>
                <a:spcPts val="0"/>
              </a:spcAft>
              <a:buNone/>
              <a:defRPr sz="1200" b="0" i="0" u="none" strike="noStrike" cap="none">
                <a:solidFill>
                  <a:srgbClr val="888888"/>
                </a:solidFill>
                <a:latin typeface="Calibri"/>
                <a:ea typeface="Calibri"/>
                <a:cs typeface="Calibri"/>
                <a:sym typeface="Calibri"/>
              </a:defRPr>
            </a:lvl3pPr>
            <a:lvl4pPr marL="0" marR="0" lvl="3" indent="0" algn="r" rtl="0">
              <a:spcBef>
                <a:spcPts val="0"/>
              </a:spcBef>
              <a:spcAft>
                <a:spcPts val="0"/>
              </a:spcAft>
              <a:buNone/>
              <a:defRPr sz="1200" b="0" i="0" u="none" strike="noStrike" cap="none">
                <a:solidFill>
                  <a:srgbClr val="888888"/>
                </a:solidFill>
                <a:latin typeface="Calibri"/>
                <a:ea typeface="Calibri"/>
                <a:cs typeface="Calibri"/>
                <a:sym typeface="Calibri"/>
              </a:defRPr>
            </a:lvl4pPr>
            <a:lvl5pPr marL="0" marR="0" lvl="4" indent="0" algn="r" rtl="0">
              <a:spcBef>
                <a:spcPts val="0"/>
              </a:spcBef>
              <a:spcAft>
                <a:spcPts val="0"/>
              </a:spcAft>
              <a:buNone/>
              <a:defRPr sz="1200" b="0" i="0" u="none" strike="noStrike" cap="none">
                <a:solidFill>
                  <a:srgbClr val="888888"/>
                </a:solidFill>
                <a:latin typeface="Calibri"/>
                <a:ea typeface="Calibri"/>
                <a:cs typeface="Calibri"/>
                <a:sym typeface="Calibri"/>
              </a:defRPr>
            </a:lvl5pPr>
            <a:lvl6pPr marL="0" marR="0" lvl="5" indent="0" algn="r" rtl="0">
              <a:spcBef>
                <a:spcPts val="0"/>
              </a:spcBef>
              <a:spcAft>
                <a:spcPts val="0"/>
              </a:spcAft>
              <a:buNone/>
              <a:defRPr sz="1200" b="0" i="0" u="none" strike="noStrike" cap="none">
                <a:solidFill>
                  <a:srgbClr val="888888"/>
                </a:solidFill>
                <a:latin typeface="Calibri"/>
                <a:ea typeface="Calibri"/>
                <a:cs typeface="Calibri"/>
                <a:sym typeface="Calibri"/>
              </a:defRPr>
            </a:lvl6pPr>
            <a:lvl7pPr marL="0" marR="0" lvl="6" indent="0" algn="r" rtl="0">
              <a:spcBef>
                <a:spcPts val="0"/>
              </a:spcBef>
              <a:spcAft>
                <a:spcPts val="0"/>
              </a:spcAft>
              <a:buNone/>
              <a:defRPr sz="1200" b="0" i="0" u="none" strike="noStrike" cap="none">
                <a:solidFill>
                  <a:srgbClr val="888888"/>
                </a:solidFill>
                <a:latin typeface="Calibri"/>
                <a:ea typeface="Calibri"/>
                <a:cs typeface="Calibri"/>
                <a:sym typeface="Calibri"/>
              </a:defRPr>
            </a:lvl7pPr>
            <a:lvl8pPr marL="0" marR="0" lvl="7" indent="0" algn="r" rtl="0">
              <a:spcBef>
                <a:spcPts val="0"/>
              </a:spcBef>
              <a:spcAft>
                <a:spcPts val="0"/>
              </a:spcAft>
              <a:buNone/>
              <a:defRPr sz="1200" b="0" i="0" u="none" strike="noStrike" cap="none">
                <a:solidFill>
                  <a:srgbClr val="888888"/>
                </a:solidFill>
                <a:latin typeface="Calibri"/>
                <a:ea typeface="Calibri"/>
                <a:cs typeface="Calibri"/>
                <a:sym typeface="Calibri"/>
              </a:defRPr>
            </a:lvl8pPr>
            <a:lvl9pPr marL="0" marR="0" lvl="8" indent="0" algn="r" rtl="0">
              <a:spcBef>
                <a:spcPts val="0"/>
              </a:spcBef>
              <a:spcAft>
                <a:spcPts val="0"/>
              </a:spcAft>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45"/>
        <p:cNvGrpSpPr/>
        <p:nvPr/>
      </p:nvGrpSpPr>
      <p:grpSpPr>
        <a:xfrm>
          <a:off x="0" y="0"/>
          <a:ext cx="0" cy="0"/>
          <a:chOff x="0" y="0"/>
          <a:chExt cx="0" cy="0"/>
        </a:xfrm>
      </p:grpSpPr>
      <p:sp>
        <p:nvSpPr>
          <p:cNvPr id="146" name="Google Shape;146;p19"/>
          <p:cNvSpPr/>
          <p:nvPr/>
        </p:nvSpPr>
        <p:spPr>
          <a:xfrm>
            <a:off x="-90488" y="-57150"/>
            <a:ext cx="12282300" cy="6923100"/>
          </a:xfrm>
          <a:prstGeom prst="rect">
            <a:avLst/>
          </a:prstGeom>
          <a:solidFill>
            <a:srgbClr val="EEF9F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b="0" i="0" u="none" strike="noStrike" cap="none">
              <a:solidFill>
                <a:schemeClr val="lt1"/>
              </a:solidFill>
              <a:latin typeface="Calibri"/>
              <a:ea typeface="Calibri"/>
              <a:cs typeface="Calibri"/>
              <a:sym typeface="Calibri"/>
            </a:endParaRPr>
          </a:p>
        </p:txBody>
      </p:sp>
      <p:pic>
        <p:nvPicPr>
          <p:cNvPr id="147" name="Google Shape;147;p19"/>
          <p:cNvPicPr preferRelativeResize="0"/>
          <p:nvPr/>
        </p:nvPicPr>
        <p:blipFill rotWithShape="1">
          <a:blip r:embed="rId2">
            <a:alphaModFix/>
          </a:blip>
          <a:srcRect r="22438" b="43019"/>
          <a:stretch/>
        </p:blipFill>
        <p:spPr>
          <a:xfrm>
            <a:off x="8235950" y="5599113"/>
            <a:ext cx="4075112" cy="1312862"/>
          </a:xfrm>
          <a:prstGeom prst="rect">
            <a:avLst/>
          </a:prstGeom>
          <a:noFill/>
          <a:ln>
            <a:noFill/>
          </a:ln>
        </p:spPr>
      </p:pic>
      <p:sp>
        <p:nvSpPr>
          <p:cNvPr id="148" name="Google Shape;148;p19"/>
          <p:cNvSpPr txBox="1"/>
          <p:nvPr/>
        </p:nvSpPr>
        <p:spPr>
          <a:xfrm>
            <a:off x="850900" y="6356350"/>
            <a:ext cx="5029200" cy="3651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200" b="0" i="0" u="none" strike="noStrike" cap="none">
                <a:solidFill>
                  <a:srgbClr val="888888"/>
                </a:solidFill>
                <a:latin typeface="Calibri"/>
                <a:ea typeface="Calibri"/>
                <a:cs typeface="Calibri"/>
                <a:sym typeface="Calibri"/>
              </a:rPr>
              <a:t>© 2019 University Corporation for Atmospheric Research. All Rights Reserved </a:t>
            </a:r>
            <a:endParaRPr sz="1200" b="0" i="0" u="none" strike="noStrike" cap="none">
              <a:solidFill>
                <a:srgbClr val="888888"/>
              </a:solidFill>
              <a:latin typeface="Calibri"/>
              <a:ea typeface="Calibri"/>
              <a:cs typeface="Calibri"/>
              <a:sym typeface="Calibri"/>
            </a:endParaRPr>
          </a:p>
        </p:txBody>
      </p:sp>
      <p:sp>
        <p:nvSpPr>
          <p:cNvPr id="149" name="Google Shape;149;p19"/>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lstStyle>
            <a:lvl1pPr lvl="0" algn="l" rtl="0">
              <a:lnSpc>
                <a:spcPct val="90000"/>
              </a:lnSpc>
              <a:spcBef>
                <a:spcPts val="0"/>
              </a:spcBef>
              <a:spcAft>
                <a:spcPts val="0"/>
              </a:spcAft>
              <a:buSzPts val="1500"/>
              <a:buNone/>
              <a:defRPr/>
            </a:lvl1pPr>
            <a:lvl2pPr lvl="1" algn="l" rtl="0">
              <a:lnSpc>
                <a:spcPct val="90000"/>
              </a:lnSpc>
              <a:spcBef>
                <a:spcPts val="0"/>
              </a:spcBef>
              <a:spcAft>
                <a:spcPts val="0"/>
              </a:spcAft>
              <a:buSzPts val="1500"/>
              <a:buNone/>
              <a:defRPr/>
            </a:lvl2pPr>
            <a:lvl3pPr lvl="2" algn="l" rtl="0">
              <a:lnSpc>
                <a:spcPct val="90000"/>
              </a:lnSpc>
              <a:spcBef>
                <a:spcPts val="0"/>
              </a:spcBef>
              <a:spcAft>
                <a:spcPts val="0"/>
              </a:spcAft>
              <a:buSzPts val="1500"/>
              <a:buNone/>
              <a:defRPr/>
            </a:lvl3pPr>
            <a:lvl4pPr lvl="3" algn="l" rtl="0">
              <a:lnSpc>
                <a:spcPct val="90000"/>
              </a:lnSpc>
              <a:spcBef>
                <a:spcPts val="0"/>
              </a:spcBef>
              <a:spcAft>
                <a:spcPts val="0"/>
              </a:spcAft>
              <a:buSzPts val="1500"/>
              <a:buNone/>
              <a:defRPr/>
            </a:lvl4pPr>
            <a:lvl5pPr lvl="4" algn="l" rtl="0">
              <a:lnSpc>
                <a:spcPct val="90000"/>
              </a:lnSpc>
              <a:spcBef>
                <a:spcPts val="0"/>
              </a:spcBef>
              <a:spcAft>
                <a:spcPts val="0"/>
              </a:spcAft>
              <a:buSzPts val="1500"/>
              <a:buNone/>
              <a:defRPr/>
            </a:lvl5pPr>
            <a:lvl6pPr lvl="5" algn="l" rtl="0">
              <a:lnSpc>
                <a:spcPct val="90000"/>
              </a:lnSpc>
              <a:spcBef>
                <a:spcPts val="0"/>
              </a:spcBef>
              <a:spcAft>
                <a:spcPts val="0"/>
              </a:spcAft>
              <a:buSzPts val="1500"/>
              <a:buNone/>
              <a:defRPr/>
            </a:lvl6pPr>
            <a:lvl7pPr lvl="6" algn="l" rtl="0">
              <a:lnSpc>
                <a:spcPct val="90000"/>
              </a:lnSpc>
              <a:spcBef>
                <a:spcPts val="0"/>
              </a:spcBef>
              <a:spcAft>
                <a:spcPts val="0"/>
              </a:spcAft>
              <a:buSzPts val="1500"/>
              <a:buNone/>
              <a:defRPr/>
            </a:lvl7pPr>
            <a:lvl8pPr lvl="7" algn="l" rtl="0">
              <a:lnSpc>
                <a:spcPct val="90000"/>
              </a:lnSpc>
              <a:spcBef>
                <a:spcPts val="0"/>
              </a:spcBef>
              <a:spcAft>
                <a:spcPts val="0"/>
              </a:spcAft>
              <a:buSzPts val="1500"/>
              <a:buNone/>
              <a:defRPr/>
            </a:lvl8pPr>
            <a:lvl9pPr lvl="8" algn="l" rtl="0">
              <a:lnSpc>
                <a:spcPct val="90000"/>
              </a:lnSpc>
              <a:spcBef>
                <a:spcPts val="0"/>
              </a:spcBef>
              <a:spcAft>
                <a:spcPts val="0"/>
              </a:spcAft>
              <a:buSzPts val="1500"/>
              <a:buNone/>
              <a:defRPr/>
            </a:lvl9pPr>
          </a:lstStyle>
          <a:p>
            <a:endParaRPr/>
          </a:p>
        </p:txBody>
      </p:sp>
      <p:sp>
        <p:nvSpPr>
          <p:cNvPr id="150" name="Google Shape;150;p19"/>
          <p:cNvSpPr txBox="1">
            <a:spLocks noGrp="1"/>
          </p:cNvSpPr>
          <p:nvPr>
            <p:ph type="body" idx="1"/>
          </p:nvPr>
        </p:nvSpPr>
        <p:spPr>
          <a:xfrm>
            <a:off x="838200" y="1825625"/>
            <a:ext cx="5181600" cy="4351200"/>
          </a:xfrm>
          <a:prstGeom prst="rect">
            <a:avLst/>
          </a:prstGeom>
          <a:noFill/>
          <a:ln>
            <a:noFill/>
          </a:ln>
        </p:spPr>
        <p:txBody>
          <a:bodyPr spcFirstLastPara="1" wrap="square" lIns="91425" tIns="45700" rIns="91425" bIns="45700" anchor="t" anchorCtr="0"/>
          <a:lstStyle>
            <a:lvl1pPr marL="457200" lvl="0" indent="-349250" algn="l" rtl="0">
              <a:lnSpc>
                <a:spcPct val="90000"/>
              </a:lnSpc>
              <a:spcBef>
                <a:spcPts val="1100"/>
              </a:spcBef>
              <a:spcAft>
                <a:spcPts val="0"/>
              </a:spcAft>
              <a:buClr>
                <a:srgbClr val="595857"/>
              </a:buClr>
              <a:buSzPts val="1900"/>
              <a:buChar char="•"/>
              <a:defRPr/>
            </a:lvl1pPr>
            <a:lvl2pPr marL="914400" lvl="1" indent="-349250" algn="l" rtl="0">
              <a:lnSpc>
                <a:spcPct val="90000"/>
              </a:lnSpc>
              <a:spcBef>
                <a:spcPts val="500"/>
              </a:spcBef>
              <a:spcAft>
                <a:spcPts val="0"/>
              </a:spcAft>
              <a:buClr>
                <a:srgbClr val="595857"/>
              </a:buClr>
              <a:buSzPts val="1900"/>
              <a:buChar char="•"/>
              <a:defRPr/>
            </a:lvl2pPr>
            <a:lvl3pPr marL="1371600" lvl="2" indent="-349250" algn="l" rtl="0">
              <a:lnSpc>
                <a:spcPct val="90000"/>
              </a:lnSpc>
              <a:spcBef>
                <a:spcPts val="500"/>
              </a:spcBef>
              <a:spcAft>
                <a:spcPts val="0"/>
              </a:spcAft>
              <a:buClr>
                <a:srgbClr val="595857"/>
              </a:buClr>
              <a:buSzPts val="1900"/>
              <a:buChar char="•"/>
              <a:defRPr/>
            </a:lvl3pPr>
            <a:lvl4pPr marL="1828800" lvl="3" indent="-349250" algn="l" rtl="0">
              <a:lnSpc>
                <a:spcPct val="90000"/>
              </a:lnSpc>
              <a:spcBef>
                <a:spcPts val="500"/>
              </a:spcBef>
              <a:spcAft>
                <a:spcPts val="0"/>
              </a:spcAft>
              <a:buClr>
                <a:srgbClr val="595857"/>
              </a:buClr>
              <a:buSzPts val="1900"/>
              <a:buChar char="•"/>
              <a:defRPr/>
            </a:lvl4pPr>
            <a:lvl5pPr marL="2286000" lvl="4" indent="-349250" algn="l" rtl="0">
              <a:lnSpc>
                <a:spcPct val="90000"/>
              </a:lnSpc>
              <a:spcBef>
                <a:spcPts val="500"/>
              </a:spcBef>
              <a:spcAft>
                <a:spcPts val="0"/>
              </a:spcAft>
              <a:buClr>
                <a:srgbClr val="595857"/>
              </a:buClr>
              <a:buSzPts val="1900"/>
              <a:buChar char="•"/>
              <a:defRPr/>
            </a:lvl5pPr>
            <a:lvl6pPr marL="2743200" lvl="5" indent="-349250" algn="l" rtl="0">
              <a:lnSpc>
                <a:spcPct val="90000"/>
              </a:lnSpc>
              <a:spcBef>
                <a:spcPts val="500"/>
              </a:spcBef>
              <a:spcAft>
                <a:spcPts val="0"/>
              </a:spcAft>
              <a:buClr>
                <a:schemeClr val="dk1"/>
              </a:buClr>
              <a:buSzPts val="1900"/>
              <a:buChar char="•"/>
              <a:defRPr/>
            </a:lvl6pPr>
            <a:lvl7pPr marL="3200400" lvl="6" indent="-349250" algn="l" rtl="0">
              <a:lnSpc>
                <a:spcPct val="90000"/>
              </a:lnSpc>
              <a:spcBef>
                <a:spcPts val="500"/>
              </a:spcBef>
              <a:spcAft>
                <a:spcPts val="0"/>
              </a:spcAft>
              <a:buClr>
                <a:schemeClr val="dk1"/>
              </a:buClr>
              <a:buSzPts val="1900"/>
              <a:buChar char="•"/>
              <a:defRPr/>
            </a:lvl7pPr>
            <a:lvl8pPr marL="3657600" lvl="7" indent="-349250" algn="l" rtl="0">
              <a:lnSpc>
                <a:spcPct val="90000"/>
              </a:lnSpc>
              <a:spcBef>
                <a:spcPts val="500"/>
              </a:spcBef>
              <a:spcAft>
                <a:spcPts val="0"/>
              </a:spcAft>
              <a:buClr>
                <a:schemeClr val="dk1"/>
              </a:buClr>
              <a:buSzPts val="1900"/>
              <a:buChar char="•"/>
              <a:defRPr/>
            </a:lvl8pPr>
            <a:lvl9pPr marL="4114800" lvl="8" indent="-349250" algn="l" rtl="0">
              <a:lnSpc>
                <a:spcPct val="90000"/>
              </a:lnSpc>
              <a:spcBef>
                <a:spcPts val="500"/>
              </a:spcBef>
              <a:spcAft>
                <a:spcPts val="0"/>
              </a:spcAft>
              <a:buClr>
                <a:schemeClr val="dk1"/>
              </a:buClr>
              <a:buSzPts val="1900"/>
              <a:buChar char="•"/>
              <a:defRPr/>
            </a:lvl9pPr>
          </a:lstStyle>
          <a:p>
            <a:endParaRPr/>
          </a:p>
        </p:txBody>
      </p:sp>
      <p:sp>
        <p:nvSpPr>
          <p:cNvPr id="151" name="Google Shape;151;p19"/>
          <p:cNvSpPr txBox="1">
            <a:spLocks noGrp="1"/>
          </p:cNvSpPr>
          <p:nvPr>
            <p:ph type="body" idx="2"/>
          </p:nvPr>
        </p:nvSpPr>
        <p:spPr>
          <a:xfrm>
            <a:off x="6172200" y="1825625"/>
            <a:ext cx="5181600" cy="4351200"/>
          </a:xfrm>
          <a:prstGeom prst="rect">
            <a:avLst/>
          </a:prstGeom>
          <a:noFill/>
          <a:ln>
            <a:noFill/>
          </a:ln>
        </p:spPr>
        <p:txBody>
          <a:bodyPr spcFirstLastPara="1" wrap="square" lIns="91425" tIns="45700" rIns="91425" bIns="45700" anchor="t" anchorCtr="0"/>
          <a:lstStyle>
            <a:lvl1pPr marL="457200" lvl="0" indent="-349250" algn="l" rtl="0">
              <a:lnSpc>
                <a:spcPct val="90000"/>
              </a:lnSpc>
              <a:spcBef>
                <a:spcPts val="1100"/>
              </a:spcBef>
              <a:spcAft>
                <a:spcPts val="0"/>
              </a:spcAft>
              <a:buClr>
                <a:srgbClr val="595857"/>
              </a:buClr>
              <a:buSzPts val="1900"/>
              <a:buChar char="•"/>
              <a:defRPr/>
            </a:lvl1pPr>
            <a:lvl2pPr marL="914400" lvl="1" indent="-349250" algn="l" rtl="0">
              <a:lnSpc>
                <a:spcPct val="90000"/>
              </a:lnSpc>
              <a:spcBef>
                <a:spcPts val="500"/>
              </a:spcBef>
              <a:spcAft>
                <a:spcPts val="0"/>
              </a:spcAft>
              <a:buClr>
                <a:srgbClr val="595857"/>
              </a:buClr>
              <a:buSzPts val="1900"/>
              <a:buChar char="•"/>
              <a:defRPr/>
            </a:lvl2pPr>
            <a:lvl3pPr marL="1371600" lvl="2" indent="-349250" algn="l" rtl="0">
              <a:lnSpc>
                <a:spcPct val="90000"/>
              </a:lnSpc>
              <a:spcBef>
                <a:spcPts val="500"/>
              </a:spcBef>
              <a:spcAft>
                <a:spcPts val="0"/>
              </a:spcAft>
              <a:buClr>
                <a:srgbClr val="595857"/>
              </a:buClr>
              <a:buSzPts val="1900"/>
              <a:buChar char="•"/>
              <a:defRPr/>
            </a:lvl3pPr>
            <a:lvl4pPr marL="1828800" lvl="3" indent="-349250" algn="l" rtl="0">
              <a:lnSpc>
                <a:spcPct val="90000"/>
              </a:lnSpc>
              <a:spcBef>
                <a:spcPts val="500"/>
              </a:spcBef>
              <a:spcAft>
                <a:spcPts val="0"/>
              </a:spcAft>
              <a:buClr>
                <a:srgbClr val="595857"/>
              </a:buClr>
              <a:buSzPts val="1900"/>
              <a:buChar char="•"/>
              <a:defRPr/>
            </a:lvl4pPr>
            <a:lvl5pPr marL="2286000" lvl="4" indent="-349250" algn="l" rtl="0">
              <a:lnSpc>
                <a:spcPct val="90000"/>
              </a:lnSpc>
              <a:spcBef>
                <a:spcPts val="500"/>
              </a:spcBef>
              <a:spcAft>
                <a:spcPts val="0"/>
              </a:spcAft>
              <a:buClr>
                <a:srgbClr val="595857"/>
              </a:buClr>
              <a:buSzPts val="1900"/>
              <a:buChar char="•"/>
              <a:defRPr/>
            </a:lvl5pPr>
            <a:lvl6pPr marL="2743200" lvl="5" indent="-349250" algn="l" rtl="0">
              <a:lnSpc>
                <a:spcPct val="90000"/>
              </a:lnSpc>
              <a:spcBef>
                <a:spcPts val="500"/>
              </a:spcBef>
              <a:spcAft>
                <a:spcPts val="0"/>
              </a:spcAft>
              <a:buClr>
                <a:schemeClr val="dk1"/>
              </a:buClr>
              <a:buSzPts val="1900"/>
              <a:buChar char="•"/>
              <a:defRPr/>
            </a:lvl6pPr>
            <a:lvl7pPr marL="3200400" lvl="6" indent="-349250" algn="l" rtl="0">
              <a:lnSpc>
                <a:spcPct val="90000"/>
              </a:lnSpc>
              <a:spcBef>
                <a:spcPts val="500"/>
              </a:spcBef>
              <a:spcAft>
                <a:spcPts val="0"/>
              </a:spcAft>
              <a:buClr>
                <a:schemeClr val="dk1"/>
              </a:buClr>
              <a:buSzPts val="1900"/>
              <a:buChar char="•"/>
              <a:defRPr/>
            </a:lvl7pPr>
            <a:lvl8pPr marL="3657600" lvl="7" indent="-349250" algn="l" rtl="0">
              <a:lnSpc>
                <a:spcPct val="90000"/>
              </a:lnSpc>
              <a:spcBef>
                <a:spcPts val="500"/>
              </a:spcBef>
              <a:spcAft>
                <a:spcPts val="0"/>
              </a:spcAft>
              <a:buClr>
                <a:schemeClr val="dk1"/>
              </a:buClr>
              <a:buSzPts val="1900"/>
              <a:buChar char="•"/>
              <a:defRPr/>
            </a:lvl8pPr>
            <a:lvl9pPr marL="4114800" lvl="8" indent="-349250" algn="l" rtl="0">
              <a:lnSpc>
                <a:spcPct val="90000"/>
              </a:lnSpc>
              <a:spcBef>
                <a:spcPts val="500"/>
              </a:spcBef>
              <a:spcAft>
                <a:spcPts val="0"/>
              </a:spcAft>
              <a:buClr>
                <a:schemeClr val="dk1"/>
              </a:buClr>
              <a:buSzPts val="1900"/>
              <a:buChar char="•"/>
              <a:defRPr/>
            </a:lvl9pPr>
          </a:lstStyle>
          <a:p>
            <a:endParaRPr/>
          </a:p>
        </p:txBody>
      </p:sp>
      <p:sp>
        <p:nvSpPr>
          <p:cNvPr id="152" name="Google Shape;152;p19"/>
          <p:cNvSpPr txBox="1">
            <a:spLocks noGrp="1"/>
          </p:cNvSpPr>
          <p:nvPr>
            <p:ph type="dt" idx="10"/>
          </p:nvPr>
        </p:nvSpPr>
        <p:spPr>
          <a:xfrm>
            <a:off x="6350" y="6356350"/>
            <a:ext cx="701700" cy="266700"/>
          </a:xfrm>
          <a:prstGeom prst="rect">
            <a:avLst/>
          </a:prstGeom>
          <a:noFill/>
          <a:ln>
            <a:noFill/>
          </a:ln>
        </p:spPr>
        <p:txBody>
          <a:bodyPr spcFirstLastPara="1" wrap="square" lIns="91425" tIns="45700" rIns="91425" bIns="45700" anchor="ctr" anchorCtr="0"/>
          <a:lstStyle>
            <a:lvl1pPr lvl="0" algn="l" rtl="0">
              <a:spcBef>
                <a:spcPts val="0"/>
              </a:spcBef>
              <a:spcAft>
                <a:spcPts val="0"/>
              </a:spcAft>
              <a:buSzPts val="1500"/>
              <a:buNone/>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a:p>
        </p:txBody>
      </p:sp>
      <p:sp>
        <p:nvSpPr>
          <p:cNvPr id="153" name="Google Shape;153;p19"/>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spcAft>
                <a:spcPts val="0"/>
              </a:spcAft>
              <a:buNone/>
              <a:defRPr sz="1200" b="0" i="0" u="none" strike="noStrike" cap="none">
                <a:solidFill>
                  <a:srgbClr val="888888"/>
                </a:solidFill>
                <a:latin typeface="Calibri"/>
                <a:ea typeface="Calibri"/>
                <a:cs typeface="Calibri"/>
                <a:sym typeface="Calibri"/>
              </a:defRPr>
            </a:lvl1pPr>
            <a:lvl2pPr marL="0" marR="0" lvl="1" indent="0" algn="r" rtl="0">
              <a:spcBef>
                <a:spcPts val="0"/>
              </a:spcBef>
              <a:spcAft>
                <a:spcPts val="0"/>
              </a:spcAft>
              <a:buNone/>
              <a:defRPr sz="1200" b="0" i="0" u="none" strike="noStrike" cap="none">
                <a:solidFill>
                  <a:srgbClr val="888888"/>
                </a:solidFill>
                <a:latin typeface="Calibri"/>
                <a:ea typeface="Calibri"/>
                <a:cs typeface="Calibri"/>
                <a:sym typeface="Calibri"/>
              </a:defRPr>
            </a:lvl2pPr>
            <a:lvl3pPr marL="0" marR="0" lvl="2" indent="0" algn="r" rtl="0">
              <a:spcBef>
                <a:spcPts val="0"/>
              </a:spcBef>
              <a:spcAft>
                <a:spcPts val="0"/>
              </a:spcAft>
              <a:buNone/>
              <a:defRPr sz="1200" b="0" i="0" u="none" strike="noStrike" cap="none">
                <a:solidFill>
                  <a:srgbClr val="888888"/>
                </a:solidFill>
                <a:latin typeface="Calibri"/>
                <a:ea typeface="Calibri"/>
                <a:cs typeface="Calibri"/>
                <a:sym typeface="Calibri"/>
              </a:defRPr>
            </a:lvl3pPr>
            <a:lvl4pPr marL="0" marR="0" lvl="3" indent="0" algn="r" rtl="0">
              <a:spcBef>
                <a:spcPts val="0"/>
              </a:spcBef>
              <a:spcAft>
                <a:spcPts val="0"/>
              </a:spcAft>
              <a:buNone/>
              <a:defRPr sz="1200" b="0" i="0" u="none" strike="noStrike" cap="none">
                <a:solidFill>
                  <a:srgbClr val="888888"/>
                </a:solidFill>
                <a:latin typeface="Calibri"/>
                <a:ea typeface="Calibri"/>
                <a:cs typeface="Calibri"/>
                <a:sym typeface="Calibri"/>
              </a:defRPr>
            </a:lvl4pPr>
            <a:lvl5pPr marL="0" marR="0" lvl="4" indent="0" algn="r" rtl="0">
              <a:spcBef>
                <a:spcPts val="0"/>
              </a:spcBef>
              <a:spcAft>
                <a:spcPts val="0"/>
              </a:spcAft>
              <a:buNone/>
              <a:defRPr sz="1200" b="0" i="0" u="none" strike="noStrike" cap="none">
                <a:solidFill>
                  <a:srgbClr val="888888"/>
                </a:solidFill>
                <a:latin typeface="Calibri"/>
                <a:ea typeface="Calibri"/>
                <a:cs typeface="Calibri"/>
                <a:sym typeface="Calibri"/>
              </a:defRPr>
            </a:lvl5pPr>
            <a:lvl6pPr marL="0" marR="0" lvl="5" indent="0" algn="r" rtl="0">
              <a:spcBef>
                <a:spcPts val="0"/>
              </a:spcBef>
              <a:spcAft>
                <a:spcPts val="0"/>
              </a:spcAft>
              <a:buNone/>
              <a:defRPr sz="1200" b="0" i="0" u="none" strike="noStrike" cap="none">
                <a:solidFill>
                  <a:srgbClr val="888888"/>
                </a:solidFill>
                <a:latin typeface="Calibri"/>
                <a:ea typeface="Calibri"/>
                <a:cs typeface="Calibri"/>
                <a:sym typeface="Calibri"/>
              </a:defRPr>
            </a:lvl6pPr>
            <a:lvl7pPr marL="0" marR="0" lvl="6" indent="0" algn="r" rtl="0">
              <a:spcBef>
                <a:spcPts val="0"/>
              </a:spcBef>
              <a:spcAft>
                <a:spcPts val="0"/>
              </a:spcAft>
              <a:buNone/>
              <a:defRPr sz="1200" b="0" i="0" u="none" strike="noStrike" cap="none">
                <a:solidFill>
                  <a:srgbClr val="888888"/>
                </a:solidFill>
                <a:latin typeface="Calibri"/>
                <a:ea typeface="Calibri"/>
                <a:cs typeface="Calibri"/>
                <a:sym typeface="Calibri"/>
              </a:defRPr>
            </a:lvl7pPr>
            <a:lvl8pPr marL="0" marR="0" lvl="7" indent="0" algn="r" rtl="0">
              <a:spcBef>
                <a:spcPts val="0"/>
              </a:spcBef>
              <a:spcAft>
                <a:spcPts val="0"/>
              </a:spcAft>
              <a:buNone/>
              <a:defRPr sz="1200" b="0" i="0" u="none" strike="noStrike" cap="none">
                <a:solidFill>
                  <a:srgbClr val="888888"/>
                </a:solidFill>
                <a:latin typeface="Calibri"/>
                <a:ea typeface="Calibri"/>
                <a:cs typeface="Calibri"/>
                <a:sym typeface="Calibri"/>
              </a:defRPr>
            </a:lvl8pPr>
            <a:lvl9pPr marL="0" marR="0" lvl="8" indent="0" algn="r" rtl="0">
              <a:spcBef>
                <a:spcPts val="0"/>
              </a:spcBef>
              <a:spcAft>
                <a:spcPts val="0"/>
              </a:spcAft>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54"/>
        <p:cNvGrpSpPr/>
        <p:nvPr/>
      </p:nvGrpSpPr>
      <p:grpSpPr>
        <a:xfrm>
          <a:off x="0" y="0"/>
          <a:ext cx="0" cy="0"/>
          <a:chOff x="0" y="0"/>
          <a:chExt cx="0" cy="0"/>
        </a:xfrm>
      </p:grpSpPr>
      <p:sp>
        <p:nvSpPr>
          <p:cNvPr id="155" name="Google Shape;155;p20"/>
          <p:cNvSpPr/>
          <p:nvPr/>
        </p:nvSpPr>
        <p:spPr>
          <a:xfrm>
            <a:off x="-90488" y="-57150"/>
            <a:ext cx="12282300" cy="6923100"/>
          </a:xfrm>
          <a:prstGeom prst="rect">
            <a:avLst/>
          </a:prstGeom>
          <a:solidFill>
            <a:srgbClr val="EEF9F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b="0" i="0" u="none" strike="noStrike" cap="none">
              <a:solidFill>
                <a:schemeClr val="lt1"/>
              </a:solidFill>
              <a:latin typeface="Calibri"/>
              <a:ea typeface="Calibri"/>
              <a:cs typeface="Calibri"/>
              <a:sym typeface="Calibri"/>
            </a:endParaRPr>
          </a:p>
        </p:txBody>
      </p:sp>
      <p:pic>
        <p:nvPicPr>
          <p:cNvPr id="156" name="Google Shape;156;p20"/>
          <p:cNvPicPr preferRelativeResize="0"/>
          <p:nvPr/>
        </p:nvPicPr>
        <p:blipFill rotWithShape="1">
          <a:blip r:embed="rId2">
            <a:alphaModFix/>
          </a:blip>
          <a:srcRect r="22438" b="43019"/>
          <a:stretch/>
        </p:blipFill>
        <p:spPr>
          <a:xfrm>
            <a:off x="8235950" y="5599113"/>
            <a:ext cx="4075112" cy="1312862"/>
          </a:xfrm>
          <a:prstGeom prst="rect">
            <a:avLst/>
          </a:prstGeom>
          <a:noFill/>
          <a:ln>
            <a:noFill/>
          </a:ln>
        </p:spPr>
      </p:pic>
      <p:sp>
        <p:nvSpPr>
          <p:cNvPr id="157" name="Google Shape;157;p20"/>
          <p:cNvSpPr txBox="1"/>
          <p:nvPr/>
        </p:nvSpPr>
        <p:spPr>
          <a:xfrm>
            <a:off x="850900" y="6356350"/>
            <a:ext cx="5029200" cy="3651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200" b="0" i="0" u="none" strike="noStrike" cap="none">
                <a:solidFill>
                  <a:srgbClr val="888888"/>
                </a:solidFill>
                <a:latin typeface="Calibri"/>
                <a:ea typeface="Calibri"/>
                <a:cs typeface="Calibri"/>
                <a:sym typeface="Calibri"/>
              </a:rPr>
              <a:t>© 2019 University Corporation for Atmospheric Research. All Rights Reserved </a:t>
            </a:r>
            <a:endParaRPr sz="1200" b="0" i="0" u="none" strike="noStrike" cap="none">
              <a:solidFill>
                <a:srgbClr val="888888"/>
              </a:solidFill>
              <a:latin typeface="Calibri"/>
              <a:ea typeface="Calibri"/>
              <a:cs typeface="Calibri"/>
              <a:sym typeface="Calibri"/>
            </a:endParaRPr>
          </a:p>
        </p:txBody>
      </p:sp>
      <p:sp>
        <p:nvSpPr>
          <p:cNvPr id="158" name="Google Shape;158;p20"/>
          <p:cNvSpPr txBox="1">
            <a:spLocks noGrp="1"/>
          </p:cNvSpPr>
          <p:nvPr>
            <p:ph type="title"/>
          </p:nvPr>
        </p:nvSpPr>
        <p:spPr>
          <a:xfrm>
            <a:off x="839788" y="365125"/>
            <a:ext cx="10515600" cy="1325700"/>
          </a:xfrm>
          <a:prstGeom prst="rect">
            <a:avLst/>
          </a:prstGeom>
          <a:noFill/>
          <a:ln>
            <a:noFill/>
          </a:ln>
        </p:spPr>
        <p:txBody>
          <a:bodyPr spcFirstLastPara="1" wrap="square" lIns="91425" tIns="45700" rIns="91425" bIns="45700" anchor="ctr" anchorCtr="0"/>
          <a:lstStyle>
            <a:lvl1pPr lvl="0" algn="l" rtl="0">
              <a:lnSpc>
                <a:spcPct val="90000"/>
              </a:lnSpc>
              <a:spcBef>
                <a:spcPts val="0"/>
              </a:spcBef>
              <a:spcAft>
                <a:spcPts val="0"/>
              </a:spcAft>
              <a:buSzPts val="1500"/>
              <a:buNone/>
              <a:defRPr/>
            </a:lvl1pPr>
            <a:lvl2pPr lvl="1" algn="l" rtl="0">
              <a:lnSpc>
                <a:spcPct val="90000"/>
              </a:lnSpc>
              <a:spcBef>
                <a:spcPts val="0"/>
              </a:spcBef>
              <a:spcAft>
                <a:spcPts val="0"/>
              </a:spcAft>
              <a:buSzPts val="1500"/>
              <a:buNone/>
              <a:defRPr/>
            </a:lvl2pPr>
            <a:lvl3pPr lvl="2" algn="l" rtl="0">
              <a:lnSpc>
                <a:spcPct val="90000"/>
              </a:lnSpc>
              <a:spcBef>
                <a:spcPts val="0"/>
              </a:spcBef>
              <a:spcAft>
                <a:spcPts val="0"/>
              </a:spcAft>
              <a:buSzPts val="1500"/>
              <a:buNone/>
              <a:defRPr/>
            </a:lvl3pPr>
            <a:lvl4pPr lvl="3" algn="l" rtl="0">
              <a:lnSpc>
                <a:spcPct val="90000"/>
              </a:lnSpc>
              <a:spcBef>
                <a:spcPts val="0"/>
              </a:spcBef>
              <a:spcAft>
                <a:spcPts val="0"/>
              </a:spcAft>
              <a:buSzPts val="1500"/>
              <a:buNone/>
              <a:defRPr/>
            </a:lvl4pPr>
            <a:lvl5pPr lvl="4" algn="l" rtl="0">
              <a:lnSpc>
                <a:spcPct val="90000"/>
              </a:lnSpc>
              <a:spcBef>
                <a:spcPts val="0"/>
              </a:spcBef>
              <a:spcAft>
                <a:spcPts val="0"/>
              </a:spcAft>
              <a:buSzPts val="1500"/>
              <a:buNone/>
              <a:defRPr/>
            </a:lvl5pPr>
            <a:lvl6pPr lvl="5" algn="l" rtl="0">
              <a:lnSpc>
                <a:spcPct val="90000"/>
              </a:lnSpc>
              <a:spcBef>
                <a:spcPts val="0"/>
              </a:spcBef>
              <a:spcAft>
                <a:spcPts val="0"/>
              </a:spcAft>
              <a:buSzPts val="1500"/>
              <a:buNone/>
              <a:defRPr/>
            </a:lvl6pPr>
            <a:lvl7pPr lvl="6" algn="l" rtl="0">
              <a:lnSpc>
                <a:spcPct val="90000"/>
              </a:lnSpc>
              <a:spcBef>
                <a:spcPts val="0"/>
              </a:spcBef>
              <a:spcAft>
                <a:spcPts val="0"/>
              </a:spcAft>
              <a:buSzPts val="1500"/>
              <a:buNone/>
              <a:defRPr/>
            </a:lvl7pPr>
            <a:lvl8pPr lvl="7" algn="l" rtl="0">
              <a:lnSpc>
                <a:spcPct val="90000"/>
              </a:lnSpc>
              <a:spcBef>
                <a:spcPts val="0"/>
              </a:spcBef>
              <a:spcAft>
                <a:spcPts val="0"/>
              </a:spcAft>
              <a:buSzPts val="1500"/>
              <a:buNone/>
              <a:defRPr/>
            </a:lvl8pPr>
            <a:lvl9pPr lvl="8" algn="l" rtl="0">
              <a:lnSpc>
                <a:spcPct val="90000"/>
              </a:lnSpc>
              <a:spcBef>
                <a:spcPts val="0"/>
              </a:spcBef>
              <a:spcAft>
                <a:spcPts val="0"/>
              </a:spcAft>
              <a:buSzPts val="1500"/>
              <a:buNone/>
              <a:defRPr/>
            </a:lvl9pPr>
          </a:lstStyle>
          <a:p>
            <a:endParaRPr/>
          </a:p>
        </p:txBody>
      </p:sp>
      <p:sp>
        <p:nvSpPr>
          <p:cNvPr id="159" name="Google Shape;159;p20"/>
          <p:cNvSpPr txBox="1">
            <a:spLocks noGrp="1"/>
          </p:cNvSpPr>
          <p:nvPr>
            <p:ph type="body" idx="1"/>
          </p:nvPr>
        </p:nvSpPr>
        <p:spPr>
          <a:xfrm>
            <a:off x="839788" y="1681163"/>
            <a:ext cx="5157900" cy="824100"/>
          </a:xfrm>
          <a:prstGeom prst="rect">
            <a:avLst/>
          </a:prstGeom>
          <a:noFill/>
          <a:ln>
            <a:noFill/>
          </a:ln>
        </p:spPr>
        <p:txBody>
          <a:bodyPr spcFirstLastPara="1" wrap="square" lIns="91425" tIns="45700" rIns="91425" bIns="45700" anchor="b" anchorCtr="0"/>
          <a:lstStyle>
            <a:lvl1pPr marL="457200" lvl="0" indent="-228600" algn="l" rtl="0">
              <a:lnSpc>
                <a:spcPct val="90000"/>
              </a:lnSpc>
              <a:spcBef>
                <a:spcPts val="1100"/>
              </a:spcBef>
              <a:spcAft>
                <a:spcPts val="0"/>
              </a:spcAft>
              <a:buClr>
                <a:srgbClr val="595857"/>
              </a:buClr>
              <a:buSzPts val="2400"/>
              <a:buNone/>
              <a:defRPr sz="2400" b="1"/>
            </a:lvl1pPr>
            <a:lvl2pPr marL="914400" lvl="1" indent="-228600" algn="l" rtl="0">
              <a:lnSpc>
                <a:spcPct val="90000"/>
              </a:lnSpc>
              <a:spcBef>
                <a:spcPts val="500"/>
              </a:spcBef>
              <a:spcAft>
                <a:spcPts val="0"/>
              </a:spcAft>
              <a:buClr>
                <a:srgbClr val="595857"/>
              </a:buClr>
              <a:buSzPts val="2000"/>
              <a:buNone/>
              <a:defRPr sz="2000" b="1"/>
            </a:lvl2pPr>
            <a:lvl3pPr marL="1371600" lvl="2" indent="-228600" algn="l" rtl="0">
              <a:lnSpc>
                <a:spcPct val="90000"/>
              </a:lnSpc>
              <a:spcBef>
                <a:spcPts val="500"/>
              </a:spcBef>
              <a:spcAft>
                <a:spcPts val="0"/>
              </a:spcAft>
              <a:buClr>
                <a:srgbClr val="595857"/>
              </a:buClr>
              <a:buSzPts val="1900"/>
              <a:buNone/>
              <a:defRPr sz="1900" b="1"/>
            </a:lvl3pPr>
            <a:lvl4pPr marL="1828800" lvl="3" indent="-228600" algn="l" rtl="0">
              <a:lnSpc>
                <a:spcPct val="90000"/>
              </a:lnSpc>
              <a:spcBef>
                <a:spcPts val="500"/>
              </a:spcBef>
              <a:spcAft>
                <a:spcPts val="0"/>
              </a:spcAft>
              <a:buClr>
                <a:srgbClr val="595857"/>
              </a:buClr>
              <a:buSzPts val="1600"/>
              <a:buNone/>
              <a:defRPr sz="1600" b="1"/>
            </a:lvl4pPr>
            <a:lvl5pPr marL="2286000" lvl="4" indent="-228600" algn="l" rtl="0">
              <a:lnSpc>
                <a:spcPct val="90000"/>
              </a:lnSpc>
              <a:spcBef>
                <a:spcPts val="500"/>
              </a:spcBef>
              <a:spcAft>
                <a:spcPts val="0"/>
              </a:spcAft>
              <a:buClr>
                <a:srgbClr val="595857"/>
              </a:buClr>
              <a:buSzPts val="1600"/>
              <a:buNone/>
              <a:defRPr sz="1600" b="1"/>
            </a:lvl5pPr>
            <a:lvl6pPr marL="2743200" lvl="5" indent="-228600" algn="l" rtl="0">
              <a:lnSpc>
                <a:spcPct val="90000"/>
              </a:lnSpc>
              <a:spcBef>
                <a:spcPts val="500"/>
              </a:spcBef>
              <a:spcAft>
                <a:spcPts val="0"/>
              </a:spcAft>
              <a:buClr>
                <a:schemeClr val="dk1"/>
              </a:buClr>
              <a:buSzPts val="1600"/>
              <a:buNone/>
              <a:defRPr sz="1600" b="1"/>
            </a:lvl6pPr>
            <a:lvl7pPr marL="3200400" lvl="6" indent="-228600" algn="l" rtl="0">
              <a:lnSpc>
                <a:spcPct val="90000"/>
              </a:lnSpc>
              <a:spcBef>
                <a:spcPts val="500"/>
              </a:spcBef>
              <a:spcAft>
                <a:spcPts val="0"/>
              </a:spcAft>
              <a:buClr>
                <a:schemeClr val="dk1"/>
              </a:buClr>
              <a:buSzPts val="1600"/>
              <a:buNone/>
              <a:defRPr sz="1600" b="1"/>
            </a:lvl7pPr>
            <a:lvl8pPr marL="3657600" lvl="7" indent="-228600" algn="l" rtl="0">
              <a:lnSpc>
                <a:spcPct val="90000"/>
              </a:lnSpc>
              <a:spcBef>
                <a:spcPts val="500"/>
              </a:spcBef>
              <a:spcAft>
                <a:spcPts val="0"/>
              </a:spcAft>
              <a:buClr>
                <a:schemeClr val="dk1"/>
              </a:buClr>
              <a:buSzPts val="1600"/>
              <a:buNone/>
              <a:defRPr sz="1600" b="1"/>
            </a:lvl8pPr>
            <a:lvl9pPr marL="4114800" lvl="8" indent="-228600" algn="l" rtl="0">
              <a:lnSpc>
                <a:spcPct val="90000"/>
              </a:lnSpc>
              <a:spcBef>
                <a:spcPts val="500"/>
              </a:spcBef>
              <a:spcAft>
                <a:spcPts val="0"/>
              </a:spcAft>
              <a:buClr>
                <a:schemeClr val="dk1"/>
              </a:buClr>
              <a:buSzPts val="1600"/>
              <a:buNone/>
              <a:defRPr sz="1600" b="1"/>
            </a:lvl9pPr>
          </a:lstStyle>
          <a:p>
            <a:endParaRPr/>
          </a:p>
        </p:txBody>
      </p:sp>
      <p:sp>
        <p:nvSpPr>
          <p:cNvPr id="160" name="Google Shape;160;p20"/>
          <p:cNvSpPr txBox="1">
            <a:spLocks noGrp="1"/>
          </p:cNvSpPr>
          <p:nvPr>
            <p:ph type="body" idx="2"/>
          </p:nvPr>
        </p:nvSpPr>
        <p:spPr>
          <a:xfrm>
            <a:off x="839788" y="2505075"/>
            <a:ext cx="5157900" cy="3684300"/>
          </a:xfrm>
          <a:prstGeom prst="rect">
            <a:avLst/>
          </a:prstGeom>
          <a:noFill/>
          <a:ln>
            <a:noFill/>
          </a:ln>
        </p:spPr>
        <p:txBody>
          <a:bodyPr spcFirstLastPara="1" wrap="square" lIns="91425" tIns="45700" rIns="91425" bIns="45700" anchor="t" anchorCtr="0"/>
          <a:lstStyle>
            <a:lvl1pPr marL="457200" lvl="0" indent="-349250" algn="l" rtl="0">
              <a:lnSpc>
                <a:spcPct val="90000"/>
              </a:lnSpc>
              <a:spcBef>
                <a:spcPts val="1100"/>
              </a:spcBef>
              <a:spcAft>
                <a:spcPts val="0"/>
              </a:spcAft>
              <a:buClr>
                <a:srgbClr val="595857"/>
              </a:buClr>
              <a:buSzPts val="1900"/>
              <a:buChar char="•"/>
              <a:defRPr/>
            </a:lvl1pPr>
            <a:lvl2pPr marL="914400" lvl="1" indent="-349250" algn="l" rtl="0">
              <a:lnSpc>
                <a:spcPct val="90000"/>
              </a:lnSpc>
              <a:spcBef>
                <a:spcPts val="500"/>
              </a:spcBef>
              <a:spcAft>
                <a:spcPts val="0"/>
              </a:spcAft>
              <a:buClr>
                <a:srgbClr val="595857"/>
              </a:buClr>
              <a:buSzPts val="1900"/>
              <a:buChar char="•"/>
              <a:defRPr/>
            </a:lvl2pPr>
            <a:lvl3pPr marL="1371600" lvl="2" indent="-349250" algn="l" rtl="0">
              <a:lnSpc>
                <a:spcPct val="90000"/>
              </a:lnSpc>
              <a:spcBef>
                <a:spcPts val="500"/>
              </a:spcBef>
              <a:spcAft>
                <a:spcPts val="0"/>
              </a:spcAft>
              <a:buClr>
                <a:srgbClr val="595857"/>
              </a:buClr>
              <a:buSzPts val="1900"/>
              <a:buChar char="•"/>
              <a:defRPr/>
            </a:lvl3pPr>
            <a:lvl4pPr marL="1828800" lvl="3" indent="-349250" algn="l" rtl="0">
              <a:lnSpc>
                <a:spcPct val="90000"/>
              </a:lnSpc>
              <a:spcBef>
                <a:spcPts val="500"/>
              </a:spcBef>
              <a:spcAft>
                <a:spcPts val="0"/>
              </a:spcAft>
              <a:buClr>
                <a:srgbClr val="595857"/>
              </a:buClr>
              <a:buSzPts val="1900"/>
              <a:buChar char="•"/>
              <a:defRPr/>
            </a:lvl4pPr>
            <a:lvl5pPr marL="2286000" lvl="4" indent="-349250" algn="l" rtl="0">
              <a:lnSpc>
                <a:spcPct val="90000"/>
              </a:lnSpc>
              <a:spcBef>
                <a:spcPts val="500"/>
              </a:spcBef>
              <a:spcAft>
                <a:spcPts val="0"/>
              </a:spcAft>
              <a:buClr>
                <a:srgbClr val="595857"/>
              </a:buClr>
              <a:buSzPts val="1900"/>
              <a:buChar char="•"/>
              <a:defRPr/>
            </a:lvl5pPr>
            <a:lvl6pPr marL="2743200" lvl="5" indent="-349250" algn="l" rtl="0">
              <a:lnSpc>
                <a:spcPct val="90000"/>
              </a:lnSpc>
              <a:spcBef>
                <a:spcPts val="500"/>
              </a:spcBef>
              <a:spcAft>
                <a:spcPts val="0"/>
              </a:spcAft>
              <a:buClr>
                <a:schemeClr val="dk1"/>
              </a:buClr>
              <a:buSzPts val="1900"/>
              <a:buChar char="•"/>
              <a:defRPr/>
            </a:lvl6pPr>
            <a:lvl7pPr marL="3200400" lvl="6" indent="-349250" algn="l" rtl="0">
              <a:lnSpc>
                <a:spcPct val="90000"/>
              </a:lnSpc>
              <a:spcBef>
                <a:spcPts val="500"/>
              </a:spcBef>
              <a:spcAft>
                <a:spcPts val="0"/>
              </a:spcAft>
              <a:buClr>
                <a:schemeClr val="dk1"/>
              </a:buClr>
              <a:buSzPts val="1900"/>
              <a:buChar char="•"/>
              <a:defRPr/>
            </a:lvl7pPr>
            <a:lvl8pPr marL="3657600" lvl="7" indent="-349250" algn="l" rtl="0">
              <a:lnSpc>
                <a:spcPct val="90000"/>
              </a:lnSpc>
              <a:spcBef>
                <a:spcPts val="500"/>
              </a:spcBef>
              <a:spcAft>
                <a:spcPts val="0"/>
              </a:spcAft>
              <a:buClr>
                <a:schemeClr val="dk1"/>
              </a:buClr>
              <a:buSzPts val="1900"/>
              <a:buChar char="•"/>
              <a:defRPr/>
            </a:lvl8pPr>
            <a:lvl9pPr marL="4114800" lvl="8" indent="-349250" algn="l" rtl="0">
              <a:lnSpc>
                <a:spcPct val="90000"/>
              </a:lnSpc>
              <a:spcBef>
                <a:spcPts val="500"/>
              </a:spcBef>
              <a:spcAft>
                <a:spcPts val="0"/>
              </a:spcAft>
              <a:buClr>
                <a:schemeClr val="dk1"/>
              </a:buClr>
              <a:buSzPts val="1900"/>
              <a:buChar char="•"/>
              <a:defRPr/>
            </a:lvl9pPr>
          </a:lstStyle>
          <a:p>
            <a:endParaRPr/>
          </a:p>
        </p:txBody>
      </p:sp>
      <p:sp>
        <p:nvSpPr>
          <p:cNvPr id="161" name="Google Shape;161;p20"/>
          <p:cNvSpPr txBox="1">
            <a:spLocks noGrp="1"/>
          </p:cNvSpPr>
          <p:nvPr>
            <p:ph type="body" idx="3"/>
          </p:nvPr>
        </p:nvSpPr>
        <p:spPr>
          <a:xfrm>
            <a:off x="6172200" y="1681163"/>
            <a:ext cx="5183100" cy="824100"/>
          </a:xfrm>
          <a:prstGeom prst="rect">
            <a:avLst/>
          </a:prstGeom>
          <a:noFill/>
          <a:ln>
            <a:noFill/>
          </a:ln>
        </p:spPr>
        <p:txBody>
          <a:bodyPr spcFirstLastPara="1" wrap="square" lIns="91425" tIns="45700" rIns="91425" bIns="45700" anchor="b" anchorCtr="0"/>
          <a:lstStyle>
            <a:lvl1pPr marL="457200" lvl="0" indent="-228600" algn="l" rtl="0">
              <a:lnSpc>
                <a:spcPct val="90000"/>
              </a:lnSpc>
              <a:spcBef>
                <a:spcPts val="1100"/>
              </a:spcBef>
              <a:spcAft>
                <a:spcPts val="0"/>
              </a:spcAft>
              <a:buClr>
                <a:srgbClr val="595857"/>
              </a:buClr>
              <a:buSzPts val="2400"/>
              <a:buNone/>
              <a:defRPr sz="2400" b="1"/>
            </a:lvl1pPr>
            <a:lvl2pPr marL="914400" lvl="1" indent="-228600" algn="l" rtl="0">
              <a:lnSpc>
                <a:spcPct val="90000"/>
              </a:lnSpc>
              <a:spcBef>
                <a:spcPts val="500"/>
              </a:spcBef>
              <a:spcAft>
                <a:spcPts val="0"/>
              </a:spcAft>
              <a:buClr>
                <a:srgbClr val="595857"/>
              </a:buClr>
              <a:buSzPts val="2000"/>
              <a:buNone/>
              <a:defRPr sz="2000" b="1"/>
            </a:lvl2pPr>
            <a:lvl3pPr marL="1371600" lvl="2" indent="-228600" algn="l" rtl="0">
              <a:lnSpc>
                <a:spcPct val="90000"/>
              </a:lnSpc>
              <a:spcBef>
                <a:spcPts val="500"/>
              </a:spcBef>
              <a:spcAft>
                <a:spcPts val="0"/>
              </a:spcAft>
              <a:buClr>
                <a:srgbClr val="595857"/>
              </a:buClr>
              <a:buSzPts val="1900"/>
              <a:buNone/>
              <a:defRPr sz="1900" b="1"/>
            </a:lvl3pPr>
            <a:lvl4pPr marL="1828800" lvl="3" indent="-228600" algn="l" rtl="0">
              <a:lnSpc>
                <a:spcPct val="90000"/>
              </a:lnSpc>
              <a:spcBef>
                <a:spcPts val="500"/>
              </a:spcBef>
              <a:spcAft>
                <a:spcPts val="0"/>
              </a:spcAft>
              <a:buClr>
                <a:srgbClr val="595857"/>
              </a:buClr>
              <a:buSzPts val="1600"/>
              <a:buNone/>
              <a:defRPr sz="1600" b="1"/>
            </a:lvl4pPr>
            <a:lvl5pPr marL="2286000" lvl="4" indent="-228600" algn="l" rtl="0">
              <a:lnSpc>
                <a:spcPct val="90000"/>
              </a:lnSpc>
              <a:spcBef>
                <a:spcPts val="500"/>
              </a:spcBef>
              <a:spcAft>
                <a:spcPts val="0"/>
              </a:spcAft>
              <a:buClr>
                <a:srgbClr val="595857"/>
              </a:buClr>
              <a:buSzPts val="1600"/>
              <a:buNone/>
              <a:defRPr sz="1600" b="1"/>
            </a:lvl5pPr>
            <a:lvl6pPr marL="2743200" lvl="5" indent="-228600" algn="l" rtl="0">
              <a:lnSpc>
                <a:spcPct val="90000"/>
              </a:lnSpc>
              <a:spcBef>
                <a:spcPts val="500"/>
              </a:spcBef>
              <a:spcAft>
                <a:spcPts val="0"/>
              </a:spcAft>
              <a:buClr>
                <a:schemeClr val="dk1"/>
              </a:buClr>
              <a:buSzPts val="1600"/>
              <a:buNone/>
              <a:defRPr sz="1600" b="1"/>
            </a:lvl6pPr>
            <a:lvl7pPr marL="3200400" lvl="6" indent="-228600" algn="l" rtl="0">
              <a:lnSpc>
                <a:spcPct val="90000"/>
              </a:lnSpc>
              <a:spcBef>
                <a:spcPts val="500"/>
              </a:spcBef>
              <a:spcAft>
                <a:spcPts val="0"/>
              </a:spcAft>
              <a:buClr>
                <a:schemeClr val="dk1"/>
              </a:buClr>
              <a:buSzPts val="1600"/>
              <a:buNone/>
              <a:defRPr sz="1600" b="1"/>
            </a:lvl7pPr>
            <a:lvl8pPr marL="3657600" lvl="7" indent="-228600" algn="l" rtl="0">
              <a:lnSpc>
                <a:spcPct val="90000"/>
              </a:lnSpc>
              <a:spcBef>
                <a:spcPts val="500"/>
              </a:spcBef>
              <a:spcAft>
                <a:spcPts val="0"/>
              </a:spcAft>
              <a:buClr>
                <a:schemeClr val="dk1"/>
              </a:buClr>
              <a:buSzPts val="1600"/>
              <a:buNone/>
              <a:defRPr sz="1600" b="1"/>
            </a:lvl8pPr>
            <a:lvl9pPr marL="4114800" lvl="8" indent="-228600" algn="l" rtl="0">
              <a:lnSpc>
                <a:spcPct val="90000"/>
              </a:lnSpc>
              <a:spcBef>
                <a:spcPts val="500"/>
              </a:spcBef>
              <a:spcAft>
                <a:spcPts val="0"/>
              </a:spcAft>
              <a:buClr>
                <a:schemeClr val="dk1"/>
              </a:buClr>
              <a:buSzPts val="1600"/>
              <a:buNone/>
              <a:defRPr sz="1600" b="1"/>
            </a:lvl9pPr>
          </a:lstStyle>
          <a:p>
            <a:endParaRPr/>
          </a:p>
        </p:txBody>
      </p:sp>
      <p:sp>
        <p:nvSpPr>
          <p:cNvPr id="162" name="Google Shape;162;p20"/>
          <p:cNvSpPr txBox="1">
            <a:spLocks noGrp="1"/>
          </p:cNvSpPr>
          <p:nvPr>
            <p:ph type="body" idx="4"/>
          </p:nvPr>
        </p:nvSpPr>
        <p:spPr>
          <a:xfrm>
            <a:off x="6172200" y="2505075"/>
            <a:ext cx="5183100" cy="3684300"/>
          </a:xfrm>
          <a:prstGeom prst="rect">
            <a:avLst/>
          </a:prstGeom>
          <a:noFill/>
          <a:ln>
            <a:noFill/>
          </a:ln>
        </p:spPr>
        <p:txBody>
          <a:bodyPr spcFirstLastPara="1" wrap="square" lIns="91425" tIns="45700" rIns="91425" bIns="45700" anchor="t" anchorCtr="0"/>
          <a:lstStyle>
            <a:lvl1pPr marL="457200" lvl="0" indent="-349250" algn="l" rtl="0">
              <a:lnSpc>
                <a:spcPct val="90000"/>
              </a:lnSpc>
              <a:spcBef>
                <a:spcPts val="1100"/>
              </a:spcBef>
              <a:spcAft>
                <a:spcPts val="0"/>
              </a:spcAft>
              <a:buClr>
                <a:srgbClr val="595857"/>
              </a:buClr>
              <a:buSzPts val="1900"/>
              <a:buChar char="•"/>
              <a:defRPr/>
            </a:lvl1pPr>
            <a:lvl2pPr marL="914400" lvl="1" indent="-349250" algn="l" rtl="0">
              <a:lnSpc>
                <a:spcPct val="90000"/>
              </a:lnSpc>
              <a:spcBef>
                <a:spcPts val="500"/>
              </a:spcBef>
              <a:spcAft>
                <a:spcPts val="0"/>
              </a:spcAft>
              <a:buClr>
                <a:srgbClr val="595857"/>
              </a:buClr>
              <a:buSzPts val="1900"/>
              <a:buChar char="•"/>
              <a:defRPr/>
            </a:lvl2pPr>
            <a:lvl3pPr marL="1371600" lvl="2" indent="-349250" algn="l" rtl="0">
              <a:lnSpc>
                <a:spcPct val="90000"/>
              </a:lnSpc>
              <a:spcBef>
                <a:spcPts val="500"/>
              </a:spcBef>
              <a:spcAft>
                <a:spcPts val="0"/>
              </a:spcAft>
              <a:buClr>
                <a:srgbClr val="595857"/>
              </a:buClr>
              <a:buSzPts val="1900"/>
              <a:buChar char="•"/>
              <a:defRPr/>
            </a:lvl3pPr>
            <a:lvl4pPr marL="1828800" lvl="3" indent="-349250" algn="l" rtl="0">
              <a:lnSpc>
                <a:spcPct val="90000"/>
              </a:lnSpc>
              <a:spcBef>
                <a:spcPts val="500"/>
              </a:spcBef>
              <a:spcAft>
                <a:spcPts val="0"/>
              </a:spcAft>
              <a:buClr>
                <a:srgbClr val="595857"/>
              </a:buClr>
              <a:buSzPts val="1900"/>
              <a:buChar char="•"/>
              <a:defRPr/>
            </a:lvl4pPr>
            <a:lvl5pPr marL="2286000" lvl="4" indent="-349250" algn="l" rtl="0">
              <a:lnSpc>
                <a:spcPct val="90000"/>
              </a:lnSpc>
              <a:spcBef>
                <a:spcPts val="500"/>
              </a:spcBef>
              <a:spcAft>
                <a:spcPts val="0"/>
              </a:spcAft>
              <a:buClr>
                <a:srgbClr val="595857"/>
              </a:buClr>
              <a:buSzPts val="1900"/>
              <a:buChar char="•"/>
              <a:defRPr/>
            </a:lvl5pPr>
            <a:lvl6pPr marL="2743200" lvl="5" indent="-349250" algn="l" rtl="0">
              <a:lnSpc>
                <a:spcPct val="90000"/>
              </a:lnSpc>
              <a:spcBef>
                <a:spcPts val="500"/>
              </a:spcBef>
              <a:spcAft>
                <a:spcPts val="0"/>
              </a:spcAft>
              <a:buClr>
                <a:schemeClr val="dk1"/>
              </a:buClr>
              <a:buSzPts val="1900"/>
              <a:buChar char="•"/>
              <a:defRPr/>
            </a:lvl6pPr>
            <a:lvl7pPr marL="3200400" lvl="6" indent="-349250" algn="l" rtl="0">
              <a:lnSpc>
                <a:spcPct val="90000"/>
              </a:lnSpc>
              <a:spcBef>
                <a:spcPts val="500"/>
              </a:spcBef>
              <a:spcAft>
                <a:spcPts val="0"/>
              </a:spcAft>
              <a:buClr>
                <a:schemeClr val="dk1"/>
              </a:buClr>
              <a:buSzPts val="1900"/>
              <a:buChar char="•"/>
              <a:defRPr/>
            </a:lvl7pPr>
            <a:lvl8pPr marL="3657600" lvl="7" indent="-349250" algn="l" rtl="0">
              <a:lnSpc>
                <a:spcPct val="90000"/>
              </a:lnSpc>
              <a:spcBef>
                <a:spcPts val="500"/>
              </a:spcBef>
              <a:spcAft>
                <a:spcPts val="0"/>
              </a:spcAft>
              <a:buClr>
                <a:schemeClr val="dk1"/>
              </a:buClr>
              <a:buSzPts val="1900"/>
              <a:buChar char="•"/>
              <a:defRPr/>
            </a:lvl8pPr>
            <a:lvl9pPr marL="4114800" lvl="8" indent="-349250" algn="l" rtl="0">
              <a:lnSpc>
                <a:spcPct val="90000"/>
              </a:lnSpc>
              <a:spcBef>
                <a:spcPts val="500"/>
              </a:spcBef>
              <a:spcAft>
                <a:spcPts val="0"/>
              </a:spcAft>
              <a:buClr>
                <a:schemeClr val="dk1"/>
              </a:buClr>
              <a:buSzPts val="1900"/>
              <a:buChar char="•"/>
              <a:defRPr/>
            </a:lvl9pPr>
          </a:lstStyle>
          <a:p>
            <a:endParaRPr/>
          </a:p>
        </p:txBody>
      </p:sp>
      <p:sp>
        <p:nvSpPr>
          <p:cNvPr id="163" name="Google Shape;163;p20"/>
          <p:cNvSpPr txBox="1">
            <a:spLocks noGrp="1"/>
          </p:cNvSpPr>
          <p:nvPr>
            <p:ph type="dt" idx="10"/>
          </p:nvPr>
        </p:nvSpPr>
        <p:spPr>
          <a:xfrm>
            <a:off x="6350" y="6356350"/>
            <a:ext cx="701700" cy="266700"/>
          </a:xfrm>
          <a:prstGeom prst="rect">
            <a:avLst/>
          </a:prstGeom>
          <a:noFill/>
          <a:ln>
            <a:noFill/>
          </a:ln>
        </p:spPr>
        <p:txBody>
          <a:bodyPr spcFirstLastPara="1" wrap="square" lIns="91425" tIns="45700" rIns="91425" bIns="45700" anchor="ctr" anchorCtr="0"/>
          <a:lstStyle>
            <a:lvl1pPr lvl="0" algn="l" rtl="0">
              <a:spcBef>
                <a:spcPts val="0"/>
              </a:spcBef>
              <a:spcAft>
                <a:spcPts val="0"/>
              </a:spcAft>
              <a:buSzPts val="1500"/>
              <a:buNone/>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a:p>
        </p:txBody>
      </p:sp>
      <p:sp>
        <p:nvSpPr>
          <p:cNvPr id="164" name="Google Shape;164;p20"/>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spcAft>
                <a:spcPts val="0"/>
              </a:spcAft>
              <a:buNone/>
              <a:defRPr sz="1200" b="0" i="0" u="none" strike="noStrike" cap="none">
                <a:solidFill>
                  <a:srgbClr val="888888"/>
                </a:solidFill>
                <a:latin typeface="Calibri"/>
                <a:ea typeface="Calibri"/>
                <a:cs typeface="Calibri"/>
                <a:sym typeface="Calibri"/>
              </a:defRPr>
            </a:lvl1pPr>
            <a:lvl2pPr marL="0" marR="0" lvl="1" indent="0" algn="r" rtl="0">
              <a:spcBef>
                <a:spcPts val="0"/>
              </a:spcBef>
              <a:spcAft>
                <a:spcPts val="0"/>
              </a:spcAft>
              <a:buNone/>
              <a:defRPr sz="1200" b="0" i="0" u="none" strike="noStrike" cap="none">
                <a:solidFill>
                  <a:srgbClr val="888888"/>
                </a:solidFill>
                <a:latin typeface="Calibri"/>
                <a:ea typeface="Calibri"/>
                <a:cs typeface="Calibri"/>
                <a:sym typeface="Calibri"/>
              </a:defRPr>
            </a:lvl2pPr>
            <a:lvl3pPr marL="0" marR="0" lvl="2" indent="0" algn="r" rtl="0">
              <a:spcBef>
                <a:spcPts val="0"/>
              </a:spcBef>
              <a:spcAft>
                <a:spcPts val="0"/>
              </a:spcAft>
              <a:buNone/>
              <a:defRPr sz="1200" b="0" i="0" u="none" strike="noStrike" cap="none">
                <a:solidFill>
                  <a:srgbClr val="888888"/>
                </a:solidFill>
                <a:latin typeface="Calibri"/>
                <a:ea typeface="Calibri"/>
                <a:cs typeface="Calibri"/>
                <a:sym typeface="Calibri"/>
              </a:defRPr>
            </a:lvl3pPr>
            <a:lvl4pPr marL="0" marR="0" lvl="3" indent="0" algn="r" rtl="0">
              <a:spcBef>
                <a:spcPts val="0"/>
              </a:spcBef>
              <a:spcAft>
                <a:spcPts val="0"/>
              </a:spcAft>
              <a:buNone/>
              <a:defRPr sz="1200" b="0" i="0" u="none" strike="noStrike" cap="none">
                <a:solidFill>
                  <a:srgbClr val="888888"/>
                </a:solidFill>
                <a:latin typeface="Calibri"/>
                <a:ea typeface="Calibri"/>
                <a:cs typeface="Calibri"/>
                <a:sym typeface="Calibri"/>
              </a:defRPr>
            </a:lvl4pPr>
            <a:lvl5pPr marL="0" marR="0" lvl="4" indent="0" algn="r" rtl="0">
              <a:spcBef>
                <a:spcPts val="0"/>
              </a:spcBef>
              <a:spcAft>
                <a:spcPts val="0"/>
              </a:spcAft>
              <a:buNone/>
              <a:defRPr sz="1200" b="0" i="0" u="none" strike="noStrike" cap="none">
                <a:solidFill>
                  <a:srgbClr val="888888"/>
                </a:solidFill>
                <a:latin typeface="Calibri"/>
                <a:ea typeface="Calibri"/>
                <a:cs typeface="Calibri"/>
                <a:sym typeface="Calibri"/>
              </a:defRPr>
            </a:lvl5pPr>
            <a:lvl6pPr marL="0" marR="0" lvl="5" indent="0" algn="r" rtl="0">
              <a:spcBef>
                <a:spcPts val="0"/>
              </a:spcBef>
              <a:spcAft>
                <a:spcPts val="0"/>
              </a:spcAft>
              <a:buNone/>
              <a:defRPr sz="1200" b="0" i="0" u="none" strike="noStrike" cap="none">
                <a:solidFill>
                  <a:srgbClr val="888888"/>
                </a:solidFill>
                <a:latin typeface="Calibri"/>
                <a:ea typeface="Calibri"/>
                <a:cs typeface="Calibri"/>
                <a:sym typeface="Calibri"/>
              </a:defRPr>
            </a:lvl6pPr>
            <a:lvl7pPr marL="0" marR="0" lvl="6" indent="0" algn="r" rtl="0">
              <a:spcBef>
                <a:spcPts val="0"/>
              </a:spcBef>
              <a:spcAft>
                <a:spcPts val="0"/>
              </a:spcAft>
              <a:buNone/>
              <a:defRPr sz="1200" b="0" i="0" u="none" strike="noStrike" cap="none">
                <a:solidFill>
                  <a:srgbClr val="888888"/>
                </a:solidFill>
                <a:latin typeface="Calibri"/>
                <a:ea typeface="Calibri"/>
                <a:cs typeface="Calibri"/>
                <a:sym typeface="Calibri"/>
              </a:defRPr>
            </a:lvl7pPr>
            <a:lvl8pPr marL="0" marR="0" lvl="7" indent="0" algn="r" rtl="0">
              <a:spcBef>
                <a:spcPts val="0"/>
              </a:spcBef>
              <a:spcAft>
                <a:spcPts val="0"/>
              </a:spcAft>
              <a:buNone/>
              <a:defRPr sz="1200" b="0" i="0" u="none" strike="noStrike" cap="none">
                <a:solidFill>
                  <a:srgbClr val="888888"/>
                </a:solidFill>
                <a:latin typeface="Calibri"/>
                <a:ea typeface="Calibri"/>
                <a:cs typeface="Calibri"/>
                <a:sym typeface="Calibri"/>
              </a:defRPr>
            </a:lvl8pPr>
            <a:lvl9pPr marL="0" marR="0" lvl="8" indent="0" algn="r" rtl="0">
              <a:spcBef>
                <a:spcPts val="0"/>
              </a:spcBef>
              <a:spcAft>
                <a:spcPts val="0"/>
              </a:spcAft>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65"/>
        <p:cNvGrpSpPr/>
        <p:nvPr/>
      </p:nvGrpSpPr>
      <p:grpSpPr>
        <a:xfrm>
          <a:off x="0" y="0"/>
          <a:ext cx="0" cy="0"/>
          <a:chOff x="0" y="0"/>
          <a:chExt cx="0" cy="0"/>
        </a:xfrm>
      </p:grpSpPr>
      <p:sp>
        <p:nvSpPr>
          <p:cNvPr id="166" name="Google Shape;166;p21"/>
          <p:cNvSpPr/>
          <p:nvPr/>
        </p:nvSpPr>
        <p:spPr>
          <a:xfrm>
            <a:off x="-90488" y="-57150"/>
            <a:ext cx="12282300" cy="6923100"/>
          </a:xfrm>
          <a:prstGeom prst="rect">
            <a:avLst/>
          </a:prstGeom>
          <a:solidFill>
            <a:srgbClr val="EEF9F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b="0" i="0" u="none" strike="noStrike" cap="none">
              <a:solidFill>
                <a:schemeClr val="lt1"/>
              </a:solidFill>
              <a:latin typeface="Calibri"/>
              <a:ea typeface="Calibri"/>
              <a:cs typeface="Calibri"/>
              <a:sym typeface="Calibri"/>
            </a:endParaRPr>
          </a:p>
        </p:txBody>
      </p:sp>
      <p:pic>
        <p:nvPicPr>
          <p:cNvPr id="167" name="Google Shape;167;p21"/>
          <p:cNvPicPr preferRelativeResize="0"/>
          <p:nvPr/>
        </p:nvPicPr>
        <p:blipFill rotWithShape="1">
          <a:blip r:embed="rId2">
            <a:alphaModFix/>
          </a:blip>
          <a:srcRect r="22438" b="43019"/>
          <a:stretch/>
        </p:blipFill>
        <p:spPr>
          <a:xfrm>
            <a:off x="8235950" y="5599113"/>
            <a:ext cx="4075112" cy="1312862"/>
          </a:xfrm>
          <a:prstGeom prst="rect">
            <a:avLst/>
          </a:prstGeom>
          <a:noFill/>
          <a:ln>
            <a:noFill/>
          </a:ln>
        </p:spPr>
      </p:pic>
      <p:sp>
        <p:nvSpPr>
          <p:cNvPr id="168" name="Google Shape;168;p21"/>
          <p:cNvSpPr txBox="1"/>
          <p:nvPr/>
        </p:nvSpPr>
        <p:spPr>
          <a:xfrm>
            <a:off x="850900" y="6356350"/>
            <a:ext cx="5029200" cy="3651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200" b="0" i="0" u="none" strike="noStrike" cap="none">
                <a:solidFill>
                  <a:srgbClr val="888888"/>
                </a:solidFill>
                <a:latin typeface="Calibri"/>
                <a:ea typeface="Calibri"/>
                <a:cs typeface="Calibri"/>
                <a:sym typeface="Calibri"/>
              </a:rPr>
              <a:t>© 2019 University Corporation for Atmospheric Research. All Rights Reserved </a:t>
            </a:r>
            <a:endParaRPr sz="1200" b="0" i="0" u="none" strike="noStrike" cap="none">
              <a:solidFill>
                <a:srgbClr val="888888"/>
              </a:solidFill>
              <a:latin typeface="Calibri"/>
              <a:ea typeface="Calibri"/>
              <a:cs typeface="Calibri"/>
              <a:sym typeface="Calibri"/>
            </a:endParaRPr>
          </a:p>
        </p:txBody>
      </p:sp>
      <p:sp>
        <p:nvSpPr>
          <p:cNvPr id="169" name="Google Shape;169;p21"/>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lstStyle>
            <a:lvl1pPr lvl="0" algn="l" rtl="0">
              <a:lnSpc>
                <a:spcPct val="90000"/>
              </a:lnSpc>
              <a:spcBef>
                <a:spcPts val="0"/>
              </a:spcBef>
              <a:spcAft>
                <a:spcPts val="0"/>
              </a:spcAft>
              <a:buSzPts val="1500"/>
              <a:buNone/>
              <a:defRPr/>
            </a:lvl1pPr>
            <a:lvl2pPr lvl="1" algn="l" rtl="0">
              <a:lnSpc>
                <a:spcPct val="90000"/>
              </a:lnSpc>
              <a:spcBef>
                <a:spcPts val="0"/>
              </a:spcBef>
              <a:spcAft>
                <a:spcPts val="0"/>
              </a:spcAft>
              <a:buSzPts val="1500"/>
              <a:buNone/>
              <a:defRPr/>
            </a:lvl2pPr>
            <a:lvl3pPr lvl="2" algn="l" rtl="0">
              <a:lnSpc>
                <a:spcPct val="90000"/>
              </a:lnSpc>
              <a:spcBef>
                <a:spcPts val="0"/>
              </a:spcBef>
              <a:spcAft>
                <a:spcPts val="0"/>
              </a:spcAft>
              <a:buSzPts val="1500"/>
              <a:buNone/>
              <a:defRPr/>
            </a:lvl3pPr>
            <a:lvl4pPr lvl="3" algn="l" rtl="0">
              <a:lnSpc>
                <a:spcPct val="90000"/>
              </a:lnSpc>
              <a:spcBef>
                <a:spcPts val="0"/>
              </a:spcBef>
              <a:spcAft>
                <a:spcPts val="0"/>
              </a:spcAft>
              <a:buSzPts val="1500"/>
              <a:buNone/>
              <a:defRPr/>
            </a:lvl4pPr>
            <a:lvl5pPr lvl="4" algn="l" rtl="0">
              <a:lnSpc>
                <a:spcPct val="90000"/>
              </a:lnSpc>
              <a:spcBef>
                <a:spcPts val="0"/>
              </a:spcBef>
              <a:spcAft>
                <a:spcPts val="0"/>
              </a:spcAft>
              <a:buSzPts val="1500"/>
              <a:buNone/>
              <a:defRPr/>
            </a:lvl5pPr>
            <a:lvl6pPr lvl="5" algn="l" rtl="0">
              <a:lnSpc>
                <a:spcPct val="90000"/>
              </a:lnSpc>
              <a:spcBef>
                <a:spcPts val="0"/>
              </a:spcBef>
              <a:spcAft>
                <a:spcPts val="0"/>
              </a:spcAft>
              <a:buSzPts val="1500"/>
              <a:buNone/>
              <a:defRPr/>
            </a:lvl6pPr>
            <a:lvl7pPr lvl="6" algn="l" rtl="0">
              <a:lnSpc>
                <a:spcPct val="90000"/>
              </a:lnSpc>
              <a:spcBef>
                <a:spcPts val="0"/>
              </a:spcBef>
              <a:spcAft>
                <a:spcPts val="0"/>
              </a:spcAft>
              <a:buSzPts val="1500"/>
              <a:buNone/>
              <a:defRPr/>
            </a:lvl7pPr>
            <a:lvl8pPr lvl="7" algn="l" rtl="0">
              <a:lnSpc>
                <a:spcPct val="90000"/>
              </a:lnSpc>
              <a:spcBef>
                <a:spcPts val="0"/>
              </a:spcBef>
              <a:spcAft>
                <a:spcPts val="0"/>
              </a:spcAft>
              <a:buSzPts val="1500"/>
              <a:buNone/>
              <a:defRPr/>
            </a:lvl8pPr>
            <a:lvl9pPr lvl="8" algn="l" rtl="0">
              <a:lnSpc>
                <a:spcPct val="90000"/>
              </a:lnSpc>
              <a:spcBef>
                <a:spcPts val="0"/>
              </a:spcBef>
              <a:spcAft>
                <a:spcPts val="0"/>
              </a:spcAft>
              <a:buSzPts val="1500"/>
              <a:buNone/>
              <a:defRPr/>
            </a:lvl9pPr>
          </a:lstStyle>
          <a:p>
            <a:endParaRPr/>
          </a:p>
        </p:txBody>
      </p:sp>
      <p:sp>
        <p:nvSpPr>
          <p:cNvPr id="170" name="Google Shape;170;p21"/>
          <p:cNvSpPr txBox="1">
            <a:spLocks noGrp="1"/>
          </p:cNvSpPr>
          <p:nvPr>
            <p:ph type="dt" idx="10"/>
          </p:nvPr>
        </p:nvSpPr>
        <p:spPr>
          <a:xfrm>
            <a:off x="6350" y="6356350"/>
            <a:ext cx="701700" cy="266700"/>
          </a:xfrm>
          <a:prstGeom prst="rect">
            <a:avLst/>
          </a:prstGeom>
          <a:noFill/>
          <a:ln>
            <a:noFill/>
          </a:ln>
        </p:spPr>
        <p:txBody>
          <a:bodyPr spcFirstLastPara="1" wrap="square" lIns="91425" tIns="45700" rIns="91425" bIns="45700" anchor="ctr" anchorCtr="0"/>
          <a:lstStyle>
            <a:lvl1pPr lvl="0" algn="l" rtl="0">
              <a:spcBef>
                <a:spcPts val="0"/>
              </a:spcBef>
              <a:spcAft>
                <a:spcPts val="0"/>
              </a:spcAft>
              <a:buSzPts val="1500"/>
              <a:buNone/>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a:p>
        </p:txBody>
      </p:sp>
      <p:sp>
        <p:nvSpPr>
          <p:cNvPr id="171" name="Google Shape;171;p21"/>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spcAft>
                <a:spcPts val="0"/>
              </a:spcAft>
              <a:buNone/>
              <a:defRPr sz="1200" b="0" i="0" u="none" strike="noStrike" cap="none">
                <a:solidFill>
                  <a:srgbClr val="888888"/>
                </a:solidFill>
                <a:latin typeface="Calibri"/>
                <a:ea typeface="Calibri"/>
                <a:cs typeface="Calibri"/>
                <a:sym typeface="Calibri"/>
              </a:defRPr>
            </a:lvl1pPr>
            <a:lvl2pPr marL="0" marR="0" lvl="1" indent="0" algn="r" rtl="0">
              <a:spcBef>
                <a:spcPts val="0"/>
              </a:spcBef>
              <a:spcAft>
                <a:spcPts val="0"/>
              </a:spcAft>
              <a:buNone/>
              <a:defRPr sz="1200" b="0" i="0" u="none" strike="noStrike" cap="none">
                <a:solidFill>
                  <a:srgbClr val="888888"/>
                </a:solidFill>
                <a:latin typeface="Calibri"/>
                <a:ea typeface="Calibri"/>
                <a:cs typeface="Calibri"/>
                <a:sym typeface="Calibri"/>
              </a:defRPr>
            </a:lvl2pPr>
            <a:lvl3pPr marL="0" marR="0" lvl="2" indent="0" algn="r" rtl="0">
              <a:spcBef>
                <a:spcPts val="0"/>
              </a:spcBef>
              <a:spcAft>
                <a:spcPts val="0"/>
              </a:spcAft>
              <a:buNone/>
              <a:defRPr sz="1200" b="0" i="0" u="none" strike="noStrike" cap="none">
                <a:solidFill>
                  <a:srgbClr val="888888"/>
                </a:solidFill>
                <a:latin typeface="Calibri"/>
                <a:ea typeface="Calibri"/>
                <a:cs typeface="Calibri"/>
                <a:sym typeface="Calibri"/>
              </a:defRPr>
            </a:lvl3pPr>
            <a:lvl4pPr marL="0" marR="0" lvl="3" indent="0" algn="r" rtl="0">
              <a:spcBef>
                <a:spcPts val="0"/>
              </a:spcBef>
              <a:spcAft>
                <a:spcPts val="0"/>
              </a:spcAft>
              <a:buNone/>
              <a:defRPr sz="1200" b="0" i="0" u="none" strike="noStrike" cap="none">
                <a:solidFill>
                  <a:srgbClr val="888888"/>
                </a:solidFill>
                <a:latin typeface="Calibri"/>
                <a:ea typeface="Calibri"/>
                <a:cs typeface="Calibri"/>
                <a:sym typeface="Calibri"/>
              </a:defRPr>
            </a:lvl4pPr>
            <a:lvl5pPr marL="0" marR="0" lvl="4" indent="0" algn="r" rtl="0">
              <a:spcBef>
                <a:spcPts val="0"/>
              </a:spcBef>
              <a:spcAft>
                <a:spcPts val="0"/>
              </a:spcAft>
              <a:buNone/>
              <a:defRPr sz="1200" b="0" i="0" u="none" strike="noStrike" cap="none">
                <a:solidFill>
                  <a:srgbClr val="888888"/>
                </a:solidFill>
                <a:latin typeface="Calibri"/>
                <a:ea typeface="Calibri"/>
                <a:cs typeface="Calibri"/>
                <a:sym typeface="Calibri"/>
              </a:defRPr>
            </a:lvl5pPr>
            <a:lvl6pPr marL="0" marR="0" lvl="5" indent="0" algn="r" rtl="0">
              <a:spcBef>
                <a:spcPts val="0"/>
              </a:spcBef>
              <a:spcAft>
                <a:spcPts val="0"/>
              </a:spcAft>
              <a:buNone/>
              <a:defRPr sz="1200" b="0" i="0" u="none" strike="noStrike" cap="none">
                <a:solidFill>
                  <a:srgbClr val="888888"/>
                </a:solidFill>
                <a:latin typeface="Calibri"/>
                <a:ea typeface="Calibri"/>
                <a:cs typeface="Calibri"/>
                <a:sym typeface="Calibri"/>
              </a:defRPr>
            </a:lvl6pPr>
            <a:lvl7pPr marL="0" marR="0" lvl="6" indent="0" algn="r" rtl="0">
              <a:spcBef>
                <a:spcPts val="0"/>
              </a:spcBef>
              <a:spcAft>
                <a:spcPts val="0"/>
              </a:spcAft>
              <a:buNone/>
              <a:defRPr sz="1200" b="0" i="0" u="none" strike="noStrike" cap="none">
                <a:solidFill>
                  <a:srgbClr val="888888"/>
                </a:solidFill>
                <a:latin typeface="Calibri"/>
                <a:ea typeface="Calibri"/>
                <a:cs typeface="Calibri"/>
                <a:sym typeface="Calibri"/>
              </a:defRPr>
            </a:lvl7pPr>
            <a:lvl8pPr marL="0" marR="0" lvl="7" indent="0" algn="r" rtl="0">
              <a:spcBef>
                <a:spcPts val="0"/>
              </a:spcBef>
              <a:spcAft>
                <a:spcPts val="0"/>
              </a:spcAft>
              <a:buNone/>
              <a:defRPr sz="1200" b="0" i="0" u="none" strike="noStrike" cap="none">
                <a:solidFill>
                  <a:srgbClr val="888888"/>
                </a:solidFill>
                <a:latin typeface="Calibri"/>
                <a:ea typeface="Calibri"/>
                <a:cs typeface="Calibri"/>
                <a:sym typeface="Calibri"/>
              </a:defRPr>
            </a:lvl8pPr>
            <a:lvl9pPr marL="0" marR="0" lvl="8" indent="0" algn="r" rtl="0">
              <a:spcBef>
                <a:spcPts val="0"/>
              </a:spcBef>
              <a:spcAft>
                <a:spcPts val="0"/>
              </a:spcAft>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7"/>
        <p:cNvGrpSpPr/>
        <p:nvPr/>
      </p:nvGrpSpPr>
      <p:grpSpPr>
        <a:xfrm>
          <a:off x="0" y="0"/>
          <a:ext cx="0" cy="0"/>
          <a:chOff x="0" y="0"/>
          <a:chExt cx="0" cy="0"/>
        </a:xfrm>
      </p:grpSpPr>
      <p:sp>
        <p:nvSpPr>
          <p:cNvPr id="28" name="Google Shape;28;p3"/>
          <p:cNvSpPr/>
          <p:nvPr/>
        </p:nvSpPr>
        <p:spPr>
          <a:xfrm>
            <a:off x="-90488" y="-57150"/>
            <a:ext cx="12282487" cy="6923088"/>
          </a:xfrm>
          <a:prstGeom prst="rect">
            <a:avLst/>
          </a:prstGeom>
          <a:solidFill>
            <a:srgbClr val="EEF9F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29" name="Google Shape;29;p3"/>
          <p:cNvPicPr preferRelativeResize="0"/>
          <p:nvPr/>
        </p:nvPicPr>
        <p:blipFill rotWithShape="1">
          <a:blip r:embed="rId2">
            <a:alphaModFix/>
          </a:blip>
          <a:srcRect l="2" t="-2" r="22437" b="43021"/>
          <a:stretch/>
        </p:blipFill>
        <p:spPr>
          <a:xfrm>
            <a:off x="8235950" y="5599113"/>
            <a:ext cx="4075113" cy="1312862"/>
          </a:xfrm>
          <a:prstGeom prst="rect">
            <a:avLst/>
          </a:prstGeom>
          <a:noFill/>
          <a:ln>
            <a:noFill/>
          </a:ln>
        </p:spPr>
      </p:pic>
      <p:sp>
        <p:nvSpPr>
          <p:cNvPr id="30" name="Google Shape;30;p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lstStyle>
            <a:lvl1pPr lvl="0" algn="l">
              <a:lnSpc>
                <a:spcPct val="90000"/>
              </a:lnSpc>
              <a:spcBef>
                <a:spcPts val="0"/>
              </a:spcBef>
              <a:spcAft>
                <a:spcPts val="0"/>
              </a:spcAft>
              <a:buSzPts val="1400"/>
              <a:buNone/>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31" name="Google Shape;31;p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lstStyle>
            <a:lvl1pPr marL="457200" lvl="0" indent="-342900" algn="l">
              <a:lnSpc>
                <a:spcPct val="90000"/>
              </a:lnSpc>
              <a:spcBef>
                <a:spcPts val="1000"/>
              </a:spcBef>
              <a:spcAft>
                <a:spcPts val="0"/>
              </a:spcAft>
              <a:buClr>
                <a:srgbClr val="595857"/>
              </a:buClr>
              <a:buSzPts val="1800"/>
              <a:buChar char="•"/>
              <a:defRPr/>
            </a:lvl1pPr>
            <a:lvl2pPr marL="914400" lvl="1" indent="-342900" algn="l">
              <a:lnSpc>
                <a:spcPct val="90000"/>
              </a:lnSpc>
              <a:spcBef>
                <a:spcPts val="500"/>
              </a:spcBef>
              <a:spcAft>
                <a:spcPts val="0"/>
              </a:spcAft>
              <a:buClr>
                <a:srgbClr val="595857"/>
              </a:buClr>
              <a:buSzPts val="1800"/>
              <a:buChar char="•"/>
              <a:defRPr/>
            </a:lvl2pPr>
            <a:lvl3pPr marL="1371600" lvl="2" indent="-342900" algn="l">
              <a:lnSpc>
                <a:spcPct val="90000"/>
              </a:lnSpc>
              <a:spcBef>
                <a:spcPts val="500"/>
              </a:spcBef>
              <a:spcAft>
                <a:spcPts val="0"/>
              </a:spcAft>
              <a:buClr>
                <a:srgbClr val="595857"/>
              </a:buClr>
              <a:buSzPts val="1800"/>
              <a:buChar char="•"/>
              <a:defRPr/>
            </a:lvl3pPr>
            <a:lvl4pPr marL="1828800" lvl="3" indent="-342900" algn="l">
              <a:lnSpc>
                <a:spcPct val="90000"/>
              </a:lnSpc>
              <a:spcBef>
                <a:spcPts val="500"/>
              </a:spcBef>
              <a:spcAft>
                <a:spcPts val="0"/>
              </a:spcAft>
              <a:buClr>
                <a:srgbClr val="595857"/>
              </a:buClr>
              <a:buSzPts val="1800"/>
              <a:buChar char="•"/>
              <a:defRPr/>
            </a:lvl4pPr>
            <a:lvl5pPr marL="2286000" lvl="4" indent="-342900" algn="l">
              <a:lnSpc>
                <a:spcPct val="90000"/>
              </a:lnSpc>
              <a:spcBef>
                <a:spcPts val="500"/>
              </a:spcBef>
              <a:spcAft>
                <a:spcPts val="0"/>
              </a:spcAft>
              <a:buClr>
                <a:srgbClr val="595857"/>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 name="Google Shape;32;p3"/>
          <p:cNvSpPr txBox="1">
            <a:spLocks noGrp="1"/>
          </p:cNvSpPr>
          <p:nvPr>
            <p:ph type="dt" idx="10"/>
          </p:nvPr>
        </p:nvSpPr>
        <p:spPr>
          <a:xfrm>
            <a:off x="6350" y="6356350"/>
            <a:ext cx="701675" cy="266700"/>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 name="Google Shape;33;p3"/>
          <p:cNvSpPr txBox="1">
            <a:spLocks noGrp="1"/>
          </p:cNvSpPr>
          <p:nvPr>
            <p:ph type="ftr" idx="11"/>
          </p:nvPr>
        </p:nvSpPr>
        <p:spPr>
          <a:xfrm>
            <a:off x="850900" y="6356350"/>
            <a:ext cx="502920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 name="Google Shape;34;p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1200" b="0" i="0" u="none" strike="noStrike" cap="none">
                <a:solidFill>
                  <a:srgbClr val="888888"/>
                </a:solidFill>
                <a:latin typeface="Calibri"/>
                <a:ea typeface="Calibri"/>
                <a:cs typeface="Calibri"/>
                <a:sym typeface="Calibri"/>
              </a:defRPr>
            </a:lvl1pPr>
            <a:lvl2pPr marL="0" marR="0" lvl="1" indent="0" algn="r">
              <a:spcBef>
                <a:spcPts val="0"/>
              </a:spcBef>
              <a:spcAft>
                <a:spcPts val="0"/>
              </a:spcAft>
              <a:buNone/>
              <a:defRPr sz="1200" b="0" i="0" u="none" strike="noStrike" cap="none">
                <a:solidFill>
                  <a:srgbClr val="888888"/>
                </a:solidFill>
                <a:latin typeface="Calibri"/>
                <a:ea typeface="Calibri"/>
                <a:cs typeface="Calibri"/>
                <a:sym typeface="Calibri"/>
              </a:defRPr>
            </a:lvl2pPr>
            <a:lvl3pPr marL="0" marR="0" lvl="2" indent="0" algn="r">
              <a:spcBef>
                <a:spcPts val="0"/>
              </a:spcBef>
              <a:spcAft>
                <a:spcPts val="0"/>
              </a:spcAft>
              <a:buNone/>
              <a:defRPr sz="1200" b="0" i="0" u="none" strike="noStrike" cap="none">
                <a:solidFill>
                  <a:srgbClr val="888888"/>
                </a:solidFill>
                <a:latin typeface="Calibri"/>
                <a:ea typeface="Calibri"/>
                <a:cs typeface="Calibri"/>
                <a:sym typeface="Calibri"/>
              </a:defRPr>
            </a:lvl3pPr>
            <a:lvl4pPr marL="0" marR="0" lvl="3" indent="0" algn="r">
              <a:spcBef>
                <a:spcPts val="0"/>
              </a:spcBef>
              <a:spcAft>
                <a:spcPts val="0"/>
              </a:spcAft>
              <a:buNone/>
              <a:defRPr sz="1200" b="0" i="0" u="none" strike="noStrike" cap="none">
                <a:solidFill>
                  <a:srgbClr val="888888"/>
                </a:solidFill>
                <a:latin typeface="Calibri"/>
                <a:ea typeface="Calibri"/>
                <a:cs typeface="Calibri"/>
                <a:sym typeface="Calibri"/>
              </a:defRPr>
            </a:lvl4pPr>
            <a:lvl5pPr marL="0" marR="0" lvl="4" indent="0" algn="r">
              <a:spcBef>
                <a:spcPts val="0"/>
              </a:spcBef>
              <a:spcAft>
                <a:spcPts val="0"/>
              </a:spcAft>
              <a:buNone/>
              <a:defRPr sz="1200" b="0" i="0" u="none" strike="noStrike" cap="none">
                <a:solidFill>
                  <a:srgbClr val="888888"/>
                </a:solidFill>
                <a:latin typeface="Calibri"/>
                <a:ea typeface="Calibri"/>
                <a:cs typeface="Calibri"/>
                <a:sym typeface="Calibri"/>
              </a:defRPr>
            </a:lvl5pPr>
            <a:lvl6pPr marL="0" marR="0" lvl="5" indent="0" algn="r">
              <a:spcBef>
                <a:spcPts val="0"/>
              </a:spcBef>
              <a:spcAft>
                <a:spcPts val="0"/>
              </a:spcAft>
              <a:buNone/>
              <a:defRPr sz="1200" b="0" i="0" u="none" strike="noStrike" cap="none">
                <a:solidFill>
                  <a:srgbClr val="888888"/>
                </a:solidFill>
                <a:latin typeface="Calibri"/>
                <a:ea typeface="Calibri"/>
                <a:cs typeface="Calibri"/>
                <a:sym typeface="Calibri"/>
              </a:defRPr>
            </a:lvl6pPr>
            <a:lvl7pPr marL="0" marR="0" lvl="6" indent="0" algn="r">
              <a:spcBef>
                <a:spcPts val="0"/>
              </a:spcBef>
              <a:spcAft>
                <a:spcPts val="0"/>
              </a:spcAft>
              <a:buNone/>
              <a:defRPr sz="1200" b="0" i="0" u="none" strike="noStrike" cap="none">
                <a:solidFill>
                  <a:srgbClr val="888888"/>
                </a:solidFill>
                <a:latin typeface="Calibri"/>
                <a:ea typeface="Calibri"/>
                <a:cs typeface="Calibri"/>
                <a:sym typeface="Calibri"/>
              </a:defRPr>
            </a:lvl7pPr>
            <a:lvl8pPr marL="0" marR="0" lvl="7" indent="0" algn="r">
              <a:spcBef>
                <a:spcPts val="0"/>
              </a:spcBef>
              <a:spcAft>
                <a:spcPts val="0"/>
              </a:spcAft>
              <a:buNone/>
              <a:defRPr sz="1200" b="0" i="0" u="none" strike="noStrike" cap="none">
                <a:solidFill>
                  <a:srgbClr val="888888"/>
                </a:solidFill>
                <a:latin typeface="Calibri"/>
                <a:ea typeface="Calibri"/>
                <a:cs typeface="Calibri"/>
                <a:sym typeface="Calibri"/>
              </a:defRPr>
            </a:lvl8pPr>
            <a:lvl9pPr marL="0" marR="0" lvl="8" indent="0" algn="r">
              <a:spcBef>
                <a:spcPts val="0"/>
              </a:spcBef>
              <a:spcAft>
                <a:spcPts val="0"/>
              </a:spcAft>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72"/>
        <p:cNvGrpSpPr/>
        <p:nvPr/>
      </p:nvGrpSpPr>
      <p:grpSpPr>
        <a:xfrm>
          <a:off x="0" y="0"/>
          <a:ext cx="0" cy="0"/>
          <a:chOff x="0" y="0"/>
          <a:chExt cx="0" cy="0"/>
        </a:xfrm>
      </p:grpSpPr>
      <p:sp>
        <p:nvSpPr>
          <p:cNvPr id="173" name="Google Shape;173;p22"/>
          <p:cNvSpPr/>
          <p:nvPr/>
        </p:nvSpPr>
        <p:spPr>
          <a:xfrm>
            <a:off x="-90488" y="-57150"/>
            <a:ext cx="12282300" cy="6923100"/>
          </a:xfrm>
          <a:prstGeom prst="rect">
            <a:avLst/>
          </a:prstGeom>
          <a:solidFill>
            <a:srgbClr val="EEF9F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b="0" i="0" u="none" strike="noStrike" cap="none">
              <a:solidFill>
                <a:schemeClr val="lt1"/>
              </a:solidFill>
              <a:latin typeface="Calibri"/>
              <a:ea typeface="Calibri"/>
              <a:cs typeface="Calibri"/>
              <a:sym typeface="Calibri"/>
            </a:endParaRPr>
          </a:p>
        </p:txBody>
      </p:sp>
      <p:pic>
        <p:nvPicPr>
          <p:cNvPr id="174" name="Google Shape;174;p22"/>
          <p:cNvPicPr preferRelativeResize="0"/>
          <p:nvPr/>
        </p:nvPicPr>
        <p:blipFill rotWithShape="1">
          <a:blip r:embed="rId2">
            <a:alphaModFix/>
          </a:blip>
          <a:srcRect r="22438" b="43019"/>
          <a:stretch/>
        </p:blipFill>
        <p:spPr>
          <a:xfrm>
            <a:off x="8235950" y="5599113"/>
            <a:ext cx="4075112" cy="1312862"/>
          </a:xfrm>
          <a:prstGeom prst="rect">
            <a:avLst/>
          </a:prstGeom>
          <a:noFill/>
          <a:ln>
            <a:noFill/>
          </a:ln>
        </p:spPr>
      </p:pic>
      <p:sp>
        <p:nvSpPr>
          <p:cNvPr id="175" name="Google Shape;175;p22"/>
          <p:cNvSpPr txBox="1">
            <a:spLocks noGrp="1"/>
          </p:cNvSpPr>
          <p:nvPr>
            <p:ph type="dt" idx="10"/>
          </p:nvPr>
        </p:nvSpPr>
        <p:spPr>
          <a:xfrm>
            <a:off x="6350" y="6356350"/>
            <a:ext cx="701700" cy="266700"/>
          </a:xfrm>
          <a:prstGeom prst="rect">
            <a:avLst/>
          </a:prstGeom>
          <a:noFill/>
          <a:ln>
            <a:noFill/>
          </a:ln>
        </p:spPr>
        <p:txBody>
          <a:bodyPr spcFirstLastPara="1" wrap="square" lIns="91425" tIns="45700" rIns="91425" bIns="45700" anchor="ctr" anchorCtr="0"/>
          <a:lstStyle>
            <a:lvl1pPr lvl="0" algn="l" rtl="0">
              <a:spcBef>
                <a:spcPts val="0"/>
              </a:spcBef>
              <a:spcAft>
                <a:spcPts val="0"/>
              </a:spcAft>
              <a:buSzPts val="1500"/>
              <a:buNone/>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a:p>
        </p:txBody>
      </p:sp>
      <p:sp>
        <p:nvSpPr>
          <p:cNvPr id="176" name="Google Shape;176;p22"/>
          <p:cNvSpPr txBox="1">
            <a:spLocks noGrp="1"/>
          </p:cNvSpPr>
          <p:nvPr>
            <p:ph type="ftr" idx="11"/>
          </p:nvPr>
        </p:nvSpPr>
        <p:spPr>
          <a:xfrm>
            <a:off x="3581400" y="6356350"/>
            <a:ext cx="5029200" cy="365100"/>
          </a:xfrm>
          <a:prstGeom prst="rect">
            <a:avLst/>
          </a:prstGeom>
          <a:noFill/>
          <a:ln>
            <a:noFill/>
          </a:ln>
        </p:spPr>
        <p:txBody>
          <a:bodyPr spcFirstLastPara="1" wrap="square" lIns="91425" tIns="45700" rIns="91425" bIns="45700" anchor="ctr" anchorCtr="0"/>
          <a:lstStyle>
            <a:lvl1pPr lvl="0" algn="l" rtl="0">
              <a:spcBef>
                <a:spcPts val="0"/>
              </a:spcBef>
              <a:spcAft>
                <a:spcPts val="0"/>
              </a:spcAft>
              <a:buSzPts val="1500"/>
              <a:buNone/>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a:p>
        </p:txBody>
      </p:sp>
      <p:sp>
        <p:nvSpPr>
          <p:cNvPr id="177" name="Google Shape;177;p22"/>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spcAft>
                <a:spcPts val="0"/>
              </a:spcAft>
              <a:buNone/>
              <a:defRPr sz="1200" b="0" i="0" u="none" strike="noStrike" cap="none">
                <a:solidFill>
                  <a:srgbClr val="888888"/>
                </a:solidFill>
                <a:latin typeface="Calibri"/>
                <a:ea typeface="Calibri"/>
                <a:cs typeface="Calibri"/>
                <a:sym typeface="Calibri"/>
              </a:defRPr>
            </a:lvl1pPr>
            <a:lvl2pPr marL="0" marR="0" lvl="1" indent="0" algn="r" rtl="0">
              <a:spcBef>
                <a:spcPts val="0"/>
              </a:spcBef>
              <a:spcAft>
                <a:spcPts val="0"/>
              </a:spcAft>
              <a:buNone/>
              <a:defRPr sz="1200" b="0" i="0" u="none" strike="noStrike" cap="none">
                <a:solidFill>
                  <a:srgbClr val="888888"/>
                </a:solidFill>
                <a:latin typeface="Calibri"/>
                <a:ea typeface="Calibri"/>
                <a:cs typeface="Calibri"/>
                <a:sym typeface="Calibri"/>
              </a:defRPr>
            </a:lvl2pPr>
            <a:lvl3pPr marL="0" marR="0" lvl="2" indent="0" algn="r" rtl="0">
              <a:spcBef>
                <a:spcPts val="0"/>
              </a:spcBef>
              <a:spcAft>
                <a:spcPts val="0"/>
              </a:spcAft>
              <a:buNone/>
              <a:defRPr sz="1200" b="0" i="0" u="none" strike="noStrike" cap="none">
                <a:solidFill>
                  <a:srgbClr val="888888"/>
                </a:solidFill>
                <a:latin typeface="Calibri"/>
                <a:ea typeface="Calibri"/>
                <a:cs typeface="Calibri"/>
                <a:sym typeface="Calibri"/>
              </a:defRPr>
            </a:lvl3pPr>
            <a:lvl4pPr marL="0" marR="0" lvl="3" indent="0" algn="r" rtl="0">
              <a:spcBef>
                <a:spcPts val="0"/>
              </a:spcBef>
              <a:spcAft>
                <a:spcPts val="0"/>
              </a:spcAft>
              <a:buNone/>
              <a:defRPr sz="1200" b="0" i="0" u="none" strike="noStrike" cap="none">
                <a:solidFill>
                  <a:srgbClr val="888888"/>
                </a:solidFill>
                <a:latin typeface="Calibri"/>
                <a:ea typeface="Calibri"/>
                <a:cs typeface="Calibri"/>
                <a:sym typeface="Calibri"/>
              </a:defRPr>
            </a:lvl4pPr>
            <a:lvl5pPr marL="0" marR="0" lvl="4" indent="0" algn="r" rtl="0">
              <a:spcBef>
                <a:spcPts val="0"/>
              </a:spcBef>
              <a:spcAft>
                <a:spcPts val="0"/>
              </a:spcAft>
              <a:buNone/>
              <a:defRPr sz="1200" b="0" i="0" u="none" strike="noStrike" cap="none">
                <a:solidFill>
                  <a:srgbClr val="888888"/>
                </a:solidFill>
                <a:latin typeface="Calibri"/>
                <a:ea typeface="Calibri"/>
                <a:cs typeface="Calibri"/>
                <a:sym typeface="Calibri"/>
              </a:defRPr>
            </a:lvl5pPr>
            <a:lvl6pPr marL="0" marR="0" lvl="5" indent="0" algn="r" rtl="0">
              <a:spcBef>
                <a:spcPts val="0"/>
              </a:spcBef>
              <a:spcAft>
                <a:spcPts val="0"/>
              </a:spcAft>
              <a:buNone/>
              <a:defRPr sz="1200" b="0" i="0" u="none" strike="noStrike" cap="none">
                <a:solidFill>
                  <a:srgbClr val="888888"/>
                </a:solidFill>
                <a:latin typeface="Calibri"/>
                <a:ea typeface="Calibri"/>
                <a:cs typeface="Calibri"/>
                <a:sym typeface="Calibri"/>
              </a:defRPr>
            </a:lvl6pPr>
            <a:lvl7pPr marL="0" marR="0" lvl="6" indent="0" algn="r" rtl="0">
              <a:spcBef>
                <a:spcPts val="0"/>
              </a:spcBef>
              <a:spcAft>
                <a:spcPts val="0"/>
              </a:spcAft>
              <a:buNone/>
              <a:defRPr sz="1200" b="0" i="0" u="none" strike="noStrike" cap="none">
                <a:solidFill>
                  <a:srgbClr val="888888"/>
                </a:solidFill>
                <a:latin typeface="Calibri"/>
                <a:ea typeface="Calibri"/>
                <a:cs typeface="Calibri"/>
                <a:sym typeface="Calibri"/>
              </a:defRPr>
            </a:lvl7pPr>
            <a:lvl8pPr marL="0" marR="0" lvl="7" indent="0" algn="r" rtl="0">
              <a:spcBef>
                <a:spcPts val="0"/>
              </a:spcBef>
              <a:spcAft>
                <a:spcPts val="0"/>
              </a:spcAft>
              <a:buNone/>
              <a:defRPr sz="1200" b="0" i="0" u="none" strike="noStrike" cap="none">
                <a:solidFill>
                  <a:srgbClr val="888888"/>
                </a:solidFill>
                <a:latin typeface="Calibri"/>
                <a:ea typeface="Calibri"/>
                <a:cs typeface="Calibri"/>
                <a:sym typeface="Calibri"/>
              </a:defRPr>
            </a:lvl8pPr>
            <a:lvl9pPr marL="0" marR="0" lvl="8" indent="0" algn="r" rtl="0">
              <a:spcBef>
                <a:spcPts val="0"/>
              </a:spcBef>
              <a:spcAft>
                <a:spcPts val="0"/>
              </a:spcAft>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78"/>
        <p:cNvGrpSpPr/>
        <p:nvPr/>
      </p:nvGrpSpPr>
      <p:grpSpPr>
        <a:xfrm>
          <a:off x="0" y="0"/>
          <a:ext cx="0" cy="0"/>
          <a:chOff x="0" y="0"/>
          <a:chExt cx="0" cy="0"/>
        </a:xfrm>
      </p:grpSpPr>
      <p:sp>
        <p:nvSpPr>
          <p:cNvPr id="179" name="Google Shape;179;p23"/>
          <p:cNvSpPr/>
          <p:nvPr/>
        </p:nvSpPr>
        <p:spPr>
          <a:xfrm>
            <a:off x="-90488" y="-57150"/>
            <a:ext cx="12282300" cy="6923100"/>
          </a:xfrm>
          <a:prstGeom prst="rect">
            <a:avLst/>
          </a:prstGeom>
          <a:solidFill>
            <a:srgbClr val="EEF9F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b="0" i="0" u="none" strike="noStrike" cap="none">
              <a:solidFill>
                <a:schemeClr val="lt1"/>
              </a:solidFill>
              <a:latin typeface="Calibri"/>
              <a:ea typeface="Calibri"/>
              <a:cs typeface="Calibri"/>
              <a:sym typeface="Calibri"/>
            </a:endParaRPr>
          </a:p>
        </p:txBody>
      </p:sp>
      <p:pic>
        <p:nvPicPr>
          <p:cNvPr id="180" name="Google Shape;180;p23"/>
          <p:cNvPicPr preferRelativeResize="0"/>
          <p:nvPr/>
        </p:nvPicPr>
        <p:blipFill rotWithShape="1">
          <a:blip r:embed="rId2">
            <a:alphaModFix/>
          </a:blip>
          <a:srcRect r="22438" b="43019"/>
          <a:stretch/>
        </p:blipFill>
        <p:spPr>
          <a:xfrm>
            <a:off x="8235950" y="5599113"/>
            <a:ext cx="4075112" cy="1312862"/>
          </a:xfrm>
          <a:prstGeom prst="rect">
            <a:avLst/>
          </a:prstGeom>
          <a:noFill/>
          <a:ln>
            <a:noFill/>
          </a:ln>
        </p:spPr>
      </p:pic>
      <p:sp>
        <p:nvSpPr>
          <p:cNvPr id="181" name="Google Shape;181;p23"/>
          <p:cNvSpPr txBox="1"/>
          <p:nvPr/>
        </p:nvSpPr>
        <p:spPr>
          <a:xfrm>
            <a:off x="850900" y="6356350"/>
            <a:ext cx="5029200" cy="3651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200" b="0" i="0" u="none" strike="noStrike" cap="none">
                <a:solidFill>
                  <a:srgbClr val="888888"/>
                </a:solidFill>
                <a:latin typeface="Calibri"/>
                <a:ea typeface="Calibri"/>
                <a:cs typeface="Calibri"/>
                <a:sym typeface="Calibri"/>
              </a:rPr>
              <a:t>© 2019 University Corporation for Atmospheric Research. All Rights Reserved </a:t>
            </a:r>
            <a:endParaRPr sz="1500"/>
          </a:p>
        </p:txBody>
      </p:sp>
      <p:sp>
        <p:nvSpPr>
          <p:cNvPr id="182" name="Google Shape;182;p23"/>
          <p:cNvSpPr txBox="1">
            <a:spLocks noGrp="1"/>
          </p:cNvSpPr>
          <p:nvPr>
            <p:ph type="title"/>
          </p:nvPr>
        </p:nvSpPr>
        <p:spPr>
          <a:xfrm>
            <a:off x="839788" y="457200"/>
            <a:ext cx="3932100" cy="1600500"/>
          </a:xfrm>
          <a:prstGeom prst="rect">
            <a:avLst/>
          </a:prstGeom>
          <a:noFill/>
          <a:ln>
            <a:noFill/>
          </a:ln>
        </p:spPr>
        <p:txBody>
          <a:bodyPr spcFirstLastPara="1" wrap="square" lIns="91425" tIns="45700" rIns="91425" bIns="45700" anchor="b" anchorCtr="0"/>
          <a:lstStyle>
            <a:lvl1pPr lvl="0" algn="l" rtl="0">
              <a:lnSpc>
                <a:spcPct val="90000"/>
              </a:lnSpc>
              <a:spcBef>
                <a:spcPts val="0"/>
              </a:spcBef>
              <a:spcAft>
                <a:spcPts val="0"/>
              </a:spcAft>
              <a:buSzPts val="1500"/>
              <a:buNone/>
              <a:defRPr sz="3200"/>
            </a:lvl1pPr>
            <a:lvl2pPr lvl="1" algn="l" rtl="0">
              <a:lnSpc>
                <a:spcPct val="90000"/>
              </a:lnSpc>
              <a:spcBef>
                <a:spcPts val="0"/>
              </a:spcBef>
              <a:spcAft>
                <a:spcPts val="0"/>
              </a:spcAft>
              <a:buSzPts val="1500"/>
              <a:buNone/>
              <a:defRPr/>
            </a:lvl2pPr>
            <a:lvl3pPr lvl="2" algn="l" rtl="0">
              <a:lnSpc>
                <a:spcPct val="90000"/>
              </a:lnSpc>
              <a:spcBef>
                <a:spcPts val="0"/>
              </a:spcBef>
              <a:spcAft>
                <a:spcPts val="0"/>
              </a:spcAft>
              <a:buSzPts val="1500"/>
              <a:buNone/>
              <a:defRPr/>
            </a:lvl3pPr>
            <a:lvl4pPr lvl="3" algn="l" rtl="0">
              <a:lnSpc>
                <a:spcPct val="90000"/>
              </a:lnSpc>
              <a:spcBef>
                <a:spcPts val="0"/>
              </a:spcBef>
              <a:spcAft>
                <a:spcPts val="0"/>
              </a:spcAft>
              <a:buSzPts val="1500"/>
              <a:buNone/>
              <a:defRPr/>
            </a:lvl4pPr>
            <a:lvl5pPr lvl="4" algn="l" rtl="0">
              <a:lnSpc>
                <a:spcPct val="90000"/>
              </a:lnSpc>
              <a:spcBef>
                <a:spcPts val="0"/>
              </a:spcBef>
              <a:spcAft>
                <a:spcPts val="0"/>
              </a:spcAft>
              <a:buSzPts val="1500"/>
              <a:buNone/>
              <a:defRPr/>
            </a:lvl5pPr>
            <a:lvl6pPr lvl="5" algn="l" rtl="0">
              <a:lnSpc>
                <a:spcPct val="90000"/>
              </a:lnSpc>
              <a:spcBef>
                <a:spcPts val="0"/>
              </a:spcBef>
              <a:spcAft>
                <a:spcPts val="0"/>
              </a:spcAft>
              <a:buSzPts val="1500"/>
              <a:buNone/>
              <a:defRPr/>
            </a:lvl6pPr>
            <a:lvl7pPr lvl="6" algn="l" rtl="0">
              <a:lnSpc>
                <a:spcPct val="90000"/>
              </a:lnSpc>
              <a:spcBef>
                <a:spcPts val="0"/>
              </a:spcBef>
              <a:spcAft>
                <a:spcPts val="0"/>
              </a:spcAft>
              <a:buSzPts val="1500"/>
              <a:buNone/>
              <a:defRPr/>
            </a:lvl7pPr>
            <a:lvl8pPr lvl="7" algn="l" rtl="0">
              <a:lnSpc>
                <a:spcPct val="90000"/>
              </a:lnSpc>
              <a:spcBef>
                <a:spcPts val="0"/>
              </a:spcBef>
              <a:spcAft>
                <a:spcPts val="0"/>
              </a:spcAft>
              <a:buSzPts val="1500"/>
              <a:buNone/>
              <a:defRPr/>
            </a:lvl8pPr>
            <a:lvl9pPr lvl="8" algn="l" rtl="0">
              <a:lnSpc>
                <a:spcPct val="90000"/>
              </a:lnSpc>
              <a:spcBef>
                <a:spcPts val="0"/>
              </a:spcBef>
              <a:spcAft>
                <a:spcPts val="0"/>
              </a:spcAft>
              <a:buSzPts val="1500"/>
              <a:buNone/>
              <a:defRPr/>
            </a:lvl9pPr>
          </a:lstStyle>
          <a:p>
            <a:endParaRPr/>
          </a:p>
        </p:txBody>
      </p:sp>
      <p:sp>
        <p:nvSpPr>
          <p:cNvPr id="183" name="Google Shape;183;p23"/>
          <p:cNvSpPr txBox="1">
            <a:spLocks noGrp="1"/>
          </p:cNvSpPr>
          <p:nvPr>
            <p:ph type="body" idx="1"/>
          </p:nvPr>
        </p:nvSpPr>
        <p:spPr>
          <a:xfrm>
            <a:off x="5183188" y="987425"/>
            <a:ext cx="6172500" cy="4873500"/>
          </a:xfrm>
          <a:prstGeom prst="rect">
            <a:avLst/>
          </a:prstGeom>
          <a:noFill/>
          <a:ln>
            <a:noFill/>
          </a:ln>
        </p:spPr>
        <p:txBody>
          <a:bodyPr spcFirstLastPara="1" wrap="square" lIns="91425" tIns="45700" rIns="91425" bIns="45700" anchor="t" anchorCtr="0"/>
          <a:lstStyle>
            <a:lvl1pPr marL="457200" lvl="0" indent="-431800" algn="l" rtl="0">
              <a:lnSpc>
                <a:spcPct val="90000"/>
              </a:lnSpc>
              <a:spcBef>
                <a:spcPts val="1100"/>
              </a:spcBef>
              <a:spcAft>
                <a:spcPts val="0"/>
              </a:spcAft>
              <a:buClr>
                <a:srgbClr val="595857"/>
              </a:buClr>
              <a:buSzPts val="3200"/>
              <a:buChar char="•"/>
              <a:defRPr sz="3200"/>
            </a:lvl1pPr>
            <a:lvl2pPr marL="914400" lvl="1" indent="-406400" algn="l" rtl="0">
              <a:lnSpc>
                <a:spcPct val="90000"/>
              </a:lnSpc>
              <a:spcBef>
                <a:spcPts val="500"/>
              </a:spcBef>
              <a:spcAft>
                <a:spcPts val="0"/>
              </a:spcAft>
              <a:buClr>
                <a:srgbClr val="595857"/>
              </a:buClr>
              <a:buSzPts val="2800"/>
              <a:buChar char="•"/>
              <a:defRPr sz="2800"/>
            </a:lvl2pPr>
            <a:lvl3pPr marL="1371600" lvl="2" indent="-381000" algn="l" rtl="0">
              <a:lnSpc>
                <a:spcPct val="90000"/>
              </a:lnSpc>
              <a:spcBef>
                <a:spcPts val="500"/>
              </a:spcBef>
              <a:spcAft>
                <a:spcPts val="0"/>
              </a:spcAft>
              <a:buClr>
                <a:srgbClr val="595857"/>
              </a:buClr>
              <a:buSzPts val="2400"/>
              <a:buChar char="•"/>
              <a:defRPr sz="2400"/>
            </a:lvl3pPr>
            <a:lvl4pPr marL="1828800" lvl="3" indent="-355600" algn="l" rtl="0">
              <a:lnSpc>
                <a:spcPct val="90000"/>
              </a:lnSpc>
              <a:spcBef>
                <a:spcPts val="500"/>
              </a:spcBef>
              <a:spcAft>
                <a:spcPts val="0"/>
              </a:spcAft>
              <a:buClr>
                <a:srgbClr val="595857"/>
              </a:buClr>
              <a:buSzPts val="2000"/>
              <a:buChar char="•"/>
              <a:defRPr sz="2000"/>
            </a:lvl4pPr>
            <a:lvl5pPr marL="2286000" lvl="4" indent="-355600" algn="l" rtl="0">
              <a:lnSpc>
                <a:spcPct val="90000"/>
              </a:lnSpc>
              <a:spcBef>
                <a:spcPts val="500"/>
              </a:spcBef>
              <a:spcAft>
                <a:spcPts val="0"/>
              </a:spcAft>
              <a:buClr>
                <a:srgbClr val="595857"/>
              </a:buClr>
              <a:buSzPts val="2000"/>
              <a:buChar char="•"/>
              <a:defRPr sz="2000"/>
            </a:lvl5pPr>
            <a:lvl6pPr marL="2743200" lvl="5" indent="-355600" algn="l" rtl="0">
              <a:lnSpc>
                <a:spcPct val="90000"/>
              </a:lnSpc>
              <a:spcBef>
                <a:spcPts val="500"/>
              </a:spcBef>
              <a:spcAft>
                <a:spcPts val="0"/>
              </a:spcAft>
              <a:buClr>
                <a:schemeClr val="dk1"/>
              </a:buClr>
              <a:buSzPts val="2000"/>
              <a:buChar char="•"/>
              <a:defRPr sz="2000"/>
            </a:lvl6pPr>
            <a:lvl7pPr marL="3200400" lvl="6" indent="-355600" algn="l" rtl="0">
              <a:lnSpc>
                <a:spcPct val="90000"/>
              </a:lnSpc>
              <a:spcBef>
                <a:spcPts val="500"/>
              </a:spcBef>
              <a:spcAft>
                <a:spcPts val="0"/>
              </a:spcAft>
              <a:buClr>
                <a:schemeClr val="dk1"/>
              </a:buClr>
              <a:buSzPts val="2000"/>
              <a:buChar char="•"/>
              <a:defRPr sz="2000"/>
            </a:lvl7pPr>
            <a:lvl8pPr marL="3657600" lvl="7" indent="-355600" algn="l" rtl="0">
              <a:lnSpc>
                <a:spcPct val="90000"/>
              </a:lnSpc>
              <a:spcBef>
                <a:spcPts val="500"/>
              </a:spcBef>
              <a:spcAft>
                <a:spcPts val="0"/>
              </a:spcAft>
              <a:buClr>
                <a:schemeClr val="dk1"/>
              </a:buClr>
              <a:buSzPts val="2000"/>
              <a:buChar char="•"/>
              <a:defRPr sz="2000"/>
            </a:lvl8pPr>
            <a:lvl9pPr marL="4114800" lvl="8" indent="-355600" algn="l" rtl="0">
              <a:lnSpc>
                <a:spcPct val="90000"/>
              </a:lnSpc>
              <a:spcBef>
                <a:spcPts val="500"/>
              </a:spcBef>
              <a:spcAft>
                <a:spcPts val="0"/>
              </a:spcAft>
              <a:buClr>
                <a:schemeClr val="dk1"/>
              </a:buClr>
              <a:buSzPts val="2000"/>
              <a:buChar char="•"/>
              <a:defRPr sz="2000"/>
            </a:lvl9pPr>
          </a:lstStyle>
          <a:p>
            <a:endParaRPr/>
          </a:p>
        </p:txBody>
      </p:sp>
      <p:sp>
        <p:nvSpPr>
          <p:cNvPr id="184" name="Google Shape;184;p23"/>
          <p:cNvSpPr txBox="1">
            <a:spLocks noGrp="1"/>
          </p:cNvSpPr>
          <p:nvPr>
            <p:ph type="body" idx="2"/>
          </p:nvPr>
        </p:nvSpPr>
        <p:spPr>
          <a:xfrm>
            <a:off x="839788" y="2057400"/>
            <a:ext cx="3932100" cy="3811500"/>
          </a:xfrm>
          <a:prstGeom prst="rect">
            <a:avLst/>
          </a:prstGeom>
          <a:noFill/>
          <a:ln>
            <a:noFill/>
          </a:ln>
        </p:spPr>
        <p:txBody>
          <a:bodyPr spcFirstLastPara="1" wrap="square" lIns="91425" tIns="45700" rIns="91425" bIns="45700" anchor="t" anchorCtr="0"/>
          <a:lstStyle>
            <a:lvl1pPr marL="457200" lvl="0" indent="-228600" algn="l" rtl="0">
              <a:lnSpc>
                <a:spcPct val="90000"/>
              </a:lnSpc>
              <a:spcBef>
                <a:spcPts val="1100"/>
              </a:spcBef>
              <a:spcAft>
                <a:spcPts val="0"/>
              </a:spcAft>
              <a:buClr>
                <a:srgbClr val="595857"/>
              </a:buClr>
              <a:buSzPts val="1600"/>
              <a:buNone/>
              <a:defRPr sz="1600"/>
            </a:lvl1pPr>
            <a:lvl2pPr marL="914400" lvl="1" indent="-228600" algn="l" rtl="0">
              <a:lnSpc>
                <a:spcPct val="90000"/>
              </a:lnSpc>
              <a:spcBef>
                <a:spcPts val="500"/>
              </a:spcBef>
              <a:spcAft>
                <a:spcPts val="0"/>
              </a:spcAft>
              <a:buClr>
                <a:srgbClr val="595857"/>
              </a:buClr>
              <a:buSzPts val="1500"/>
              <a:buNone/>
              <a:defRPr sz="1500"/>
            </a:lvl2pPr>
            <a:lvl3pPr marL="1371600" lvl="2" indent="-228600" algn="l" rtl="0">
              <a:lnSpc>
                <a:spcPct val="90000"/>
              </a:lnSpc>
              <a:spcBef>
                <a:spcPts val="500"/>
              </a:spcBef>
              <a:spcAft>
                <a:spcPts val="0"/>
              </a:spcAft>
              <a:buClr>
                <a:srgbClr val="595857"/>
              </a:buClr>
              <a:buSzPts val="1200"/>
              <a:buNone/>
              <a:defRPr sz="1200"/>
            </a:lvl3pPr>
            <a:lvl4pPr marL="1828800" lvl="3" indent="-228600" algn="l" rtl="0">
              <a:lnSpc>
                <a:spcPct val="90000"/>
              </a:lnSpc>
              <a:spcBef>
                <a:spcPts val="500"/>
              </a:spcBef>
              <a:spcAft>
                <a:spcPts val="0"/>
              </a:spcAft>
              <a:buClr>
                <a:srgbClr val="595857"/>
              </a:buClr>
              <a:buSzPts val="1100"/>
              <a:buNone/>
              <a:defRPr sz="1100"/>
            </a:lvl4pPr>
            <a:lvl5pPr marL="2286000" lvl="4" indent="-228600" algn="l" rtl="0">
              <a:lnSpc>
                <a:spcPct val="90000"/>
              </a:lnSpc>
              <a:spcBef>
                <a:spcPts val="500"/>
              </a:spcBef>
              <a:spcAft>
                <a:spcPts val="0"/>
              </a:spcAft>
              <a:buClr>
                <a:srgbClr val="595857"/>
              </a:buClr>
              <a:buSzPts val="1100"/>
              <a:buNone/>
              <a:defRPr sz="1100"/>
            </a:lvl5pPr>
            <a:lvl6pPr marL="2743200" lvl="5" indent="-228600" algn="l" rtl="0">
              <a:lnSpc>
                <a:spcPct val="90000"/>
              </a:lnSpc>
              <a:spcBef>
                <a:spcPts val="500"/>
              </a:spcBef>
              <a:spcAft>
                <a:spcPts val="0"/>
              </a:spcAft>
              <a:buClr>
                <a:schemeClr val="dk1"/>
              </a:buClr>
              <a:buSzPts val="1100"/>
              <a:buNone/>
              <a:defRPr sz="1100"/>
            </a:lvl6pPr>
            <a:lvl7pPr marL="3200400" lvl="6" indent="-228600" algn="l" rtl="0">
              <a:lnSpc>
                <a:spcPct val="90000"/>
              </a:lnSpc>
              <a:spcBef>
                <a:spcPts val="500"/>
              </a:spcBef>
              <a:spcAft>
                <a:spcPts val="0"/>
              </a:spcAft>
              <a:buClr>
                <a:schemeClr val="dk1"/>
              </a:buClr>
              <a:buSzPts val="1100"/>
              <a:buNone/>
              <a:defRPr sz="1100"/>
            </a:lvl7pPr>
            <a:lvl8pPr marL="3657600" lvl="7" indent="-228600" algn="l" rtl="0">
              <a:lnSpc>
                <a:spcPct val="90000"/>
              </a:lnSpc>
              <a:spcBef>
                <a:spcPts val="500"/>
              </a:spcBef>
              <a:spcAft>
                <a:spcPts val="0"/>
              </a:spcAft>
              <a:buClr>
                <a:schemeClr val="dk1"/>
              </a:buClr>
              <a:buSzPts val="1100"/>
              <a:buNone/>
              <a:defRPr sz="1100"/>
            </a:lvl8pPr>
            <a:lvl9pPr marL="4114800" lvl="8" indent="-228600" algn="l" rtl="0">
              <a:lnSpc>
                <a:spcPct val="90000"/>
              </a:lnSpc>
              <a:spcBef>
                <a:spcPts val="500"/>
              </a:spcBef>
              <a:spcAft>
                <a:spcPts val="0"/>
              </a:spcAft>
              <a:buClr>
                <a:schemeClr val="dk1"/>
              </a:buClr>
              <a:buSzPts val="1100"/>
              <a:buNone/>
              <a:defRPr sz="1100"/>
            </a:lvl9pPr>
          </a:lstStyle>
          <a:p>
            <a:endParaRPr/>
          </a:p>
        </p:txBody>
      </p:sp>
      <p:sp>
        <p:nvSpPr>
          <p:cNvPr id="185" name="Google Shape;185;p23"/>
          <p:cNvSpPr txBox="1">
            <a:spLocks noGrp="1"/>
          </p:cNvSpPr>
          <p:nvPr>
            <p:ph type="dt" idx="10"/>
          </p:nvPr>
        </p:nvSpPr>
        <p:spPr>
          <a:xfrm>
            <a:off x="6350" y="6356350"/>
            <a:ext cx="701700" cy="266700"/>
          </a:xfrm>
          <a:prstGeom prst="rect">
            <a:avLst/>
          </a:prstGeom>
          <a:noFill/>
          <a:ln>
            <a:noFill/>
          </a:ln>
        </p:spPr>
        <p:txBody>
          <a:bodyPr spcFirstLastPara="1" wrap="square" lIns="91425" tIns="45700" rIns="91425" bIns="45700" anchor="ctr" anchorCtr="0"/>
          <a:lstStyle>
            <a:lvl1pPr lvl="0" algn="l" rtl="0">
              <a:spcBef>
                <a:spcPts val="0"/>
              </a:spcBef>
              <a:spcAft>
                <a:spcPts val="0"/>
              </a:spcAft>
              <a:buSzPts val="1500"/>
              <a:buNone/>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a:p>
        </p:txBody>
      </p:sp>
      <p:sp>
        <p:nvSpPr>
          <p:cNvPr id="186" name="Google Shape;186;p23"/>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spcAft>
                <a:spcPts val="0"/>
              </a:spcAft>
              <a:buNone/>
              <a:defRPr sz="1200" b="0" i="0" u="none" strike="noStrike" cap="none">
                <a:solidFill>
                  <a:srgbClr val="888888"/>
                </a:solidFill>
                <a:latin typeface="Calibri"/>
                <a:ea typeface="Calibri"/>
                <a:cs typeface="Calibri"/>
                <a:sym typeface="Calibri"/>
              </a:defRPr>
            </a:lvl1pPr>
            <a:lvl2pPr marL="0" marR="0" lvl="1" indent="0" algn="r" rtl="0">
              <a:spcBef>
                <a:spcPts val="0"/>
              </a:spcBef>
              <a:spcAft>
                <a:spcPts val="0"/>
              </a:spcAft>
              <a:buNone/>
              <a:defRPr sz="1200" b="0" i="0" u="none" strike="noStrike" cap="none">
                <a:solidFill>
                  <a:srgbClr val="888888"/>
                </a:solidFill>
                <a:latin typeface="Calibri"/>
                <a:ea typeface="Calibri"/>
                <a:cs typeface="Calibri"/>
                <a:sym typeface="Calibri"/>
              </a:defRPr>
            </a:lvl2pPr>
            <a:lvl3pPr marL="0" marR="0" lvl="2" indent="0" algn="r" rtl="0">
              <a:spcBef>
                <a:spcPts val="0"/>
              </a:spcBef>
              <a:spcAft>
                <a:spcPts val="0"/>
              </a:spcAft>
              <a:buNone/>
              <a:defRPr sz="1200" b="0" i="0" u="none" strike="noStrike" cap="none">
                <a:solidFill>
                  <a:srgbClr val="888888"/>
                </a:solidFill>
                <a:latin typeface="Calibri"/>
                <a:ea typeface="Calibri"/>
                <a:cs typeface="Calibri"/>
                <a:sym typeface="Calibri"/>
              </a:defRPr>
            </a:lvl3pPr>
            <a:lvl4pPr marL="0" marR="0" lvl="3" indent="0" algn="r" rtl="0">
              <a:spcBef>
                <a:spcPts val="0"/>
              </a:spcBef>
              <a:spcAft>
                <a:spcPts val="0"/>
              </a:spcAft>
              <a:buNone/>
              <a:defRPr sz="1200" b="0" i="0" u="none" strike="noStrike" cap="none">
                <a:solidFill>
                  <a:srgbClr val="888888"/>
                </a:solidFill>
                <a:latin typeface="Calibri"/>
                <a:ea typeface="Calibri"/>
                <a:cs typeface="Calibri"/>
                <a:sym typeface="Calibri"/>
              </a:defRPr>
            </a:lvl4pPr>
            <a:lvl5pPr marL="0" marR="0" lvl="4" indent="0" algn="r" rtl="0">
              <a:spcBef>
                <a:spcPts val="0"/>
              </a:spcBef>
              <a:spcAft>
                <a:spcPts val="0"/>
              </a:spcAft>
              <a:buNone/>
              <a:defRPr sz="1200" b="0" i="0" u="none" strike="noStrike" cap="none">
                <a:solidFill>
                  <a:srgbClr val="888888"/>
                </a:solidFill>
                <a:latin typeface="Calibri"/>
                <a:ea typeface="Calibri"/>
                <a:cs typeface="Calibri"/>
                <a:sym typeface="Calibri"/>
              </a:defRPr>
            </a:lvl5pPr>
            <a:lvl6pPr marL="0" marR="0" lvl="5" indent="0" algn="r" rtl="0">
              <a:spcBef>
                <a:spcPts val="0"/>
              </a:spcBef>
              <a:spcAft>
                <a:spcPts val="0"/>
              </a:spcAft>
              <a:buNone/>
              <a:defRPr sz="1200" b="0" i="0" u="none" strike="noStrike" cap="none">
                <a:solidFill>
                  <a:srgbClr val="888888"/>
                </a:solidFill>
                <a:latin typeface="Calibri"/>
                <a:ea typeface="Calibri"/>
                <a:cs typeface="Calibri"/>
                <a:sym typeface="Calibri"/>
              </a:defRPr>
            </a:lvl6pPr>
            <a:lvl7pPr marL="0" marR="0" lvl="6" indent="0" algn="r" rtl="0">
              <a:spcBef>
                <a:spcPts val="0"/>
              </a:spcBef>
              <a:spcAft>
                <a:spcPts val="0"/>
              </a:spcAft>
              <a:buNone/>
              <a:defRPr sz="1200" b="0" i="0" u="none" strike="noStrike" cap="none">
                <a:solidFill>
                  <a:srgbClr val="888888"/>
                </a:solidFill>
                <a:latin typeface="Calibri"/>
                <a:ea typeface="Calibri"/>
                <a:cs typeface="Calibri"/>
                <a:sym typeface="Calibri"/>
              </a:defRPr>
            </a:lvl7pPr>
            <a:lvl8pPr marL="0" marR="0" lvl="7" indent="0" algn="r" rtl="0">
              <a:spcBef>
                <a:spcPts val="0"/>
              </a:spcBef>
              <a:spcAft>
                <a:spcPts val="0"/>
              </a:spcAft>
              <a:buNone/>
              <a:defRPr sz="1200" b="0" i="0" u="none" strike="noStrike" cap="none">
                <a:solidFill>
                  <a:srgbClr val="888888"/>
                </a:solidFill>
                <a:latin typeface="Calibri"/>
                <a:ea typeface="Calibri"/>
                <a:cs typeface="Calibri"/>
                <a:sym typeface="Calibri"/>
              </a:defRPr>
            </a:lvl8pPr>
            <a:lvl9pPr marL="0" marR="0" lvl="8" indent="0" algn="r" rtl="0">
              <a:spcBef>
                <a:spcPts val="0"/>
              </a:spcBef>
              <a:spcAft>
                <a:spcPts val="0"/>
              </a:spcAft>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87"/>
        <p:cNvGrpSpPr/>
        <p:nvPr/>
      </p:nvGrpSpPr>
      <p:grpSpPr>
        <a:xfrm>
          <a:off x="0" y="0"/>
          <a:ext cx="0" cy="0"/>
          <a:chOff x="0" y="0"/>
          <a:chExt cx="0" cy="0"/>
        </a:xfrm>
      </p:grpSpPr>
      <p:sp>
        <p:nvSpPr>
          <p:cNvPr id="188" name="Google Shape;188;p24"/>
          <p:cNvSpPr/>
          <p:nvPr/>
        </p:nvSpPr>
        <p:spPr>
          <a:xfrm>
            <a:off x="-90488" y="-57150"/>
            <a:ext cx="12282300" cy="6923100"/>
          </a:xfrm>
          <a:prstGeom prst="rect">
            <a:avLst/>
          </a:prstGeom>
          <a:solidFill>
            <a:srgbClr val="EEF9F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b="0" i="0" u="none" strike="noStrike" cap="none">
              <a:solidFill>
                <a:schemeClr val="lt1"/>
              </a:solidFill>
              <a:latin typeface="Calibri"/>
              <a:ea typeface="Calibri"/>
              <a:cs typeface="Calibri"/>
              <a:sym typeface="Calibri"/>
            </a:endParaRPr>
          </a:p>
        </p:txBody>
      </p:sp>
      <p:pic>
        <p:nvPicPr>
          <p:cNvPr id="189" name="Google Shape;189;p24"/>
          <p:cNvPicPr preferRelativeResize="0"/>
          <p:nvPr/>
        </p:nvPicPr>
        <p:blipFill rotWithShape="1">
          <a:blip r:embed="rId2">
            <a:alphaModFix/>
          </a:blip>
          <a:srcRect r="22438" b="43019"/>
          <a:stretch/>
        </p:blipFill>
        <p:spPr>
          <a:xfrm>
            <a:off x="8235950" y="5599113"/>
            <a:ext cx="4075112" cy="1312862"/>
          </a:xfrm>
          <a:prstGeom prst="rect">
            <a:avLst/>
          </a:prstGeom>
          <a:noFill/>
          <a:ln>
            <a:noFill/>
          </a:ln>
        </p:spPr>
      </p:pic>
      <p:sp>
        <p:nvSpPr>
          <p:cNvPr id="190" name="Google Shape;190;p24"/>
          <p:cNvSpPr txBox="1"/>
          <p:nvPr/>
        </p:nvSpPr>
        <p:spPr>
          <a:xfrm>
            <a:off x="850900" y="6356350"/>
            <a:ext cx="5029200" cy="3651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200" b="0" i="0" u="none" strike="noStrike" cap="none">
                <a:solidFill>
                  <a:srgbClr val="888888"/>
                </a:solidFill>
                <a:latin typeface="Calibri"/>
                <a:ea typeface="Calibri"/>
                <a:cs typeface="Calibri"/>
                <a:sym typeface="Calibri"/>
              </a:rPr>
              <a:t>© 2019 University Corporation for Atmospheric Research. All Rights Reserved </a:t>
            </a:r>
            <a:endParaRPr sz="1200" b="0" i="0" u="none" strike="noStrike" cap="none">
              <a:solidFill>
                <a:srgbClr val="888888"/>
              </a:solidFill>
              <a:latin typeface="Calibri"/>
              <a:ea typeface="Calibri"/>
              <a:cs typeface="Calibri"/>
              <a:sym typeface="Calibri"/>
            </a:endParaRPr>
          </a:p>
        </p:txBody>
      </p:sp>
      <p:sp>
        <p:nvSpPr>
          <p:cNvPr id="191" name="Google Shape;191;p24"/>
          <p:cNvSpPr txBox="1">
            <a:spLocks noGrp="1"/>
          </p:cNvSpPr>
          <p:nvPr>
            <p:ph type="title"/>
          </p:nvPr>
        </p:nvSpPr>
        <p:spPr>
          <a:xfrm>
            <a:off x="839788" y="457200"/>
            <a:ext cx="3932100" cy="1600500"/>
          </a:xfrm>
          <a:prstGeom prst="rect">
            <a:avLst/>
          </a:prstGeom>
          <a:noFill/>
          <a:ln>
            <a:noFill/>
          </a:ln>
        </p:spPr>
        <p:txBody>
          <a:bodyPr spcFirstLastPara="1" wrap="square" lIns="91425" tIns="45700" rIns="91425" bIns="45700" anchor="b" anchorCtr="0"/>
          <a:lstStyle>
            <a:lvl1pPr lvl="0" algn="l" rtl="0">
              <a:lnSpc>
                <a:spcPct val="90000"/>
              </a:lnSpc>
              <a:spcBef>
                <a:spcPts val="0"/>
              </a:spcBef>
              <a:spcAft>
                <a:spcPts val="0"/>
              </a:spcAft>
              <a:buSzPts val="1500"/>
              <a:buNone/>
              <a:defRPr sz="3200"/>
            </a:lvl1pPr>
            <a:lvl2pPr lvl="1" algn="l" rtl="0">
              <a:lnSpc>
                <a:spcPct val="90000"/>
              </a:lnSpc>
              <a:spcBef>
                <a:spcPts val="0"/>
              </a:spcBef>
              <a:spcAft>
                <a:spcPts val="0"/>
              </a:spcAft>
              <a:buSzPts val="1500"/>
              <a:buNone/>
              <a:defRPr/>
            </a:lvl2pPr>
            <a:lvl3pPr lvl="2" algn="l" rtl="0">
              <a:lnSpc>
                <a:spcPct val="90000"/>
              </a:lnSpc>
              <a:spcBef>
                <a:spcPts val="0"/>
              </a:spcBef>
              <a:spcAft>
                <a:spcPts val="0"/>
              </a:spcAft>
              <a:buSzPts val="1500"/>
              <a:buNone/>
              <a:defRPr/>
            </a:lvl3pPr>
            <a:lvl4pPr lvl="3" algn="l" rtl="0">
              <a:lnSpc>
                <a:spcPct val="90000"/>
              </a:lnSpc>
              <a:spcBef>
                <a:spcPts val="0"/>
              </a:spcBef>
              <a:spcAft>
                <a:spcPts val="0"/>
              </a:spcAft>
              <a:buSzPts val="1500"/>
              <a:buNone/>
              <a:defRPr/>
            </a:lvl4pPr>
            <a:lvl5pPr lvl="4" algn="l" rtl="0">
              <a:lnSpc>
                <a:spcPct val="90000"/>
              </a:lnSpc>
              <a:spcBef>
                <a:spcPts val="0"/>
              </a:spcBef>
              <a:spcAft>
                <a:spcPts val="0"/>
              </a:spcAft>
              <a:buSzPts val="1500"/>
              <a:buNone/>
              <a:defRPr/>
            </a:lvl5pPr>
            <a:lvl6pPr lvl="5" algn="l" rtl="0">
              <a:lnSpc>
                <a:spcPct val="90000"/>
              </a:lnSpc>
              <a:spcBef>
                <a:spcPts val="0"/>
              </a:spcBef>
              <a:spcAft>
                <a:spcPts val="0"/>
              </a:spcAft>
              <a:buSzPts val="1500"/>
              <a:buNone/>
              <a:defRPr/>
            </a:lvl6pPr>
            <a:lvl7pPr lvl="6" algn="l" rtl="0">
              <a:lnSpc>
                <a:spcPct val="90000"/>
              </a:lnSpc>
              <a:spcBef>
                <a:spcPts val="0"/>
              </a:spcBef>
              <a:spcAft>
                <a:spcPts val="0"/>
              </a:spcAft>
              <a:buSzPts val="1500"/>
              <a:buNone/>
              <a:defRPr/>
            </a:lvl7pPr>
            <a:lvl8pPr lvl="7" algn="l" rtl="0">
              <a:lnSpc>
                <a:spcPct val="90000"/>
              </a:lnSpc>
              <a:spcBef>
                <a:spcPts val="0"/>
              </a:spcBef>
              <a:spcAft>
                <a:spcPts val="0"/>
              </a:spcAft>
              <a:buSzPts val="1500"/>
              <a:buNone/>
              <a:defRPr/>
            </a:lvl8pPr>
            <a:lvl9pPr lvl="8" algn="l" rtl="0">
              <a:lnSpc>
                <a:spcPct val="90000"/>
              </a:lnSpc>
              <a:spcBef>
                <a:spcPts val="0"/>
              </a:spcBef>
              <a:spcAft>
                <a:spcPts val="0"/>
              </a:spcAft>
              <a:buSzPts val="1500"/>
              <a:buNone/>
              <a:defRPr/>
            </a:lvl9pPr>
          </a:lstStyle>
          <a:p>
            <a:endParaRPr/>
          </a:p>
        </p:txBody>
      </p:sp>
      <p:sp>
        <p:nvSpPr>
          <p:cNvPr id="192" name="Google Shape;192;p24"/>
          <p:cNvSpPr>
            <a:spLocks noGrp="1"/>
          </p:cNvSpPr>
          <p:nvPr>
            <p:ph type="pic" idx="2"/>
          </p:nvPr>
        </p:nvSpPr>
        <p:spPr>
          <a:xfrm>
            <a:off x="5183188" y="987425"/>
            <a:ext cx="6172500" cy="4873500"/>
          </a:xfrm>
          <a:prstGeom prst="rect">
            <a:avLst/>
          </a:prstGeom>
          <a:noFill/>
          <a:ln>
            <a:noFill/>
          </a:ln>
        </p:spPr>
        <p:txBody>
          <a:bodyPr spcFirstLastPara="1" wrap="square" lIns="91425" tIns="45700" rIns="91425" bIns="45700" anchor="t" anchorCtr="0"/>
          <a:lstStyle>
            <a:lvl1pPr marR="0" lvl="0" algn="l" rtl="0">
              <a:lnSpc>
                <a:spcPct val="90000"/>
              </a:lnSpc>
              <a:spcBef>
                <a:spcPts val="1100"/>
              </a:spcBef>
              <a:spcAft>
                <a:spcPts val="0"/>
              </a:spcAft>
              <a:buClr>
                <a:srgbClr val="595857"/>
              </a:buClr>
              <a:buSzPts val="3200"/>
              <a:buFont typeface="Arial"/>
              <a:buNone/>
              <a:defRPr sz="3200" b="0" i="0" u="none" strike="noStrike" cap="none">
                <a:solidFill>
                  <a:srgbClr val="595857"/>
                </a:solidFill>
                <a:latin typeface="Open Sans"/>
                <a:ea typeface="Open Sans"/>
                <a:cs typeface="Open Sans"/>
                <a:sym typeface="Open Sans"/>
              </a:defRPr>
            </a:lvl1pPr>
            <a:lvl2pPr marR="0" lvl="1" algn="l" rtl="0">
              <a:lnSpc>
                <a:spcPct val="90000"/>
              </a:lnSpc>
              <a:spcBef>
                <a:spcPts val="500"/>
              </a:spcBef>
              <a:spcAft>
                <a:spcPts val="0"/>
              </a:spcAft>
              <a:buClr>
                <a:srgbClr val="595857"/>
              </a:buClr>
              <a:buSzPts val="2800"/>
              <a:buFont typeface="Arial"/>
              <a:buNone/>
              <a:defRPr sz="2800" b="0" i="0" u="none" strike="noStrike" cap="none">
                <a:solidFill>
                  <a:srgbClr val="595857"/>
                </a:solidFill>
                <a:latin typeface="Open Sans"/>
                <a:ea typeface="Open Sans"/>
                <a:cs typeface="Open Sans"/>
                <a:sym typeface="Open Sans"/>
              </a:defRPr>
            </a:lvl2pPr>
            <a:lvl3pPr marR="0" lvl="2" algn="l" rtl="0">
              <a:lnSpc>
                <a:spcPct val="90000"/>
              </a:lnSpc>
              <a:spcBef>
                <a:spcPts val="500"/>
              </a:spcBef>
              <a:spcAft>
                <a:spcPts val="0"/>
              </a:spcAft>
              <a:buClr>
                <a:srgbClr val="595857"/>
              </a:buClr>
              <a:buSzPts val="2400"/>
              <a:buFont typeface="Arial"/>
              <a:buNone/>
              <a:defRPr sz="2400" b="0" i="0" u="none" strike="noStrike" cap="none">
                <a:solidFill>
                  <a:srgbClr val="595857"/>
                </a:solidFill>
                <a:latin typeface="Open Sans"/>
                <a:ea typeface="Open Sans"/>
                <a:cs typeface="Open Sans"/>
                <a:sym typeface="Open Sans"/>
              </a:defRPr>
            </a:lvl3pPr>
            <a:lvl4pPr marR="0" lvl="3" algn="l" rtl="0">
              <a:lnSpc>
                <a:spcPct val="90000"/>
              </a:lnSpc>
              <a:spcBef>
                <a:spcPts val="500"/>
              </a:spcBef>
              <a:spcAft>
                <a:spcPts val="0"/>
              </a:spcAft>
              <a:buClr>
                <a:srgbClr val="595857"/>
              </a:buClr>
              <a:buSzPts val="2000"/>
              <a:buFont typeface="Arial"/>
              <a:buNone/>
              <a:defRPr sz="2000" b="0" i="0" u="none" strike="noStrike" cap="none">
                <a:solidFill>
                  <a:srgbClr val="595857"/>
                </a:solidFill>
                <a:latin typeface="Open Sans"/>
                <a:ea typeface="Open Sans"/>
                <a:cs typeface="Open Sans"/>
                <a:sym typeface="Open Sans"/>
              </a:defRPr>
            </a:lvl4pPr>
            <a:lvl5pPr marR="0" lvl="4" algn="l" rtl="0">
              <a:lnSpc>
                <a:spcPct val="90000"/>
              </a:lnSpc>
              <a:spcBef>
                <a:spcPts val="500"/>
              </a:spcBef>
              <a:spcAft>
                <a:spcPts val="0"/>
              </a:spcAft>
              <a:buClr>
                <a:srgbClr val="595857"/>
              </a:buClr>
              <a:buSzPts val="2000"/>
              <a:buFont typeface="Arial"/>
              <a:buNone/>
              <a:defRPr sz="2000" b="0" i="0" u="none" strike="noStrike" cap="none">
                <a:solidFill>
                  <a:srgbClr val="595857"/>
                </a:solidFill>
                <a:latin typeface="Open Sans"/>
                <a:ea typeface="Open Sans"/>
                <a:cs typeface="Open Sans"/>
                <a:sym typeface="Open Sans"/>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193" name="Google Shape;193;p24"/>
          <p:cNvSpPr txBox="1">
            <a:spLocks noGrp="1"/>
          </p:cNvSpPr>
          <p:nvPr>
            <p:ph type="body" idx="1"/>
          </p:nvPr>
        </p:nvSpPr>
        <p:spPr>
          <a:xfrm>
            <a:off x="839788" y="2057400"/>
            <a:ext cx="3932100" cy="3811500"/>
          </a:xfrm>
          <a:prstGeom prst="rect">
            <a:avLst/>
          </a:prstGeom>
          <a:noFill/>
          <a:ln>
            <a:noFill/>
          </a:ln>
        </p:spPr>
        <p:txBody>
          <a:bodyPr spcFirstLastPara="1" wrap="square" lIns="91425" tIns="45700" rIns="91425" bIns="45700" anchor="t" anchorCtr="0"/>
          <a:lstStyle>
            <a:lvl1pPr marL="457200" lvl="0" indent="-228600" algn="l" rtl="0">
              <a:lnSpc>
                <a:spcPct val="90000"/>
              </a:lnSpc>
              <a:spcBef>
                <a:spcPts val="1100"/>
              </a:spcBef>
              <a:spcAft>
                <a:spcPts val="0"/>
              </a:spcAft>
              <a:buClr>
                <a:srgbClr val="595857"/>
              </a:buClr>
              <a:buSzPts val="1600"/>
              <a:buNone/>
              <a:defRPr sz="1600"/>
            </a:lvl1pPr>
            <a:lvl2pPr marL="914400" lvl="1" indent="-228600" algn="l" rtl="0">
              <a:lnSpc>
                <a:spcPct val="90000"/>
              </a:lnSpc>
              <a:spcBef>
                <a:spcPts val="500"/>
              </a:spcBef>
              <a:spcAft>
                <a:spcPts val="0"/>
              </a:spcAft>
              <a:buClr>
                <a:srgbClr val="595857"/>
              </a:buClr>
              <a:buSzPts val="1500"/>
              <a:buNone/>
              <a:defRPr sz="1500"/>
            </a:lvl2pPr>
            <a:lvl3pPr marL="1371600" lvl="2" indent="-228600" algn="l" rtl="0">
              <a:lnSpc>
                <a:spcPct val="90000"/>
              </a:lnSpc>
              <a:spcBef>
                <a:spcPts val="500"/>
              </a:spcBef>
              <a:spcAft>
                <a:spcPts val="0"/>
              </a:spcAft>
              <a:buClr>
                <a:srgbClr val="595857"/>
              </a:buClr>
              <a:buSzPts val="1200"/>
              <a:buNone/>
              <a:defRPr sz="1200"/>
            </a:lvl3pPr>
            <a:lvl4pPr marL="1828800" lvl="3" indent="-228600" algn="l" rtl="0">
              <a:lnSpc>
                <a:spcPct val="90000"/>
              </a:lnSpc>
              <a:spcBef>
                <a:spcPts val="500"/>
              </a:spcBef>
              <a:spcAft>
                <a:spcPts val="0"/>
              </a:spcAft>
              <a:buClr>
                <a:srgbClr val="595857"/>
              </a:buClr>
              <a:buSzPts val="1100"/>
              <a:buNone/>
              <a:defRPr sz="1100"/>
            </a:lvl4pPr>
            <a:lvl5pPr marL="2286000" lvl="4" indent="-228600" algn="l" rtl="0">
              <a:lnSpc>
                <a:spcPct val="90000"/>
              </a:lnSpc>
              <a:spcBef>
                <a:spcPts val="500"/>
              </a:spcBef>
              <a:spcAft>
                <a:spcPts val="0"/>
              </a:spcAft>
              <a:buClr>
                <a:srgbClr val="595857"/>
              </a:buClr>
              <a:buSzPts val="1100"/>
              <a:buNone/>
              <a:defRPr sz="1100"/>
            </a:lvl5pPr>
            <a:lvl6pPr marL="2743200" lvl="5" indent="-228600" algn="l" rtl="0">
              <a:lnSpc>
                <a:spcPct val="90000"/>
              </a:lnSpc>
              <a:spcBef>
                <a:spcPts val="500"/>
              </a:spcBef>
              <a:spcAft>
                <a:spcPts val="0"/>
              </a:spcAft>
              <a:buClr>
                <a:schemeClr val="dk1"/>
              </a:buClr>
              <a:buSzPts val="1100"/>
              <a:buNone/>
              <a:defRPr sz="1100"/>
            </a:lvl6pPr>
            <a:lvl7pPr marL="3200400" lvl="6" indent="-228600" algn="l" rtl="0">
              <a:lnSpc>
                <a:spcPct val="90000"/>
              </a:lnSpc>
              <a:spcBef>
                <a:spcPts val="500"/>
              </a:spcBef>
              <a:spcAft>
                <a:spcPts val="0"/>
              </a:spcAft>
              <a:buClr>
                <a:schemeClr val="dk1"/>
              </a:buClr>
              <a:buSzPts val="1100"/>
              <a:buNone/>
              <a:defRPr sz="1100"/>
            </a:lvl7pPr>
            <a:lvl8pPr marL="3657600" lvl="7" indent="-228600" algn="l" rtl="0">
              <a:lnSpc>
                <a:spcPct val="90000"/>
              </a:lnSpc>
              <a:spcBef>
                <a:spcPts val="500"/>
              </a:spcBef>
              <a:spcAft>
                <a:spcPts val="0"/>
              </a:spcAft>
              <a:buClr>
                <a:schemeClr val="dk1"/>
              </a:buClr>
              <a:buSzPts val="1100"/>
              <a:buNone/>
              <a:defRPr sz="1100"/>
            </a:lvl8pPr>
            <a:lvl9pPr marL="4114800" lvl="8" indent="-228600" algn="l" rtl="0">
              <a:lnSpc>
                <a:spcPct val="90000"/>
              </a:lnSpc>
              <a:spcBef>
                <a:spcPts val="500"/>
              </a:spcBef>
              <a:spcAft>
                <a:spcPts val="0"/>
              </a:spcAft>
              <a:buClr>
                <a:schemeClr val="dk1"/>
              </a:buClr>
              <a:buSzPts val="1100"/>
              <a:buNone/>
              <a:defRPr sz="1100"/>
            </a:lvl9pPr>
          </a:lstStyle>
          <a:p>
            <a:endParaRPr/>
          </a:p>
        </p:txBody>
      </p:sp>
      <p:sp>
        <p:nvSpPr>
          <p:cNvPr id="194" name="Google Shape;194;p24"/>
          <p:cNvSpPr txBox="1">
            <a:spLocks noGrp="1"/>
          </p:cNvSpPr>
          <p:nvPr>
            <p:ph type="dt" idx="10"/>
          </p:nvPr>
        </p:nvSpPr>
        <p:spPr>
          <a:xfrm>
            <a:off x="6350" y="6356350"/>
            <a:ext cx="701700" cy="266700"/>
          </a:xfrm>
          <a:prstGeom prst="rect">
            <a:avLst/>
          </a:prstGeom>
          <a:noFill/>
          <a:ln>
            <a:noFill/>
          </a:ln>
        </p:spPr>
        <p:txBody>
          <a:bodyPr spcFirstLastPara="1" wrap="square" lIns="91425" tIns="45700" rIns="91425" bIns="45700" anchor="ctr" anchorCtr="0"/>
          <a:lstStyle>
            <a:lvl1pPr lvl="0" algn="l" rtl="0">
              <a:spcBef>
                <a:spcPts val="0"/>
              </a:spcBef>
              <a:spcAft>
                <a:spcPts val="0"/>
              </a:spcAft>
              <a:buSzPts val="1500"/>
              <a:buNone/>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a:p>
        </p:txBody>
      </p:sp>
      <p:sp>
        <p:nvSpPr>
          <p:cNvPr id="195" name="Google Shape;195;p24"/>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spcAft>
                <a:spcPts val="0"/>
              </a:spcAft>
              <a:buNone/>
              <a:defRPr sz="1200" b="0" i="0" u="none" strike="noStrike" cap="none">
                <a:solidFill>
                  <a:srgbClr val="888888"/>
                </a:solidFill>
                <a:latin typeface="Calibri"/>
                <a:ea typeface="Calibri"/>
                <a:cs typeface="Calibri"/>
                <a:sym typeface="Calibri"/>
              </a:defRPr>
            </a:lvl1pPr>
            <a:lvl2pPr marL="0" marR="0" lvl="1" indent="0" algn="r" rtl="0">
              <a:spcBef>
                <a:spcPts val="0"/>
              </a:spcBef>
              <a:spcAft>
                <a:spcPts val="0"/>
              </a:spcAft>
              <a:buNone/>
              <a:defRPr sz="1200" b="0" i="0" u="none" strike="noStrike" cap="none">
                <a:solidFill>
                  <a:srgbClr val="888888"/>
                </a:solidFill>
                <a:latin typeface="Calibri"/>
                <a:ea typeface="Calibri"/>
                <a:cs typeface="Calibri"/>
                <a:sym typeface="Calibri"/>
              </a:defRPr>
            </a:lvl2pPr>
            <a:lvl3pPr marL="0" marR="0" lvl="2" indent="0" algn="r" rtl="0">
              <a:spcBef>
                <a:spcPts val="0"/>
              </a:spcBef>
              <a:spcAft>
                <a:spcPts val="0"/>
              </a:spcAft>
              <a:buNone/>
              <a:defRPr sz="1200" b="0" i="0" u="none" strike="noStrike" cap="none">
                <a:solidFill>
                  <a:srgbClr val="888888"/>
                </a:solidFill>
                <a:latin typeface="Calibri"/>
                <a:ea typeface="Calibri"/>
                <a:cs typeface="Calibri"/>
                <a:sym typeface="Calibri"/>
              </a:defRPr>
            </a:lvl3pPr>
            <a:lvl4pPr marL="0" marR="0" lvl="3" indent="0" algn="r" rtl="0">
              <a:spcBef>
                <a:spcPts val="0"/>
              </a:spcBef>
              <a:spcAft>
                <a:spcPts val="0"/>
              </a:spcAft>
              <a:buNone/>
              <a:defRPr sz="1200" b="0" i="0" u="none" strike="noStrike" cap="none">
                <a:solidFill>
                  <a:srgbClr val="888888"/>
                </a:solidFill>
                <a:latin typeface="Calibri"/>
                <a:ea typeface="Calibri"/>
                <a:cs typeface="Calibri"/>
                <a:sym typeface="Calibri"/>
              </a:defRPr>
            </a:lvl4pPr>
            <a:lvl5pPr marL="0" marR="0" lvl="4" indent="0" algn="r" rtl="0">
              <a:spcBef>
                <a:spcPts val="0"/>
              </a:spcBef>
              <a:spcAft>
                <a:spcPts val="0"/>
              </a:spcAft>
              <a:buNone/>
              <a:defRPr sz="1200" b="0" i="0" u="none" strike="noStrike" cap="none">
                <a:solidFill>
                  <a:srgbClr val="888888"/>
                </a:solidFill>
                <a:latin typeface="Calibri"/>
                <a:ea typeface="Calibri"/>
                <a:cs typeface="Calibri"/>
                <a:sym typeface="Calibri"/>
              </a:defRPr>
            </a:lvl5pPr>
            <a:lvl6pPr marL="0" marR="0" lvl="5" indent="0" algn="r" rtl="0">
              <a:spcBef>
                <a:spcPts val="0"/>
              </a:spcBef>
              <a:spcAft>
                <a:spcPts val="0"/>
              </a:spcAft>
              <a:buNone/>
              <a:defRPr sz="1200" b="0" i="0" u="none" strike="noStrike" cap="none">
                <a:solidFill>
                  <a:srgbClr val="888888"/>
                </a:solidFill>
                <a:latin typeface="Calibri"/>
                <a:ea typeface="Calibri"/>
                <a:cs typeface="Calibri"/>
                <a:sym typeface="Calibri"/>
              </a:defRPr>
            </a:lvl6pPr>
            <a:lvl7pPr marL="0" marR="0" lvl="6" indent="0" algn="r" rtl="0">
              <a:spcBef>
                <a:spcPts val="0"/>
              </a:spcBef>
              <a:spcAft>
                <a:spcPts val="0"/>
              </a:spcAft>
              <a:buNone/>
              <a:defRPr sz="1200" b="0" i="0" u="none" strike="noStrike" cap="none">
                <a:solidFill>
                  <a:srgbClr val="888888"/>
                </a:solidFill>
                <a:latin typeface="Calibri"/>
                <a:ea typeface="Calibri"/>
                <a:cs typeface="Calibri"/>
                <a:sym typeface="Calibri"/>
              </a:defRPr>
            </a:lvl7pPr>
            <a:lvl8pPr marL="0" marR="0" lvl="7" indent="0" algn="r" rtl="0">
              <a:spcBef>
                <a:spcPts val="0"/>
              </a:spcBef>
              <a:spcAft>
                <a:spcPts val="0"/>
              </a:spcAft>
              <a:buNone/>
              <a:defRPr sz="1200" b="0" i="0" u="none" strike="noStrike" cap="none">
                <a:solidFill>
                  <a:srgbClr val="888888"/>
                </a:solidFill>
                <a:latin typeface="Calibri"/>
                <a:ea typeface="Calibri"/>
                <a:cs typeface="Calibri"/>
                <a:sym typeface="Calibri"/>
              </a:defRPr>
            </a:lvl8pPr>
            <a:lvl9pPr marL="0" marR="0" lvl="8" indent="0" algn="r" rtl="0">
              <a:spcBef>
                <a:spcPts val="0"/>
              </a:spcBef>
              <a:spcAft>
                <a:spcPts val="0"/>
              </a:spcAft>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96"/>
        <p:cNvGrpSpPr/>
        <p:nvPr/>
      </p:nvGrpSpPr>
      <p:grpSpPr>
        <a:xfrm>
          <a:off x="0" y="0"/>
          <a:ext cx="0" cy="0"/>
          <a:chOff x="0" y="0"/>
          <a:chExt cx="0" cy="0"/>
        </a:xfrm>
      </p:grpSpPr>
      <p:sp>
        <p:nvSpPr>
          <p:cNvPr id="197" name="Google Shape;197;p25"/>
          <p:cNvSpPr/>
          <p:nvPr/>
        </p:nvSpPr>
        <p:spPr>
          <a:xfrm>
            <a:off x="-90488" y="-57150"/>
            <a:ext cx="12282300" cy="6923100"/>
          </a:xfrm>
          <a:prstGeom prst="rect">
            <a:avLst/>
          </a:prstGeom>
          <a:solidFill>
            <a:srgbClr val="EEF9F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b="0" i="0" u="none" strike="noStrike" cap="none">
              <a:solidFill>
                <a:schemeClr val="lt1"/>
              </a:solidFill>
              <a:latin typeface="Calibri"/>
              <a:ea typeface="Calibri"/>
              <a:cs typeface="Calibri"/>
              <a:sym typeface="Calibri"/>
            </a:endParaRPr>
          </a:p>
        </p:txBody>
      </p:sp>
      <p:pic>
        <p:nvPicPr>
          <p:cNvPr id="198" name="Google Shape;198;p25"/>
          <p:cNvPicPr preferRelativeResize="0"/>
          <p:nvPr/>
        </p:nvPicPr>
        <p:blipFill rotWithShape="1">
          <a:blip r:embed="rId2">
            <a:alphaModFix/>
          </a:blip>
          <a:srcRect r="22438" b="43019"/>
          <a:stretch/>
        </p:blipFill>
        <p:spPr>
          <a:xfrm>
            <a:off x="8235950" y="5599113"/>
            <a:ext cx="4075112" cy="1312862"/>
          </a:xfrm>
          <a:prstGeom prst="rect">
            <a:avLst/>
          </a:prstGeom>
          <a:noFill/>
          <a:ln>
            <a:noFill/>
          </a:ln>
        </p:spPr>
      </p:pic>
      <p:sp>
        <p:nvSpPr>
          <p:cNvPr id="199" name="Google Shape;199;p25"/>
          <p:cNvSpPr txBox="1"/>
          <p:nvPr/>
        </p:nvSpPr>
        <p:spPr>
          <a:xfrm>
            <a:off x="850900" y="6356350"/>
            <a:ext cx="5029200" cy="3651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200" b="0" i="0" u="none" strike="noStrike" cap="none">
                <a:solidFill>
                  <a:srgbClr val="888888"/>
                </a:solidFill>
                <a:latin typeface="Calibri"/>
                <a:ea typeface="Calibri"/>
                <a:cs typeface="Calibri"/>
                <a:sym typeface="Calibri"/>
              </a:rPr>
              <a:t>© 2019 University Corporation for Atmospheric Research. All Rights Reserved </a:t>
            </a:r>
            <a:endParaRPr sz="1200" b="0" i="0" u="none" strike="noStrike" cap="none">
              <a:solidFill>
                <a:srgbClr val="888888"/>
              </a:solidFill>
              <a:latin typeface="Calibri"/>
              <a:ea typeface="Calibri"/>
              <a:cs typeface="Calibri"/>
              <a:sym typeface="Calibri"/>
            </a:endParaRPr>
          </a:p>
        </p:txBody>
      </p:sp>
      <p:sp>
        <p:nvSpPr>
          <p:cNvPr id="200" name="Google Shape;200;p25"/>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lstStyle>
            <a:lvl1pPr lvl="0" algn="l" rtl="0">
              <a:lnSpc>
                <a:spcPct val="90000"/>
              </a:lnSpc>
              <a:spcBef>
                <a:spcPts val="0"/>
              </a:spcBef>
              <a:spcAft>
                <a:spcPts val="0"/>
              </a:spcAft>
              <a:buSzPts val="1500"/>
              <a:buNone/>
              <a:defRPr/>
            </a:lvl1pPr>
            <a:lvl2pPr lvl="1" algn="l" rtl="0">
              <a:lnSpc>
                <a:spcPct val="90000"/>
              </a:lnSpc>
              <a:spcBef>
                <a:spcPts val="0"/>
              </a:spcBef>
              <a:spcAft>
                <a:spcPts val="0"/>
              </a:spcAft>
              <a:buSzPts val="1500"/>
              <a:buNone/>
              <a:defRPr/>
            </a:lvl2pPr>
            <a:lvl3pPr lvl="2" algn="l" rtl="0">
              <a:lnSpc>
                <a:spcPct val="90000"/>
              </a:lnSpc>
              <a:spcBef>
                <a:spcPts val="0"/>
              </a:spcBef>
              <a:spcAft>
                <a:spcPts val="0"/>
              </a:spcAft>
              <a:buSzPts val="1500"/>
              <a:buNone/>
              <a:defRPr/>
            </a:lvl3pPr>
            <a:lvl4pPr lvl="3" algn="l" rtl="0">
              <a:lnSpc>
                <a:spcPct val="90000"/>
              </a:lnSpc>
              <a:spcBef>
                <a:spcPts val="0"/>
              </a:spcBef>
              <a:spcAft>
                <a:spcPts val="0"/>
              </a:spcAft>
              <a:buSzPts val="1500"/>
              <a:buNone/>
              <a:defRPr/>
            </a:lvl4pPr>
            <a:lvl5pPr lvl="4" algn="l" rtl="0">
              <a:lnSpc>
                <a:spcPct val="90000"/>
              </a:lnSpc>
              <a:spcBef>
                <a:spcPts val="0"/>
              </a:spcBef>
              <a:spcAft>
                <a:spcPts val="0"/>
              </a:spcAft>
              <a:buSzPts val="1500"/>
              <a:buNone/>
              <a:defRPr/>
            </a:lvl5pPr>
            <a:lvl6pPr lvl="5" algn="l" rtl="0">
              <a:lnSpc>
                <a:spcPct val="90000"/>
              </a:lnSpc>
              <a:spcBef>
                <a:spcPts val="0"/>
              </a:spcBef>
              <a:spcAft>
                <a:spcPts val="0"/>
              </a:spcAft>
              <a:buSzPts val="1500"/>
              <a:buNone/>
              <a:defRPr/>
            </a:lvl6pPr>
            <a:lvl7pPr lvl="6" algn="l" rtl="0">
              <a:lnSpc>
                <a:spcPct val="90000"/>
              </a:lnSpc>
              <a:spcBef>
                <a:spcPts val="0"/>
              </a:spcBef>
              <a:spcAft>
                <a:spcPts val="0"/>
              </a:spcAft>
              <a:buSzPts val="1500"/>
              <a:buNone/>
              <a:defRPr/>
            </a:lvl7pPr>
            <a:lvl8pPr lvl="7" algn="l" rtl="0">
              <a:lnSpc>
                <a:spcPct val="90000"/>
              </a:lnSpc>
              <a:spcBef>
                <a:spcPts val="0"/>
              </a:spcBef>
              <a:spcAft>
                <a:spcPts val="0"/>
              </a:spcAft>
              <a:buSzPts val="1500"/>
              <a:buNone/>
              <a:defRPr/>
            </a:lvl8pPr>
            <a:lvl9pPr lvl="8" algn="l" rtl="0">
              <a:lnSpc>
                <a:spcPct val="90000"/>
              </a:lnSpc>
              <a:spcBef>
                <a:spcPts val="0"/>
              </a:spcBef>
              <a:spcAft>
                <a:spcPts val="0"/>
              </a:spcAft>
              <a:buSzPts val="1500"/>
              <a:buNone/>
              <a:defRPr/>
            </a:lvl9pPr>
          </a:lstStyle>
          <a:p>
            <a:endParaRPr/>
          </a:p>
        </p:txBody>
      </p:sp>
      <p:sp>
        <p:nvSpPr>
          <p:cNvPr id="201" name="Google Shape;201;p25"/>
          <p:cNvSpPr txBox="1">
            <a:spLocks noGrp="1"/>
          </p:cNvSpPr>
          <p:nvPr>
            <p:ph type="body" idx="1"/>
          </p:nvPr>
        </p:nvSpPr>
        <p:spPr>
          <a:xfrm rot="5400000">
            <a:off x="3920400" y="-1256575"/>
            <a:ext cx="4351200" cy="10515600"/>
          </a:xfrm>
          <a:prstGeom prst="rect">
            <a:avLst/>
          </a:prstGeom>
          <a:noFill/>
          <a:ln>
            <a:noFill/>
          </a:ln>
        </p:spPr>
        <p:txBody>
          <a:bodyPr spcFirstLastPara="1" wrap="square" lIns="91425" tIns="45700" rIns="91425" bIns="45700" anchor="t" anchorCtr="0"/>
          <a:lstStyle>
            <a:lvl1pPr marL="457200" lvl="0" indent="-349250" algn="l" rtl="0">
              <a:lnSpc>
                <a:spcPct val="90000"/>
              </a:lnSpc>
              <a:spcBef>
                <a:spcPts val="1100"/>
              </a:spcBef>
              <a:spcAft>
                <a:spcPts val="0"/>
              </a:spcAft>
              <a:buClr>
                <a:srgbClr val="595857"/>
              </a:buClr>
              <a:buSzPts val="1900"/>
              <a:buChar char="•"/>
              <a:defRPr/>
            </a:lvl1pPr>
            <a:lvl2pPr marL="914400" lvl="1" indent="-349250" algn="l" rtl="0">
              <a:lnSpc>
                <a:spcPct val="90000"/>
              </a:lnSpc>
              <a:spcBef>
                <a:spcPts val="500"/>
              </a:spcBef>
              <a:spcAft>
                <a:spcPts val="0"/>
              </a:spcAft>
              <a:buClr>
                <a:srgbClr val="595857"/>
              </a:buClr>
              <a:buSzPts val="1900"/>
              <a:buChar char="•"/>
              <a:defRPr/>
            </a:lvl2pPr>
            <a:lvl3pPr marL="1371600" lvl="2" indent="-349250" algn="l" rtl="0">
              <a:lnSpc>
                <a:spcPct val="90000"/>
              </a:lnSpc>
              <a:spcBef>
                <a:spcPts val="500"/>
              </a:spcBef>
              <a:spcAft>
                <a:spcPts val="0"/>
              </a:spcAft>
              <a:buClr>
                <a:srgbClr val="595857"/>
              </a:buClr>
              <a:buSzPts val="1900"/>
              <a:buChar char="•"/>
              <a:defRPr/>
            </a:lvl3pPr>
            <a:lvl4pPr marL="1828800" lvl="3" indent="-349250" algn="l" rtl="0">
              <a:lnSpc>
                <a:spcPct val="90000"/>
              </a:lnSpc>
              <a:spcBef>
                <a:spcPts val="500"/>
              </a:spcBef>
              <a:spcAft>
                <a:spcPts val="0"/>
              </a:spcAft>
              <a:buClr>
                <a:srgbClr val="595857"/>
              </a:buClr>
              <a:buSzPts val="1900"/>
              <a:buChar char="•"/>
              <a:defRPr/>
            </a:lvl4pPr>
            <a:lvl5pPr marL="2286000" lvl="4" indent="-349250" algn="l" rtl="0">
              <a:lnSpc>
                <a:spcPct val="90000"/>
              </a:lnSpc>
              <a:spcBef>
                <a:spcPts val="500"/>
              </a:spcBef>
              <a:spcAft>
                <a:spcPts val="0"/>
              </a:spcAft>
              <a:buClr>
                <a:srgbClr val="595857"/>
              </a:buClr>
              <a:buSzPts val="1900"/>
              <a:buChar char="•"/>
              <a:defRPr/>
            </a:lvl5pPr>
            <a:lvl6pPr marL="2743200" lvl="5" indent="-349250" algn="l" rtl="0">
              <a:lnSpc>
                <a:spcPct val="90000"/>
              </a:lnSpc>
              <a:spcBef>
                <a:spcPts val="500"/>
              </a:spcBef>
              <a:spcAft>
                <a:spcPts val="0"/>
              </a:spcAft>
              <a:buClr>
                <a:schemeClr val="dk1"/>
              </a:buClr>
              <a:buSzPts val="1900"/>
              <a:buChar char="•"/>
              <a:defRPr/>
            </a:lvl6pPr>
            <a:lvl7pPr marL="3200400" lvl="6" indent="-349250" algn="l" rtl="0">
              <a:lnSpc>
                <a:spcPct val="90000"/>
              </a:lnSpc>
              <a:spcBef>
                <a:spcPts val="500"/>
              </a:spcBef>
              <a:spcAft>
                <a:spcPts val="0"/>
              </a:spcAft>
              <a:buClr>
                <a:schemeClr val="dk1"/>
              </a:buClr>
              <a:buSzPts val="1900"/>
              <a:buChar char="•"/>
              <a:defRPr/>
            </a:lvl7pPr>
            <a:lvl8pPr marL="3657600" lvl="7" indent="-349250" algn="l" rtl="0">
              <a:lnSpc>
                <a:spcPct val="90000"/>
              </a:lnSpc>
              <a:spcBef>
                <a:spcPts val="500"/>
              </a:spcBef>
              <a:spcAft>
                <a:spcPts val="0"/>
              </a:spcAft>
              <a:buClr>
                <a:schemeClr val="dk1"/>
              </a:buClr>
              <a:buSzPts val="1900"/>
              <a:buChar char="•"/>
              <a:defRPr/>
            </a:lvl8pPr>
            <a:lvl9pPr marL="4114800" lvl="8" indent="-349250" algn="l" rtl="0">
              <a:lnSpc>
                <a:spcPct val="90000"/>
              </a:lnSpc>
              <a:spcBef>
                <a:spcPts val="500"/>
              </a:spcBef>
              <a:spcAft>
                <a:spcPts val="0"/>
              </a:spcAft>
              <a:buClr>
                <a:schemeClr val="dk1"/>
              </a:buClr>
              <a:buSzPts val="1900"/>
              <a:buChar char="•"/>
              <a:defRPr/>
            </a:lvl9pPr>
          </a:lstStyle>
          <a:p>
            <a:endParaRPr/>
          </a:p>
        </p:txBody>
      </p:sp>
      <p:sp>
        <p:nvSpPr>
          <p:cNvPr id="202" name="Google Shape;202;p25"/>
          <p:cNvSpPr txBox="1">
            <a:spLocks noGrp="1"/>
          </p:cNvSpPr>
          <p:nvPr>
            <p:ph type="dt" idx="10"/>
          </p:nvPr>
        </p:nvSpPr>
        <p:spPr>
          <a:xfrm>
            <a:off x="6350" y="6356350"/>
            <a:ext cx="701700" cy="266700"/>
          </a:xfrm>
          <a:prstGeom prst="rect">
            <a:avLst/>
          </a:prstGeom>
          <a:noFill/>
          <a:ln>
            <a:noFill/>
          </a:ln>
        </p:spPr>
        <p:txBody>
          <a:bodyPr spcFirstLastPara="1" wrap="square" lIns="91425" tIns="45700" rIns="91425" bIns="45700" anchor="ctr" anchorCtr="0"/>
          <a:lstStyle>
            <a:lvl1pPr lvl="0" algn="l" rtl="0">
              <a:spcBef>
                <a:spcPts val="0"/>
              </a:spcBef>
              <a:spcAft>
                <a:spcPts val="0"/>
              </a:spcAft>
              <a:buSzPts val="1500"/>
              <a:buNone/>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a:p>
        </p:txBody>
      </p:sp>
      <p:sp>
        <p:nvSpPr>
          <p:cNvPr id="203" name="Google Shape;203;p25"/>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spcAft>
                <a:spcPts val="0"/>
              </a:spcAft>
              <a:buNone/>
              <a:defRPr sz="1200" b="0" i="0" u="none" strike="noStrike" cap="none">
                <a:solidFill>
                  <a:srgbClr val="888888"/>
                </a:solidFill>
                <a:latin typeface="Calibri"/>
                <a:ea typeface="Calibri"/>
                <a:cs typeface="Calibri"/>
                <a:sym typeface="Calibri"/>
              </a:defRPr>
            </a:lvl1pPr>
            <a:lvl2pPr marL="0" marR="0" lvl="1" indent="0" algn="r" rtl="0">
              <a:spcBef>
                <a:spcPts val="0"/>
              </a:spcBef>
              <a:spcAft>
                <a:spcPts val="0"/>
              </a:spcAft>
              <a:buNone/>
              <a:defRPr sz="1200" b="0" i="0" u="none" strike="noStrike" cap="none">
                <a:solidFill>
                  <a:srgbClr val="888888"/>
                </a:solidFill>
                <a:latin typeface="Calibri"/>
                <a:ea typeface="Calibri"/>
                <a:cs typeface="Calibri"/>
                <a:sym typeface="Calibri"/>
              </a:defRPr>
            </a:lvl2pPr>
            <a:lvl3pPr marL="0" marR="0" lvl="2" indent="0" algn="r" rtl="0">
              <a:spcBef>
                <a:spcPts val="0"/>
              </a:spcBef>
              <a:spcAft>
                <a:spcPts val="0"/>
              </a:spcAft>
              <a:buNone/>
              <a:defRPr sz="1200" b="0" i="0" u="none" strike="noStrike" cap="none">
                <a:solidFill>
                  <a:srgbClr val="888888"/>
                </a:solidFill>
                <a:latin typeface="Calibri"/>
                <a:ea typeface="Calibri"/>
                <a:cs typeface="Calibri"/>
                <a:sym typeface="Calibri"/>
              </a:defRPr>
            </a:lvl3pPr>
            <a:lvl4pPr marL="0" marR="0" lvl="3" indent="0" algn="r" rtl="0">
              <a:spcBef>
                <a:spcPts val="0"/>
              </a:spcBef>
              <a:spcAft>
                <a:spcPts val="0"/>
              </a:spcAft>
              <a:buNone/>
              <a:defRPr sz="1200" b="0" i="0" u="none" strike="noStrike" cap="none">
                <a:solidFill>
                  <a:srgbClr val="888888"/>
                </a:solidFill>
                <a:latin typeface="Calibri"/>
                <a:ea typeface="Calibri"/>
                <a:cs typeface="Calibri"/>
                <a:sym typeface="Calibri"/>
              </a:defRPr>
            </a:lvl4pPr>
            <a:lvl5pPr marL="0" marR="0" lvl="4" indent="0" algn="r" rtl="0">
              <a:spcBef>
                <a:spcPts val="0"/>
              </a:spcBef>
              <a:spcAft>
                <a:spcPts val="0"/>
              </a:spcAft>
              <a:buNone/>
              <a:defRPr sz="1200" b="0" i="0" u="none" strike="noStrike" cap="none">
                <a:solidFill>
                  <a:srgbClr val="888888"/>
                </a:solidFill>
                <a:latin typeface="Calibri"/>
                <a:ea typeface="Calibri"/>
                <a:cs typeface="Calibri"/>
                <a:sym typeface="Calibri"/>
              </a:defRPr>
            </a:lvl5pPr>
            <a:lvl6pPr marL="0" marR="0" lvl="5" indent="0" algn="r" rtl="0">
              <a:spcBef>
                <a:spcPts val="0"/>
              </a:spcBef>
              <a:spcAft>
                <a:spcPts val="0"/>
              </a:spcAft>
              <a:buNone/>
              <a:defRPr sz="1200" b="0" i="0" u="none" strike="noStrike" cap="none">
                <a:solidFill>
                  <a:srgbClr val="888888"/>
                </a:solidFill>
                <a:latin typeface="Calibri"/>
                <a:ea typeface="Calibri"/>
                <a:cs typeface="Calibri"/>
                <a:sym typeface="Calibri"/>
              </a:defRPr>
            </a:lvl6pPr>
            <a:lvl7pPr marL="0" marR="0" lvl="6" indent="0" algn="r" rtl="0">
              <a:spcBef>
                <a:spcPts val="0"/>
              </a:spcBef>
              <a:spcAft>
                <a:spcPts val="0"/>
              </a:spcAft>
              <a:buNone/>
              <a:defRPr sz="1200" b="0" i="0" u="none" strike="noStrike" cap="none">
                <a:solidFill>
                  <a:srgbClr val="888888"/>
                </a:solidFill>
                <a:latin typeface="Calibri"/>
                <a:ea typeface="Calibri"/>
                <a:cs typeface="Calibri"/>
                <a:sym typeface="Calibri"/>
              </a:defRPr>
            </a:lvl7pPr>
            <a:lvl8pPr marL="0" marR="0" lvl="7" indent="0" algn="r" rtl="0">
              <a:spcBef>
                <a:spcPts val="0"/>
              </a:spcBef>
              <a:spcAft>
                <a:spcPts val="0"/>
              </a:spcAft>
              <a:buNone/>
              <a:defRPr sz="1200" b="0" i="0" u="none" strike="noStrike" cap="none">
                <a:solidFill>
                  <a:srgbClr val="888888"/>
                </a:solidFill>
                <a:latin typeface="Calibri"/>
                <a:ea typeface="Calibri"/>
                <a:cs typeface="Calibri"/>
                <a:sym typeface="Calibri"/>
              </a:defRPr>
            </a:lvl8pPr>
            <a:lvl9pPr marL="0" marR="0" lvl="8" indent="0" algn="r" rtl="0">
              <a:spcBef>
                <a:spcPts val="0"/>
              </a:spcBef>
              <a:spcAft>
                <a:spcPts val="0"/>
              </a:spcAft>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204"/>
        <p:cNvGrpSpPr/>
        <p:nvPr/>
      </p:nvGrpSpPr>
      <p:grpSpPr>
        <a:xfrm>
          <a:off x="0" y="0"/>
          <a:ext cx="0" cy="0"/>
          <a:chOff x="0" y="0"/>
          <a:chExt cx="0" cy="0"/>
        </a:xfrm>
      </p:grpSpPr>
      <p:sp>
        <p:nvSpPr>
          <p:cNvPr id="205" name="Google Shape;205;p26"/>
          <p:cNvSpPr/>
          <p:nvPr/>
        </p:nvSpPr>
        <p:spPr>
          <a:xfrm>
            <a:off x="-90488" y="-57150"/>
            <a:ext cx="12282300" cy="6923100"/>
          </a:xfrm>
          <a:prstGeom prst="rect">
            <a:avLst/>
          </a:prstGeom>
          <a:solidFill>
            <a:srgbClr val="EEF9F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b="0" i="0" u="none" strike="noStrike" cap="none">
              <a:solidFill>
                <a:schemeClr val="lt1"/>
              </a:solidFill>
              <a:latin typeface="Calibri"/>
              <a:ea typeface="Calibri"/>
              <a:cs typeface="Calibri"/>
              <a:sym typeface="Calibri"/>
            </a:endParaRPr>
          </a:p>
        </p:txBody>
      </p:sp>
      <p:pic>
        <p:nvPicPr>
          <p:cNvPr id="206" name="Google Shape;206;p26"/>
          <p:cNvPicPr preferRelativeResize="0"/>
          <p:nvPr/>
        </p:nvPicPr>
        <p:blipFill rotWithShape="1">
          <a:blip r:embed="rId2">
            <a:alphaModFix/>
          </a:blip>
          <a:srcRect r="22438" b="43019"/>
          <a:stretch/>
        </p:blipFill>
        <p:spPr>
          <a:xfrm>
            <a:off x="8235950" y="5599113"/>
            <a:ext cx="4075112" cy="1312862"/>
          </a:xfrm>
          <a:prstGeom prst="rect">
            <a:avLst/>
          </a:prstGeom>
          <a:noFill/>
          <a:ln>
            <a:noFill/>
          </a:ln>
        </p:spPr>
      </p:pic>
      <p:sp>
        <p:nvSpPr>
          <p:cNvPr id="207" name="Google Shape;207;p26"/>
          <p:cNvSpPr txBox="1"/>
          <p:nvPr/>
        </p:nvSpPr>
        <p:spPr>
          <a:xfrm>
            <a:off x="850900" y="6356350"/>
            <a:ext cx="5029200" cy="3651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200" b="0" i="0" u="none" strike="noStrike" cap="none">
                <a:solidFill>
                  <a:srgbClr val="888888"/>
                </a:solidFill>
                <a:latin typeface="Calibri"/>
                <a:ea typeface="Calibri"/>
                <a:cs typeface="Calibri"/>
                <a:sym typeface="Calibri"/>
              </a:rPr>
              <a:t>© 2019 University Corporation for Atmospheric Research. All Rights Reserved </a:t>
            </a:r>
            <a:endParaRPr sz="1200" b="0" i="0" u="none" strike="noStrike" cap="none">
              <a:solidFill>
                <a:srgbClr val="888888"/>
              </a:solidFill>
              <a:latin typeface="Calibri"/>
              <a:ea typeface="Calibri"/>
              <a:cs typeface="Calibri"/>
              <a:sym typeface="Calibri"/>
            </a:endParaRPr>
          </a:p>
        </p:txBody>
      </p:sp>
      <p:sp>
        <p:nvSpPr>
          <p:cNvPr id="208" name="Google Shape;208;p26"/>
          <p:cNvSpPr txBox="1">
            <a:spLocks noGrp="1"/>
          </p:cNvSpPr>
          <p:nvPr>
            <p:ph type="title"/>
          </p:nvPr>
        </p:nvSpPr>
        <p:spPr>
          <a:xfrm rot="5400000">
            <a:off x="7133400" y="1956625"/>
            <a:ext cx="5811900" cy="2628900"/>
          </a:xfrm>
          <a:prstGeom prst="rect">
            <a:avLst/>
          </a:prstGeom>
          <a:noFill/>
          <a:ln>
            <a:noFill/>
          </a:ln>
        </p:spPr>
        <p:txBody>
          <a:bodyPr spcFirstLastPara="1" wrap="square" lIns="91425" tIns="45700" rIns="91425" bIns="45700" anchor="ctr" anchorCtr="0"/>
          <a:lstStyle>
            <a:lvl1pPr lvl="0" algn="l" rtl="0">
              <a:lnSpc>
                <a:spcPct val="90000"/>
              </a:lnSpc>
              <a:spcBef>
                <a:spcPts val="0"/>
              </a:spcBef>
              <a:spcAft>
                <a:spcPts val="0"/>
              </a:spcAft>
              <a:buSzPts val="1500"/>
              <a:buNone/>
              <a:defRPr/>
            </a:lvl1pPr>
            <a:lvl2pPr lvl="1" algn="l" rtl="0">
              <a:lnSpc>
                <a:spcPct val="90000"/>
              </a:lnSpc>
              <a:spcBef>
                <a:spcPts val="0"/>
              </a:spcBef>
              <a:spcAft>
                <a:spcPts val="0"/>
              </a:spcAft>
              <a:buSzPts val="1500"/>
              <a:buNone/>
              <a:defRPr/>
            </a:lvl2pPr>
            <a:lvl3pPr lvl="2" algn="l" rtl="0">
              <a:lnSpc>
                <a:spcPct val="90000"/>
              </a:lnSpc>
              <a:spcBef>
                <a:spcPts val="0"/>
              </a:spcBef>
              <a:spcAft>
                <a:spcPts val="0"/>
              </a:spcAft>
              <a:buSzPts val="1500"/>
              <a:buNone/>
              <a:defRPr/>
            </a:lvl3pPr>
            <a:lvl4pPr lvl="3" algn="l" rtl="0">
              <a:lnSpc>
                <a:spcPct val="90000"/>
              </a:lnSpc>
              <a:spcBef>
                <a:spcPts val="0"/>
              </a:spcBef>
              <a:spcAft>
                <a:spcPts val="0"/>
              </a:spcAft>
              <a:buSzPts val="1500"/>
              <a:buNone/>
              <a:defRPr/>
            </a:lvl4pPr>
            <a:lvl5pPr lvl="4" algn="l" rtl="0">
              <a:lnSpc>
                <a:spcPct val="90000"/>
              </a:lnSpc>
              <a:spcBef>
                <a:spcPts val="0"/>
              </a:spcBef>
              <a:spcAft>
                <a:spcPts val="0"/>
              </a:spcAft>
              <a:buSzPts val="1500"/>
              <a:buNone/>
              <a:defRPr/>
            </a:lvl5pPr>
            <a:lvl6pPr lvl="5" algn="l" rtl="0">
              <a:lnSpc>
                <a:spcPct val="90000"/>
              </a:lnSpc>
              <a:spcBef>
                <a:spcPts val="0"/>
              </a:spcBef>
              <a:spcAft>
                <a:spcPts val="0"/>
              </a:spcAft>
              <a:buSzPts val="1500"/>
              <a:buNone/>
              <a:defRPr/>
            </a:lvl6pPr>
            <a:lvl7pPr lvl="6" algn="l" rtl="0">
              <a:lnSpc>
                <a:spcPct val="90000"/>
              </a:lnSpc>
              <a:spcBef>
                <a:spcPts val="0"/>
              </a:spcBef>
              <a:spcAft>
                <a:spcPts val="0"/>
              </a:spcAft>
              <a:buSzPts val="1500"/>
              <a:buNone/>
              <a:defRPr/>
            </a:lvl7pPr>
            <a:lvl8pPr lvl="7" algn="l" rtl="0">
              <a:lnSpc>
                <a:spcPct val="90000"/>
              </a:lnSpc>
              <a:spcBef>
                <a:spcPts val="0"/>
              </a:spcBef>
              <a:spcAft>
                <a:spcPts val="0"/>
              </a:spcAft>
              <a:buSzPts val="1500"/>
              <a:buNone/>
              <a:defRPr/>
            </a:lvl8pPr>
            <a:lvl9pPr lvl="8" algn="l" rtl="0">
              <a:lnSpc>
                <a:spcPct val="90000"/>
              </a:lnSpc>
              <a:spcBef>
                <a:spcPts val="0"/>
              </a:spcBef>
              <a:spcAft>
                <a:spcPts val="0"/>
              </a:spcAft>
              <a:buSzPts val="1500"/>
              <a:buNone/>
              <a:defRPr/>
            </a:lvl9pPr>
          </a:lstStyle>
          <a:p>
            <a:endParaRPr/>
          </a:p>
        </p:txBody>
      </p:sp>
      <p:sp>
        <p:nvSpPr>
          <p:cNvPr id="209" name="Google Shape;209;p26"/>
          <p:cNvSpPr txBox="1">
            <a:spLocks noGrp="1"/>
          </p:cNvSpPr>
          <p:nvPr>
            <p:ph type="body" idx="1"/>
          </p:nvPr>
        </p:nvSpPr>
        <p:spPr>
          <a:xfrm rot="5400000">
            <a:off x="1799400" y="-596075"/>
            <a:ext cx="5811900" cy="7734300"/>
          </a:xfrm>
          <a:prstGeom prst="rect">
            <a:avLst/>
          </a:prstGeom>
          <a:noFill/>
          <a:ln>
            <a:noFill/>
          </a:ln>
        </p:spPr>
        <p:txBody>
          <a:bodyPr spcFirstLastPara="1" wrap="square" lIns="91425" tIns="45700" rIns="91425" bIns="45700" anchor="t" anchorCtr="0"/>
          <a:lstStyle>
            <a:lvl1pPr marL="457200" lvl="0" indent="-349250" algn="l" rtl="0">
              <a:lnSpc>
                <a:spcPct val="90000"/>
              </a:lnSpc>
              <a:spcBef>
                <a:spcPts val="1100"/>
              </a:spcBef>
              <a:spcAft>
                <a:spcPts val="0"/>
              </a:spcAft>
              <a:buClr>
                <a:srgbClr val="595857"/>
              </a:buClr>
              <a:buSzPts val="1900"/>
              <a:buChar char="•"/>
              <a:defRPr/>
            </a:lvl1pPr>
            <a:lvl2pPr marL="914400" lvl="1" indent="-349250" algn="l" rtl="0">
              <a:lnSpc>
                <a:spcPct val="90000"/>
              </a:lnSpc>
              <a:spcBef>
                <a:spcPts val="500"/>
              </a:spcBef>
              <a:spcAft>
                <a:spcPts val="0"/>
              </a:spcAft>
              <a:buClr>
                <a:srgbClr val="595857"/>
              </a:buClr>
              <a:buSzPts val="1900"/>
              <a:buChar char="•"/>
              <a:defRPr/>
            </a:lvl2pPr>
            <a:lvl3pPr marL="1371600" lvl="2" indent="-349250" algn="l" rtl="0">
              <a:lnSpc>
                <a:spcPct val="90000"/>
              </a:lnSpc>
              <a:spcBef>
                <a:spcPts val="500"/>
              </a:spcBef>
              <a:spcAft>
                <a:spcPts val="0"/>
              </a:spcAft>
              <a:buClr>
                <a:srgbClr val="595857"/>
              </a:buClr>
              <a:buSzPts val="1900"/>
              <a:buChar char="•"/>
              <a:defRPr/>
            </a:lvl3pPr>
            <a:lvl4pPr marL="1828800" lvl="3" indent="-349250" algn="l" rtl="0">
              <a:lnSpc>
                <a:spcPct val="90000"/>
              </a:lnSpc>
              <a:spcBef>
                <a:spcPts val="500"/>
              </a:spcBef>
              <a:spcAft>
                <a:spcPts val="0"/>
              </a:spcAft>
              <a:buClr>
                <a:srgbClr val="595857"/>
              </a:buClr>
              <a:buSzPts val="1900"/>
              <a:buChar char="•"/>
              <a:defRPr/>
            </a:lvl4pPr>
            <a:lvl5pPr marL="2286000" lvl="4" indent="-349250" algn="l" rtl="0">
              <a:lnSpc>
                <a:spcPct val="90000"/>
              </a:lnSpc>
              <a:spcBef>
                <a:spcPts val="500"/>
              </a:spcBef>
              <a:spcAft>
                <a:spcPts val="0"/>
              </a:spcAft>
              <a:buClr>
                <a:srgbClr val="595857"/>
              </a:buClr>
              <a:buSzPts val="1900"/>
              <a:buChar char="•"/>
              <a:defRPr/>
            </a:lvl5pPr>
            <a:lvl6pPr marL="2743200" lvl="5" indent="-349250" algn="l" rtl="0">
              <a:lnSpc>
                <a:spcPct val="90000"/>
              </a:lnSpc>
              <a:spcBef>
                <a:spcPts val="500"/>
              </a:spcBef>
              <a:spcAft>
                <a:spcPts val="0"/>
              </a:spcAft>
              <a:buClr>
                <a:schemeClr val="dk1"/>
              </a:buClr>
              <a:buSzPts val="1900"/>
              <a:buChar char="•"/>
              <a:defRPr/>
            </a:lvl6pPr>
            <a:lvl7pPr marL="3200400" lvl="6" indent="-349250" algn="l" rtl="0">
              <a:lnSpc>
                <a:spcPct val="90000"/>
              </a:lnSpc>
              <a:spcBef>
                <a:spcPts val="500"/>
              </a:spcBef>
              <a:spcAft>
                <a:spcPts val="0"/>
              </a:spcAft>
              <a:buClr>
                <a:schemeClr val="dk1"/>
              </a:buClr>
              <a:buSzPts val="1900"/>
              <a:buChar char="•"/>
              <a:defRPr/>
            </a:lvl7pPr>
            <a:lvl8pPr marL="3657600" lvl="7" indent="-349250" algn="l" rtl="0">
              <a:lnSpc>
                <a:spcPct val="90000"/>
              </a:lnSpc>
              <a:spcBef>
                <a:spcPts val="500"/>
              </a:spcBef>
              <a:spcAft>
                <a:spcPts val="0"/>
              </a:spcAft>
              <a:buClr>
                <a:schemeClr val="dk1"/>
              </a:buClr>
              <a:buSzPts val="1900"/>
              <a:buChar char="•"/>
              <a:defRPr/>
            </a:lvl8pPr>
            <a:lvl9pPr marL="4114800" lvl="8" indent="-349250" algn="l" rtl="0">
              <a:lnSpc>
                <a:spcPct val="90000"/>
              </a:lnSpc>
              <a:spcBef>
                <a:spcPts val="500"/>
              </a:spcBef>
              <a:spcAft>
                <a:spcPts val="0"/>
              </a:spcAft>
              <a:buClr>
                <a:schemeClr val="dk1"/>
              </a:buClr>
              <a:buSzPts val="1900"/>
              <a:buChar char="•"/>
              <a:defRPr/>
            </a:lvl9pPr>
          </a:lstStyle>
          <a:p>
            <a:endParaRPr/>
          </a:p>
        </p:txBody>
      </p:sp>
      <p:sp>
        <p:nvSpPr>
          <p:cNvPr id="210" name="Google Shape;210;p26"/>
          <p:cNvSpPr txBox="1">
            <a:spLocks noGrp="1"/>
          </p:cNvSpPr>
          <p:nvPr>
            <p:ph type="dt" idx="10"/>
          </p:nvPr>
        </p:nvSpPr>
        <p:spPr>
          <a:xfrm>
            <a:off x="6350" y="6356350"/>
            <a:ext cx="701700" cy="266700"/>
          </a:xfrm>
          <a:prstGeom prst="rect">
            <a:avLst/>
          </a:prstGeom>
          <a:noFill/>
          <a:ln>
            <a:noFill/>
          </a:ln>
        </p:spPr>
        <p:txBody>
          <a:bodyPr spcFirstLastPara="1" wrap="square" lIns="91425" tIns="45700" rIns="91425" bIns="45700" anchor="ctr" anchorCtr="0"/>
          <a:lstStyle>
            <a:lvl1pPr lvl="0" algn="l" rtl="0">
              <a:spcBef>
                <a:spcPts val="0"/>
              </a:spcBef>
              <a:spcAft>
                <a:spcPts val="0"/>
              </a:spcAft>
              <a:buSzPts val="1500"/>
              <a:buNone/>
              <a:defRPr/>
            </a:lvl1pPr>
            <a:lvl2pPr lvl="1" algn="l" rtl="0">
              <a:spcBef>
                <a:spcPts val="0"/>
              </a:spcBef>
              <a:spcAft>
                <a:spcPts val="0"/>
              </a:spcAft>
              <a:buSzPts val="1500"/>
              <a:buNone/>
              <a:defRPr/>
            </a:lvl2pPr>
            <a:lvl3pPr lvl="2" algn="l" rtl="0">
              <a:spcBef>
                <a:spcPts val="0"/>
              </a:spcBef>
              <a:spcAft>
                <a:spcPts val="0"/>
              </a:spcAft>
              <a:buSzPts val="1500"/>
              <a:buNone/>
              <a:defRPr/>
            </a:lvl3pPr>
            <a:lvl4pPr lvl="3" algn="l" rtl="0">
              <a:spcBef>
                <a:spcPts val="0"/>
              </a:spcBef>
              <a:spcAft>
                <a:spcPts val="0"/>
              </a:spcAft>
              <a:buSzPts val="1500"/>
              <a:buNone/>
              <a:defRPr/>
            </a:lvl4pPr>
            <a:lvl5pPr lvl="4" algn="l" rtl="0">
              <a:spcBef>
                <a:spcPts val="0"/>
              </a:spcBef>
              <a:spcAft>
                <a:spcPts val="0"/>
              </a:spcAft>
              <a:buSzPts val="1500"/>
              <a:buNone/>
              <a:defRPr/>
            </a:lvl5pPr>
            <a:lvl6pPr lvl="5" algn="l" rtl="0">
              <a:spcBef>
                <a:spcPts val="0"/>
              </a:spcBef>
              <a:spcAft>
                <a:spcPts val="0"/>
              </a:spcAft>
              <a:buSzPts val="1500"/>
              <a:buNone/>
              <a:defRPr/>
            </a:lvl6pPr>
            <a:lvl7pPr lvl="6" algn="l" rtl="0">
              <a:spcBef>
                <a:spcPts val="0"/>
              </a:spcBef>
              <a:spcAft>
                <a:spcPts val="0"/>
              </a:spcAft>
              <a:buSzPts val="1500"/>
              <a:buNone/>
              <a:defRPr/>
            </a:lvl7pPr>
            <a:lvl8pPr lvl="7" algn="l" rtl="0">
              <a:spcBef>
                <a:spcPts val="0"/>
              </a:spcBef>
              <a:spcAft>
                <a:spcPts val="0"/>
              </a:spcAft>
              <a:buSzPts val="1500"/>
              <a:buNone/>
              <a:defRPr/>
            </a:lvl8pPr>
            <a:lvl9pPr lvl="8" algn="l" rtl="0">
              <a:spcBef>
                <a:spcPts val="0"/>
              </a:spcBef>
              <a:spcAft>
                <a:spcPts val="0"/>
              </a:spcAft>
              <a:buSzPts val="1500"/>
              <a:buNone/>
              <a:defRPr/>
            </a:lvl9pPr>
          </a:lstStyle>
          <a:p>
            <a:endParaRPr/>
          </a:p>
        </p:txBody>
      </p:sp>
      <p:sp>
        <p:nvSpPr>
          <p:cNvPr id="211" name="Google Shape;211;p26"/>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spcAft>
                <a:spcPts val="0"/>
              </a:spcAft>
              <a:buNone/>
              <a:defRPr sz="1200" b="0" i="0" u="none" strike="noStrike" cap="none">
                <a:solidFill>
                  <a:srgbClr val="888888"/>
                </a:solidFill>
                <a:latin typeface="Calibri"/>
                <a:ea typeface="Calibri"/>
                <a:cs typeface="Calibri"/>
                <a:sym typeface="Calibri"/>
              </a:defRPr>
            </a:lvl1pPr>
            <a:lvl2pPr marL="0" marR="0" lvl="1" indent="0" algn="r" rtl="0">
              <a:spcBef>
                <a:spcPts val="0"/>
              </a:spcBef>
              <a:spcAft>
                <a:spcPts val="0"/>
              </a:spcAft>
              <a:buNone/>
              <a:defRPr sz="1200" b="0" i="0" u="none" strike="noStrike" cap="none">
                <a:solidFill>
                  <a:srgbClr val="888888"/>
                </a:solidFill>
                <a:latin typeface="Calibri"/>
                <a:ea typeface="Calibri"/>
                <a:cs typeface="Calibri"/>
                <a:sym typeface="Calibri"/>
              </a:defRPr>
            </a:lvl2pPr>
            <a:lvl3pPr marL="0" marR="0" lvl="2" indent="0" algn="r" rtl="0">
              <a:spcBef>
                <a:spcPts val="0"/>
              </a:spcBef>
              <a:spcAft>
                <a:spcPts val="0"/>
              </a:spcAft>
              <a:buNone/>
              <a:defRPr sz="1200" b="0" i="0" u="none" strike="noStrike" cap="none">
                <a:solidFill>
                  <a:srgbClr val="888888"/>
                </a:solidFill>
                <a:latin typeface="Calibri"/>
                <a:ea typeface="Calibri"/>
                <a:cs typeface="Calibri"/>
                <a:sym typeface="Calibri"/>
              </a:defRPr>
            </a:lvl3pPr>
            <a:lvl4pPr marL="0" marR="0" lvl="3" indent="0" algn="r" rtl="0">
              <a:spcBef>
                <a:spcPts val="0"/>
              </a:spcBef>
              <a:spcAft>
                <a:spcPts val="0"/>
              </a:spcAft>
              <a:buNone/>
              <a:defRPr sz="1200" b="0" i="0" u="none" strike="noStrike" cap="none">
                <a:solidFill>
                  <a:srgbClr val="888888"/>
                </a:solidFill>
                <a:latin typeface="Calibri"/>
                <a:ea typeface="Calibri"/>
                <a:cs typeface="Calibri"/>
                <a:sym typeface="Calibri"/>
              </a:defRPr>
            </a:lvl4pPr>
            <a:lvl5pPr marL="0" marR="0" lvl="4" indent="0" algn="r" rtl="0">
              <a:spcBef>
                <a:spcPts val="0"/>
              </a:spcBef>
              <a:spcAft>
                <a:spcPts val="0"/>
              </a:spcAft>
              <a:buNone/>
              <a:defRPr sz="1200" b="0" i="0" u="none" strike="noStrike" cap="none">
                <a:solidFill>
                  <a:srgbClr val="888888"/>
                </a:solidFill>
                <a:latin typeface="Calibri"/>
                <a:ea typeface="Calibri"/>
                <a:cs typeface="Calibri"/>
                <a:sym typeface="Calibri"/>
              </a:defRPr>
            </a:lvl5pPr>
            <a:lvl6pPr marL="0" marR="0" lvl="5" indent="0" algn="r" rtl="0">
              <a:spcBef>
                <a:spcPts val="0"/>
              </a:spcBef>
              <a:spcAft>
                <a:spcPts val="0"/>
              </a:spcAft>
              <a:buNone/>
              <a:defRPr sz="1200" b="0" i="0" u="none" strike="noStrike" cap="none">
                <a:solidFill>
                  <a:srgbClr val="888888"/>
                </a:solidFill>
                <a:latin typeface="Calibri"/>
                <a:ea typeface="Calibri"/>
                <a:cs typeface="Calibri"/>
                <a:sym typeface="Calibri"/>
              </a:defRPr>
            </a:lvl6pPr>
            <a:lvl7pPr marL="0" marR="0" lvl="6" indent="0" algn="r" rtl="0">
              <a:spcBef>
                <a:spcPts val="0"/>
              </a:spcBef>
              <a:spcAft>
                <a:spcPts val="0"/>
              </a:spcAft>
              <a:buNone/>
              <a:defRPr sz="1200" b="0" i="0" u="none" strike="noStrike" cap="none">
                <a:solidFill>
                  <a:srgbClr val="888888"/>
                </a:solidFill>
                <a:latin typeface="Calibri"/>
                <a:ea typeface="Calibri"/>
                <a:cs typeface="Calibri"/>
                <a:sym typeface="Calibri"/>
              </a:defRPr>
            </a:lvl7pPr>
            <a:lvl8pPr marL="0" marR="0" lvl="7" indent="0" algn="r" rtl="0">
              <a:spcBef>
                <a:spcPts val="0"/>
              </a:spcBef>
              <a:spcAft>
                <a:spcPts val="0"/>
              </a:spcAft>
              <a:buNone/>
              <a:defRPr sz="1200" b="0" i="0" u="none" strike="noStrike" cap="none">
                <a:solidFill>
                  <a:srgbClr val="888888"/>
                </a:solidFill>
                <a:latin typeface="Calibri"/>
                <a:ea typeface="Calibri"/>
                <a:cs typeface="Calibri"/>
                <a:sym typeface="Calibri"/>
              </a:defRPr>
            </a:lvl8pPr>
            <a:lvl9pPr marL="0" marR="0" lvl="8" indent="0" algn="r" rtl="0">
              <a:spcBef>
                <a:spcPts val="0"/>
              </a:spcBef>
              <a:spcAft>
                <a:spcPts val="0"/>
              </a:spcAft>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Custom Layout 1">
  <p:cSld name="CUSTOM">
    <p:spTree>
      <p:nvGrpSpPr>
        <p:cNvPr id="1" name="Shape 212"/>
        <p:cNvGrpSpPr/>
        <p:nvPr/>
      </p:nvGrpSpPr>
      <p:grpSpPr>
        <a:xfrm>
          <a:off x="0" y="0"/>
          <a:ext cx="0" cy="0"/>
          <a:chOff x="0" y="0"/>
          <a:chExt cx="0" cy="0"/>
        </a:xfrm>
      </p:grpSpPr>
      <p:sp>
        <p:nvSpPr>
          <p:cNvPr id="213" name="Google Shape;213;p27"/>
          <p:cNvSpPr txBox="1">
            <a:spLocks noGrp="1"/>
          </p:cNvSpPr>
          <p:nvPr>
            <p:ph type="title"/>
          </p:nvPr>
        </p:nvSpPr>
        <p:spPr>
          <a:xfrm>
            <a:off x="838200" y="365125"/>
            <a:ext cx="10515600" cy="1325700"/>
          </a:xfrm>
          <a:prstGeom prst="rect">
            <a:avLst/>
          </a:prstGeom>
        </p:spPr>
        <p:txBody>
          <a:bodyPr spcFirstLastPara="1" wrap="square" lIns="91425" tIns="45700" rIns="91425" bIns="45700" anchor="t" anchorCtr="0"/>
          <a:lstStyle>
            <a:lvl1pPr lvl="0" rtl="0">
              <a:spcBef>
                <a:spcPts val="0"/>
              </a:spcBef>
              <a:spcAft>
                <a:spcPts val="0"/>
              </a:spcAft>
              <a:buNone/>
              <a:defRPr>
                <a:latin typeface="Open Sans"/>
                <a:ea typeface="Open Sans"/>
                <a:cs typeface="Open Sans"/>
                <a:sym typeface="Open Sans"/>
              </a:defRPr>
            </a:lvl1pPr>
            <a:lvl2pPr lvl="1" rtl="0">
              <a:spcBef>
                <a:spcPts val="0"/>
              </a:spcBef>
              <a:spcAft>
                <a:spcPts val="0"/>
              </a:spcAft>
              <a:buNone/>
              <a:defRPr>
                <a:latin typeface="Open Sans"/>
                <a:ea typeface="Open Sans"/>
                <a:cs typeface="Open Sans"/>
                <a:sym typeface="Open Sans"/>
              </a:defRPr>
            </a:lvl2pPr>
            <a:lvl3pPr lvl="2" rtl="0">
              <a:spcBef>
                <a:spcPts val="0"/>
              </a:spcBef>
              <a:spcAft>
                <a:spcPts val="0"/>
              </a:spcAft>
              <a:buNone/>
              <a:defRPr>
                <a:latin typeface="Open Sans"/>
                <a:ea typeface="Open Sans"/>
                <a:cs typeface="Open Sans"/>
                <a:sym typeface="Open Sans"/>
              </a:defRPr>
            </a:lvl3pPr>
            <a:lvl4pPr lvl="3" rtl="0">
              <a:spcBef>
                <a:spcPts val="0"/>
              </a:spcBef>
              <a:spcAft>
                <a:spcPts val="0"/>
              </a:spcAft>
              <a:buNone/>
              <a:defRPr>
                <a:latin typeface="Open Sans"/>
                <a:ea typeface="Open Sans"/>
                <a:cs typeface="Open Sans"/>
                <a:sym typeface="Open Sans"/>
              </a:defRPr>
            </a:lvl4pPr>
            <a:lvl5pPr lvl="4" rtl="0">
              <a:spcBef>
                <a:spcPts val="0"/>
              </a:spcBef>
              <a:spcAft>
                <a:spcPts val="0"/>
              </a:spcAft>
              <a:buNone/>
              <a:defRPr>
                <a:latin typeface="Open Sans"/>
                <a:ea typeface="Open Sans"/>
                <a:cs typeface="Open Sans"/>
                <a:sym typeface="Open Sans"/>
              </a:defRPr>
            </a:lvl5pPr>
            <a:lvl6pPr lvl="5" rtl="0">
              <a:spcBef>
                <a:spcPts val="0"/>
              </a:spcBef>
              <a:spcAft>
                <a:spcPts val="0"/>
              </a:spcAft>
              <a:buNone/>
              <a:defRPr>
                <a:latin typeface="Open Sans"/>
                <a:ea typeface="Open Sans"/>
                <a:cs typeface="Open Sans"/>
                <a:sym typeface="Open Sans"/>
              </a:defRPr>
            </a:lvl6pPr>
            <a:lvl7pPr lvl="6" rtl="0">
              <a:spcBef>
                <a:spcPts val="0"/>
              </a:spcBef>
              <a:spcAft>
                <a:spcPts val="0"/>
              </a:spcAft>
              <a:buNone/>
              <a:defRPr>
                <a:latin typeface="Open Sans"/>
                <a:ea typeface="Open Sans"/>
                <a:cs typeface="Open Sans"/>
                <a:sym typeface="Open Sans"/>
              </a:defRPr>
            </a:lvl7pPr>
            <a:lvl8pPr lvl="7" rtl="0">
              <a:spcBef>
                <a:spcPts val="0"/>
              </a:spcBef>
              <a:spcAft>
                <a:spcPts val="0"/>
              </a:spcAft>
              <a:buNone/>
              <a:defRPr>
                <a:latin typeface="Open Sans"/>
                <a:ea typeface="Open Sans"/>
                <a:cs typeface="Open Sans"/>
                <a:sym typeface="Open Sans"/>
              </a:defRPr>
            </a:lvl8pPr>
            <a:lvl9pPr lvl="8" rtl="0">
              <a:spcBef>
                <a:spcPts val="0"/>
              </a:spcBef>
              <a:spcAft>
                <a:spcPts val="0"/>
              </a:spcAft>
              <a:buNone/>
              <a:defRPr>
                <a:latin typeface="Open Sans"/>
                <a:ea typeface="Open Sans"/>
                <a:cs typeface="Open Sans"/>
                <a:sym typeface="Open Sans"/>
              </a:defRPr>
            </a:lvl9pPr>
          </a:lstStyle>
          <a:p>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22"/>
        <p:cNvGrpSpPr/>
        <p:nvPr/>
      </p:nvGrpSpPr>
      <p:grpSpPr>
        <a:xfrm>
          <a:off x="0" y="0"/>
          <a:ext cx="0" cy="0"/>
          <a:chOff x="0" y="0"/>
          <a:chExt cx="0" cy="0"/>
        </a:xfrm>
      </p:grpSpPr>
      <p:sp>
        <p:nvSpPr>
          <p:cNvPr id="223" name="Google Shape;223;p29"/>
          <p:cNvSpPr/>
          <p:nvPr/>
        </p:nvSpPr>
        <p:spPr>
          <a:xfrm>
            <a:off x="-90488" y="-57151"/>
            <a:ext cx="12282300" cy="6923100"/>
          </a:xfrm>
          <a:prstGeom prst="rect">
            <a:avLst/>
          </a:prstGeom>
          <a:solidFill>
            <a:srgbClr val="EEF9FC"/>
          </a:solidFill>
          <a:ln>
            <a:noFill/>
          </a:ln>
        </p:spPr>
        <p:txBody>
          <a:bodyPr spcFirstLastPara="1" wrap="square" lIns="121900" tIns="60925" rIns="121900" bIns="60925"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224" name="Google Shape;224;p29"/>
          <p:cNvPicPr preferRelativeResize="0"/>
          <p:nvPr/>
        </p:nvPicPr>
        <p:blipFill rotWithShape="1">
          <a:blip r:embed="rId2">
            <a:alphaModFix/>
          </a:blip>
          <a:srcRect r="22438" b="43019"/>
          <a:stretch/>
        </p:blipFill>
        <p:spPr>
          <a:xfrm>
            <a:off x="4510091" y="4397374"/>
            <a:ext cx="7800975" cy="2514599"/>
          </a:xfrm>
          <a:prstGeom prst="rect">
            <a:avLst/>
          </a:prstGeom>
          <a:noFill/>
          <a:ln>
            <a:noFill/>
          </a:ln>
        </p:spPr>
      </p:pic>
      <p:pic>
        <p:nvPicPr>
          <p:cNvPr id="225" name="Google Shape;225;p29"/>
          <p:cNvPicPr preferRelativeResize="0"/>
          <p:nvPr/>
        </p:nvPicPr>
        <p:blipFill rotWithShape="1">
          <a:blip r:embed="rId3">
            <a:alphaModFix/>
          </a:blip>
          <a:srcRect/>
          <a:stretch/>
        </p:blipFill>
        <p:spPr>
          <a:xfrm>
            <a:off x="3873500" y="5534026"/>
            <a:ext cx="963613" cy="769939"/>
          </a:xfrm>
          <a:prstGeom prst="rect">
            <a:avLst/>
          </a:prstGeom>
          <a:noFill/>
          <a:ln>
            <a:noFill/>
          </a:ln>
        </p:spPr>
      </p:pic>
      <p:pic>
        <p:nvPicPr>
          <p:cNvPr id="226" name="Google Shape;226;p29"/>
          <p:cNvPicPr preferRelativeResize="0"/>
          <p:nvPr/>
        </p:nvPicPr>
        <p:blipFill rotWithShape="1">
          <a:blip r:embed="rId4">
            <a:alphaModFix/>
          </a:blip>
          <a:srcRect/>
          <a:stretch/>
        </p:blipFill>
        <p:spPr>
          <a:xfrm>
            <a:off x="477840" y="4938715"/>
            <a:ext cx="4422773" cy="484187"/>
          </a:xfrm>
          <a:prstGeom prst="rect">
            <a:avLst/>
          </a:prstGeom>
          <a:noFill/>
          <a:ln>
            <a:noFill/>
          </a:ln>
        </p:spPr>
      </p:pic>
      <p:pic>
        <p:nvPicPr>
          <p:cNvPr id="227" name="Google Shape;227;p29"/>
          <p:cNvPicPr preferRelativeResize="0"/>
          <p:nvPr/>
        </p:nvPicPr>
        <p:blipFill rotWithShape="1">
          <a:blip r:embed="rId5">
            <a:alphaModFix/>
          </a:blip>
          <a:srcRect/>
          <a:stretch/>
        </p:blipFill>
        <p:spPr>
          <a:xfrm>
            <a:off x="1811339" y="5684838"/>
            <a:ext cx="1428750" cy="476250"/>
          </a:xfrm>
          <a:prstGeom prst="rect">
            <a:avLst/>
          </a:prstGeom>
          <a:noFill/>
          <a:ln>
            <a:noFill/>
          </a:ln>
        </p:spPr>
      </p:pic>
      <p:pic>
        <p:nvPicPr>
          <p:cNvPr id="228" name="Google Shape;228;p29"/>
          <p:cNvPicPr preferRelativeResize="0"/>
          <p:nvPr/>
        </p:nvPicPr>
        <p:blipFill rotWithShape="1">
          <a:blip r:embed="rId6">
            <a:alphaModFix/>
          </a:blip>
          <a:srcRect l="25535" t="9656" r="24976" b="8443"/>
          <a:stretch/>
        </p:blipFill>
        <p:spPr>
          <a:xfrm>
            <a:off x="477837" y="5611815"/>
            <a:ext cx="779463" cy="644525"/>
          </a:xfrm>
          <a:prstGeom prst="rect">
            <a:avLst/>
          </a:prstGeom>
          <a:noFill/>
          <a:ln>
            <a:noFill/>
          </a:ln>
        </p:spPr>
      </p:pic>
      <p:sp>
        <p:nvSpPr>
          <p:cNvPr id="229" name="Google Shape;229;p29"/>
          <p:cNvSpPr txBox="1">
            <a:spLocks noGrp="1"/>
          </p:cNvSpPr>
          <p:nvPr>
            <p:ph type="ctrTitle"/>
          </p:nvPr>
        </p:nvSpPr>
        <p:spPr>
          <a:xfrm>
            <a:off x="1524000" y="427179"/>
            <a:ext cx="9144000" cy="2387700"/>
          </a:xfrm>
          <a:prstGeom prst="rect">
            <a:avLst/>
          </a:prstGeom>
          <a:noFill/>
          <a:ln>
            <a:noFill/>
          </a:ln>
        </p:spPr>
        <p:txBody>
          <a:bodyPr spcFirstLastPara="1" wrap="square" lIns="121900" tIns="60925" rIns="121900" bIns="60925" anchor="b" anchorCtr="0"/>
          <a:lstStyle>
            <a:lvl1pPr lvl="0" algn="ctr" rtl="0">
              <a:lnSpc>
                <a:spcPct val="90000"/>
              </a:lnSpc>
              <a:spcBef>
                <a:spcPts val="0"/>
              </a:spcBef>
              <a:spcAft>
                <a:spcPts val="0"/>
              </a:spcAft>
              <a:buSzPts val="1900"/>
              <a:buNone/>
              <a:defRPr sz="7200" b="1">
                <a:solidFill>
                  <a:srgbClr val="666665"/>
                </a:solidFill>
                <a:latin typeface="Raleway SemiBold"/>
                <a:ea typeface="Raleway SemiBold"/>
                <a:cs typeface="Raleway SemiBold"/>
                <a:sym typeface="Raleway SemiBold"/>
              </a:defRPr>
            </a:lvl1pPr>
            <a:lvl2pPr lvl="1" algn="l" rtl="0">
              <a:lnSpc>
                <a:spcPct val="90000"/>
              </a:lnSpc>
              <a:spcBef>
                <a:spcPts val="0"/>
              </a:spcBef>
              <a:spcAft>
                <a:spcPts val="0"/>
              </a:spcAft>
              <a:buSzPts val="1900"/>
              <a:buNone/>
              <a:defRPr/>
            </a:lvl2pPr>
            <a:lvl3pPr lvl="2" algn="l" rtl="0">
              <a:lnSpc>
                <a:spcPct val="90000"/>
              </a:lnSpc>
              <a:spcBef>
                <a:spcPts val="0"/>
              </a:spcBef>
              <a:spcAft>
                <a:spcPts val="0"/>
              </a:spcAft>
              <a:buSzPts val="1900"/>
              <a:buNone/>
              <a:defRPr/>
            </a:lvl3pPr>
            <a:lvl4pPr lvl="3" algn="l" rtl="0">
              <a:lnSpc>
                <a:spcPct val="90000"/>
              </a:lnSpc>
              <a:spcBef>
                <a:spcPts val="0"/>
              </a:spcBef>
              <a:spcAft>
                <a:spcPts val="0"/>
              </a:spcAft>
              <a:buSzPts val="1900"/>
              <a:buNone/>
              <a:defRPr/>
            </a:lvl4pPr>
            <a:lvl5pPr lvl="4" algn="l" rtl="0">
              <a:lnSpc>
                <a:spcPct val="90000"/>
              </a:lnSpc>
              <a:spcBef>
                <a:spcPts val="0"/>
              </a:spcBef>
              <a:spcAft>
                <a:spcPts val="0"/>
              </a:spcAft>
              <a:buSzPts val="1900"/>
              <a:buNone/>
              <a:defRPr/>
            </a:lvl5pPr>
            <a:lvl6pPr lvl="5" algn="l" rtl="0">
              <a:lnSpc>
                <a:spcPct val="90000"/>
              </a:lnSpc>
              <a:spcBef>
                <a:spcPts val="0"/>
              </a:spcBef>
              <a:spcAft>
                <a:spcPts val="0"/>
              </a:spcAft>
              <a:buSzPts val="1900"/>
              <a:buNone/>
              <a:defRPr/>
            </a:lvl6pPr>
            <a:lvl7pPr lvl="6" algn="l" rtl="0">
              <a:lnSpc>
                <a:spcPct val="90000"/>
              </a:lnSpc>
              <a:spcBef>
                <a:spcPts val="0"/>
              </a:spcBef>
              <a:spcAft>
                <a:spcPts val="0"/>
              </a:spcAft>
              <a:buSzPts val="1900"/>
              <a:buNone/>
              <a:defRPr/>
            </a:lvl7pPr>
            <a:lvl8pPr lvl="7" algn="l" rtl="0">
              <a:lnSpc>
                <a:spcPct val="90000"/>
              </a:lnSpc>
              <a:spcBef>
                <a:spcPts val="0"/>
              </a:spcBef>
              <a:spcAft>
                <a:spcPts val="0"/>
              </a:spcAft>
              <a:buSzPts val="1900"/>
              <a:buNone/>
              <a:defRPr/>
            </a:lvl8pPr>
            <a:lvl9pPr lvl="8" algn="l" rtl="0">
              <a:lnSpc>
                <a:spcPct val="90000"/>
              </a:lnSpc>
              <a:spcBef>
                <a:spcPts val="0"/>
              </a:spcBef>
              <a:spcAft>
                <a:spcPts val="0"/>
              </a:spcAft>
              <a:buSzPts val="1900"/>
              <a:buNone/>
              <a:defRPr/>
            </a:lvl9pPr>
          </a:lstStyle>
          <a:p>
            <a:endParaRPr/>
          </a:p>
        </p:txBody>
      </p:sp>
      <p:sp>
        <p:nvSpPr>
          <p:cNvPr id="230" name="Google Shape;230;p29"/>
          <p:cNvSpPr txBox="1">
            <a:spLocks noGrp="1"/>
          </p:cNvSpPr>
          <p:nvPr>
            <p:ph type="subTitle" idx="1"/>
          </p:nvPr>
        </p:nvSpPr>
        <p:spPr>
          <a:xfrm>
            <a:off x="2246491" y="2872563"/>
            <a:ext cx="7699200" cy="1655700"/>
          </a:xfrm>
          <a:prstGeom prst="rect">
            <a:avLst/>
          </a:prstGeom>
          <a:noFill/>
          <a:ln>
            <a:noFill/>
          </a:ln>
        </p:spPr>
        <p:txBody>
          <a:bodyPr spcFirstLastPara="1" wrap="square" lIns="121900" tIns="60925" rIns="121900" bIns="60925" anchor="t" anchorCtr="0"/>
          <a:lstStyle>
            <a:lvl1pPr lvl="0" algn="ctr" rtl="0">
              <a:lnSpc>
                <a:spcPct val="90000"/>
              </a:lnSpc>
              <a:spcBef>
                <a:spcPts val="1000"/>
              </a:spcBef>
              <a:spcAft>
                <a:spcPts val="0"/>
              </a:spcAft>
              <a:buClr>
                <a:srgbClr val="1679CA"/>
              </a:buClr>
              <a:buSzPts val="3200"/>
              <a:buNone/>
              <a:defRPr sz="3200" i="1" cap="none">
                <a:solidFill>
                  <a:srgbClr val="1679CA"/>
                </a:solidFill>
                <a:latin typeface="Raleway Medium"/>
                <a:ea typeface="Raleway Medium"/>
                <a:cs typeface="Raleway Medium"/>
                <a:sym typeface="Raleway Medium"/>
              </a:defRPr>
            </a:lvl1pPr>
            <a:lvl2pPr lvl="1" algn="ctr" rtl="0">
              <a:lnSpc>
                <a:spcPct val="90000"/>
              </a:lnSpc>
              <a:spcBef>
                <a:spcPts val="500"/>
              </a:spcBef>
              <a:spcAft>
                <a:spcPts val="0"/>
              </a:spcAft>
              <a:buClr>
                <a:srgbClr val="595857"/>
              </a:buClr>
              <a:buSzPts val="2000"/>
              <a:buNone/>
              <a:defRPr sz="2000"/>
            </a:lvl2pPr>
            <a:lvl3pPr lvl="2" algn="ctr" rtl="0">
              <a:lnSpc>
                <a:spcPct val="90000"/>
              </a:lnSpc>
              <a:spcBef>
                <a:spcPts val="500"/>
              </a:spcBef>
              <a:spcAft>
                <a:spcPts val="0"/>
              </a:spcAft>
              <a:buClr>
                <a:srgbClr val="595857"/>
              </a:buClr>
              <a:buSzPts val="1800"/>
              <a:buNone/>
              <a:defRPr sz="1800"/>
            </a:lvl3pPr>
            <a:lvl4pPr lvl="3" algn="ctr" rtl="0">
              <a:lnSpc>
                <a:spcPct val="90000"/>
              </a:lnSpc>
              <a:spcBef>
                <a:spcPts val="500"/>
              </a:spcBef>
              <a:spcAft>
                <a:spcPts val="0"/>
              </a:spcAft>
              <a:buClr>
                <a:srgbClr val="595857"/>
              </a:buClr>
              <a:buSzPts val="1600"/>
              <a:buNone/>
              <a:defRPr sz="1600"/>
            </a:lvl4pPr>
            <a:lvl5pPr lvl="4" algn="ctr" rtl="0">
              <a:lnSpc>
                <a:spcPct val="90000"/>
              </a:lnSpc>
              <a:spcBef>
                <a:spcPts val="500"/>
              </a:spcBef>
              <a:spcAft>
                <a:spcPts val="0"/>
              </a:spcAft>
              <a:buClr>
                <a:srgbClr val="595857"/>
              </a:buClr>
              <a:buSzPts val="1600"/>
              <a:buNone/>
              <a:defRPr sz="1600"/>
            </a:lvl5pPr>
            <a:lvl6pPr lvl="5" algn="ctr" rtl="0">
              <a:lnSpc>
                <a:spcPct val="90000"/>
              </a:lnSpc>
              <a:spcBef>
                <a:spcPts val="500"/>
              </a:spcBef>
              <a:spcAft>
                <a:spcPts val="0"/>
              </a:spcAft>
              <a:buClr>
                <a:schemeClr val="dk1"/>
              </a:buClr>
              <a:buSzPts val="1600"/>
              <a:buNone/>
              <a:defRPr sz="1600"/>
            </a:lvl6pPr>
            <a:lvl7pPr lvl="6" algn="ctr" rtl="0">
              <a:lnSpc>
                <a:spcPct val="90000"/>
              </a:lnSpc>
              <a:spcBef>
                <a:spcPts val="500"/>
              </a:spcBef>
              <a:spcAft>
                <a:spcPts val="0"/>
              </a:spcAft>
              <a:buClr>
                <a:schemeClr val="dk1"/>
              </a:buClr>
              <a:buSzPts val="1600"/>
              <a:buNone/>
              <a:defRPr sz="1600"/>
            </a:lvl7pPr>
            <a:lvl8pPr lvl="7" algn="ctr" rtl="0">
              <a:lnSpc>
                <a:spcPct val="90000"/>
              </a:lnSpc>
              <a:spcBef>
                <a:spcPts val="500"/>
              </a:spcBef>
              <a:spcAft>
                <a:spcPts val="0"/>
              </a:spcAft>
              <a:buClr>
                <a:schemeClr val="dk1"/>
              </a:buClr>
              <a:buSzPts val="1600"/>
              <a:buNone/>
              <a:defRPr sz="1600"/>
            </a:lvl8pPr>
            <a:lvl9pPr lvl="8" algn="ctr" rtl="0">
              <a:lnSpc>
                <a:spcPct val="90000"/>
              </a:lnSpc>
              <a:spcBef>
                <a:spcPts val="500"/>
              </a:spcBef>
              <a:spcAft>
                <a:spcPts val="0"/>
              </a:spcAft>
              <a:buClr>
                <a:schemeClr val="dk1"/>
              </a:buClr>
              <a:buSzPts val="1600"/>
              <a:buNone/>
              <a:defRPr sz="1600"/>
            </a:lvl9pPr>
          </a:lstStyle>
          <a:p>
            <a:endParaRPr/>
          </a:p>
        </p:txBody>
      </p:sp>
      <p:sp>
        <p:nvSpPr>
          <p:cNvPr id="231" name="Google Shape;231;p29"/>
          <p:cNvSpPr txBox="1">
            <a:spLocks noGrp="1"/>
          </p:cNvSpPr>
          <p:nvPr>
            <p:ph type="sldNum" idx="12"/>
          </p:nvPr>
        </p:nvSpPr>
        <p:spPr>
          <a:xfrm>
            <a:off x="8610600" y="6356352"/>
            <a:ext cx="2743200" cy="365100"/>
          </a:xfrm>
          <a:prstGeom prst="rect">
            <a:avLst/>
          </a:prstGeom>
          <a:noFill/>
          <a:ln>
            <a:noFill/>
          </a:ln>
        </p:spPr>
        <p:txBody>
          <a:bodyPr spcFirstLastPara="1" wrap="square" lIns="121900" tIns="60925" rIns="121900" bIns="60925" anchor="ctr" anchorCtr="0">
            <a:noAutofit/>
          </a:bodyPr>
          <a:lstStyle>
            <a:lvl1pPr marL="0" marR="0" lvl="0" indent="0" algn="r" rtl="0">
              <a:spcBef>
                <a:spcPts val="0"/>
              </a:spcBef>
              <a:spcAft>
                <a:spcPts val="0"/>
              </a:spcAft>
              <a:buNone/>
              <a:defRPr sz="1200" b="0" i="0" u="none" strike="noStrike" cap="none">
                <a:solidFill>
                  <a:srgbClr val="888888"/>
                </a:solidFill>
                <a:latin typeface="Calibri"/>
                <a:ea typeface="Calibri"/>
                <a:cs typeface="Calibri"/>
                <a:sym typeface="Calibri"/>
              </a:defRPr>
            </a:lvl1pPr>
            <a:lvl2pPr marL="0" marR="0" lvl="1" indent="0" algn="r" rtl="0">
              <a:spcBef>
                <a:spcPts val="0"/>
              </a:spcBef>
              <a:spcAft>
                <a:spcPts val="0"/>
              </a:spcAft>
              <a:buNone/>
              <a:defRPr sz="1200" b="0" i="0" u="none" strike="noStrike" cap="none">
                <a:solidFill>
                  <a:srgbClr val="888888"/>
                </a:solidFill>
                <a:latin typeface="Calibri"/>
                <a:ea typeface="Calibri"/>
                <a:cs typeface="Calibri"/>
                <a:sym typeface="Calibri"/>
              </a:defRPr>
            </a:lvl2pPr>
            <a:lvl3pPr marL="0" marR="0" lvl="2" indent="0" algn="r" rtl="0">
              <a:spcBef>
                <a:spcPts val="0"/>
              </a:spcBef>
              <a:spcAft>
                <a:spcPts val="0"/>
              </a:spcAft>
              <a:buNone/>
              <a:defRPr sz="1200" b="0" i="0" u="none" strike="noStrike" cap="none">
                <a:solidFill>
                  <a:srgbClr val="888888"/>
                </a:solidFill>
                <a:latin typeface="Calibri"/>
                <a:ea typeface="Calibri"/>
                <a:cs typeface="Calibri"/>
                <a:sym typeface="Calibri"/>
              </a:defRPr>
            </a:lvl3pPr>
            <a:lvl4pPr marL="0" marR="0" lvl="3" indent="0" algn="r" rtl="0">
              <a:spcBef>
                <a:spcPts val="0"/>
              </a:spcBef>
              <a:spcAft>
                <a:spcPts val="0"/>
              </a:spcAft>
              <a:buNone/>
              <a:defRPr sz="1200" b="0" i="0" u="none" strike="noStrike" cap="none">
                <a:solidFill>
                  <a:srgbClr val="888888"/>
                </a:solidFill>
                <a:latin typeface="Calibri"/>
                <a:ea typeface="Calibri"/>
                <a:cs typeface="Calibri"/>
                <a:sym typeface="Calibri"/>
              </a:defRPr>
            </a:lvl4pPr>
            <a:lvl5pPr marL="0" marR="0" lvl="4" indent="0" algn="r" rtl="0">
              <a:spcBef>
                <a:spcPts val="0"/>
              </a:spcBef>
              <a:spcAft>
                <a:spcPts val="0"/>
              </a:spcAft>
              <a:buNone/>
              <a:defRPr sz="1200" b="0" i="0" u="none" strike="noStrike" cap="none">
                <a:solidFill>
                  <a:srgbClr val="888888"/>
                </a:solidFill>
                <a:latin typeface="Calibri"/>
                <a:ea typeface="Calibri"/>
                <a:cs typeface="Calibri"/>
                <a:sym typeface="Calibri"/>
              </a:defRPr>
            </a:lvl5pPr>
            <a:lvl6pPr marL="0" marR="0" lvl="5" indent="0" algn="r" rtl="0">
              <a:spcBef>
                <a:spcPts val="0"/>
              </a:spcBef>
              <a:spcAft>
                <a:spcPts val="0"/>
              </a:spcAft>
              <a:buNone/>
              <a:defRPr sz="1200" b="0" i="0" u="none" strike="noStrike" cap="none">
                <a:solidFill>
                  <a:srgbClr val="888888"/>
                </a:solidFill>
                <a:latin typeface="Calibri"/>
                <a:ea typeface="Calibri"/>
                <a:cs typeface="Calibri"/>
                <a:sym typeface="Calibri"/>
              </a:defRPr>
            </a:lvl6pPr>
            <a:lvl7pPr marL="0" marR="0" lvl="6" indent="0" algn="r" rtl="0">
              <a:spcBef>
                <a:spcPts val="0"/>
              </a:spcBef>
              <a:spcAft>
                <a:spcPts val="0"/>
              </a:spcAft>
              <a:buNone/>
              <a:defRPr sz="1200" b="0" i="0" u="none" strike="noStrike" cap="none">
                <a:solidFill>
                  <a:srgbClr val="888888"/>
                </a:solidFill>
                <a:latin typeface="Calibri"/>
                <a:ea typeface="Calibri"/>
                <a:cs typeface="Calibri"/>
                <a:sym typeface="Calibri"/>
              </a:defRPr>
            </a:lvl7pPr>
            <a:lvl8pPr marL="0" marR="0" lvl="7" indent="0" algn="r" rtl="0">
              <a:spcBef>
                <a:spcPts val="0"/>
              </a:spcBef>
              <a:spcAft>
                <a:spcPts val="0"/>
              </a:spcAft>
              <a:buNone/>
              <a:defRPr sz="1200" b="0" i="0" u="none" strike="noStrike" cap="none">
                <a:solidFill>
                  <a:srgbClr val="888888"/>
                </a:solidFill>
                <a:latin typeface="Calibri"/>
                <a:ea typeface="Calibri"/>
                <a:cs typeface="Calibri"/>
                <a:sym typeface="Calibri"/>
              </a:defRPr>
            </a:lvl8pPr>
            <a:lvl9pPr marL="0" marR="0" lvl="8" indent="0" algn="r" rtl="0">
              <a:spcBef>
                <a:spcPts val="0"/>
              </a:spcBef>
              <a:spcAft>
                <a:spcPts val="0"/>
              </a:spcAft>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232" name="Google Shape;232;p29"/>
          <p:cNvSpPr txBox="1">
            <a:spLocks noGrp="1"/>
          </p:cNvSpPr>
          <p:nvPr>
            <p:ph type="ftr" idx="11"/>
          </p:nvPr>
        </p:nvSpPr>
        <p:spPr>
          <a:xfrm>
            <a:off x="477839" y="6341271"/>
            <a:ext cx="5186700" cy="365100"/>
          </a:xfrm>
          <a:prstGeom prst="rect">
            <a:avLst/>
          </a:prstGeom>
          <a:noFill/>
          <a:ln>
            <a:noFill/>
          </a:ln>
        </p:spPr>
        <p:txBody>
          <a:bodyPr spcFirstLastPara="1" wrap="square" lIns="121900" tIns="60925" rIns="121900" bIns="60925" anchor="ctr" anchorCtr="0"/>
          <a:lstStyle>
            <a:lvl1pPr lvl="0" algn="l" rtl="0">
              <a:spcBef>
                <a:spcPts val="0"/>
              </a:spcBef>
              <a:spcAft>
                <a:spcPts val="0"/>
              </a:spcAft>
              <a:buSzPts val="1900"/>
              <a:buNone/>
              <a:defRPr/>
            </a:lvl1pPr>
            <a:lvl2pPr lvl="1" algn="l" rtl="0">
              <a:spcBef>
                <a:spcPts val="0"/>
              </a:spcBef>
              <a:spcAft>
                <a:spcPts val="0"/>
              </a:spcAft>
              <a:buSzPts val="1900"/>
              <a:buNone/>
              <a:defRPr/>
            </a:lvl2pPr>
            <a:lvl3pPr lvl="2" algn="l" rtl="0">
              <a:spcBef>
                <a:spcPts val="0"/>
              </a:spcBef>
              <a:spcAft>
                <a:spcPts val="0"/>
              </a:spcAft>
              <a:buSzPts val="1900"/>
              <a:buNone/>
              <a:defRPr/>
            </a:lvl3pPr>
            <a:lvl4pPr lvl="3" algn="l" rtl="0">
              <a:spcBef>
                <a:spcPts val="0"/>
              </a:spcBef>
              <a:spcAft>
                <a:spcPts val="0"/>
              </a:spcAft>
              <a:buSzPts val="1900"/>
              <a:buNone/>
              <a:defRPr/>
            </a:lvl4pPr>
            <a:lvl5pPr lvl="4" algn="l" rtl="0">
              <a:spcBef>
                <a:spcPts val="0"/>
              </a:spcBef>
              <a:spcAft>
                <a:spcPts val="0"/>
              </a:spcAft>
              <a:buSzPts val="1900"/>
              <a:buNone/>
              <a:defRPr/>
            </a:lvl5pPr>
            <a:lvl6pPr lvl="5" algn="l" rtl="0">
              <a:spcBef>
                <a:spcPts val="0"/>
              </a:spcBef>
              <a:spcAft>
                <a:spcPts val="0"/>
              </a:spcAft>
              <a:buSzPts val="1900"/>
              <a:buNone/>
              <a:defRPr/>
            </a:lvl6pPr>
            <a:lvl7pPr lvl="6" algn="l" rtl="0">
              <a:spcBef>
                <a:spcPts val="0"/>
              </a:spcBef>
              <a:spcAft>
                <a:spcPts val="0"/>
              </a:spcAft>
              <a:buSzPts val="1900"/>
              <a:buNone/>
              <a:defRPr/>
            </a:lvl7pPr>
            <a:lvl8pPr lvl="7" algn="l" rtl="0">
              <a:spcBef>
                <a:spcPts val="0"/>
              </a:spcBef>
              <a:spcAft>
                <a:spcPts val="0"/>
              </a:spcAft>
              <a:buSzPts val="1900"/>
              <a:buNone/>
              <a:defRPr/>
            </a:lvl8pPr>
            <a:lvl9pPr lvl="8" algn="l" rtl="0">
              <a:spcBef>
                <a:spcPts val="0"/>
              </a:spcBef>
              <a:spcAft>
                <a:spcPts val="0"/>
              </a:spcAft>
              <a:buSzPts val="1900"/>
              <a:buNone/>
              <a:defRPr/>
            </a:lvl9pPr>
          </a:lstStyle>
          <a:p>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33"/>
        <p:cNvGrpSpPr/>
        <p:nvPr/>
      </p:nvGrpSpPr>
      <p:grpSpPr>
        <a:xfrm>
          <a:off x="0" y="0"/>
          <a:ext cx="0" cy="0"/>
          <a:chOff x="0" y="0"/>
          <a:chExt cx="0" cy="0"/>
        </a:xfrm>
      </p:grpSpPr>
      <p:sp>
        <p:nvSpPr>
          <p:cNvPr id="234" name="Google Shape;234;p30"/>
          <p:cNvSpPr/>
          <p:nvPr/>
        </p:nvSpPr>
        <p:spPr>
          <a:xfrm>
            <a:off x="-90488" y="-57151"/>
            <a:ext cx="12282300" cy="6923100"/>
          </a:xfrm>
          <a:prstGeom prst="rect">
            <a:avLst/>
          </a:prstGeom>
          <a:solidFill>
            <a:srgbClr val="EEF9FC"/>
          </a:solidFill>
          <a:ln>
            <a:noFill/>
          </a:ln>
        </p:spPr>
        <p:txBody>
          <a:bodyPr spcFirstLastPara="1" wrap="square" lIns="121900" tIns="60925" rIns="121900" bIns="60925"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235" name="Google Shape;235;p30"/>
          <p:cNvPicPr preferRelativeResize="0"/>
          <p:nvPr/>
        </p:nvPicPr>
        <p:blipFill rotWithShape="1">
          <a:blip r:embed="rId2">
            <a:alphaModFix/>
          </a:blip>
          <a:srcRect r="22438" b="43019"/>
          <a:stretch/>
        </p:blipFill>
        <p:spPr>
          <a:xfrm>
            <a:off x="8235952" y="5599114"/>
            <a:ext cx="4075113" cy="1312863"/>
          </a:xfrm>
          <a:prstGeom prst="rect">
            <a:avLst/>
          </a:prstGeom>
          <a:noFill/>
          <a:ln>
            <a:noFill/>
          </a:ln>
        </p:spPr>
      </p:pic>
      <p:sp>
        <p:nvSpPr>
          <p:cNvPr id="236" name="Google Shape;236;p30"/>
          <p:cNvSpPr txBox="1">
            <a:spLocks noGrp="1"/>
          </p:cNvSpPr>
          <p:nvPr>
            <p:ph type="title"/>
          </p:nvPr>
        </p:nvSpPr>
        <p:spPr>
          <a:xfrm>
            <a:off x="838200" y="365127"/>
            <a:ext cx="10515600" cy="1325700"/>
          </a:xfrm>
          <a:prstGeom prst="rect">
            <a:avLst/>
          </a:prstGeom>
          <a:noFill/>
          <a:ln>
            <a:noFill/>
          </a:ln>
        </p:spPr>
        <p:txBody>
          <a:bodyPr spcFirstLastPara="1" wrap="square" lIns="121900" tIns="60925" rIns="121900" bIns="60925" anchor="ctr" anchorCtr="0"/>
          <a:lstStyle>
            <a:lvl1pPr lvl="0" algn="l" rtl="0">
              <a:lnSpc>
                <a:spcPct val="90000"/>
              </a:lnSpc>
              <a:spcBef>
                <a:spcPts val="0"/>
              </a:spcBef>
              <a:spcAft>
                <a:spcPts val="0"/>
              </a:spcAft>
              <a:buSzPts val="1900"/>
              <a:buNone/>
              <a:defRPr/>
            </a:lvl1pPr>
            <a:lvl2pPr lvl="1" algn="l" rtl="0">
              <a:lnSpc>
                <a:spcPct val="90000"/>
              </a:lnSpc>
              <a:spcBef>
                <a:spcPts val="0"/>
              </a:spcBef>
              <a:spcAft>
                <a:spcPts val="0"/>
              </a:spcAft>
              <a:buSzPts val="1900"/>
              <a:buNone/>
              <a:defRPr/>
            </a:lvl2pPr>
            <a:lvl3pPr lvl="2" algn="l" rtl="0">
              <a:lnSpc>
                <a:spcPct val="90000"/>
              </a:lnSpc>
              <a:spcBef>
                <a:spcPts val="0"/>
              </a:spcBef>
              <a:spcAft>
                <a:spcPts val="0"/>
              </a:spcAft>
              <a:buSzPts val="1900"/>
              <a:buNone/>
              <a:defRPr/>
            </a:lvl3pPr>
            <a:lvl4pPr lvl="3" algn="l" rtl="0">
              <a:lnSpc>
                <a:spcPct val="90000"/>
              </a:lnSpc>
              <a:spcBef>
                <a:spcPts val="0"/>
              </a:spcBef>
              <a:spcAft>
                <a:spcPts val="0"/>
              </a:spcAft>
              <a:buSzPts val="1900"/>
              <a:buNone/>
              <a:defRPr/>
            </a:lvl4pPr>
            <a:lvl5pPr lvl="4" algn="l" rtl="0">
              <a:lnSpc>
                <a:spcPct val="90000"/>
              </a:lnSpc>
              <a:spcBef>
                <a:spcPts val="0"/>
              </a:spcBef>
              <a:spcAft>
                <a:spcPts val="0"/>
              </a:spcAft>
              <a:buSzPts val="1900"/>
              <a:buNone/>
              <a:defRPr/>
            </a:lvl5pPr>
            <a:lvl6pPr lvl="5" algn="l" rtl="0">
              <a:lnSpc>
                <a:spcPct val="90000"/>
              </a:lnSpc>
              <a:spcBef>
                <a:spcPts val="0"/>
              </a:spcBef>
              <a:spcAft>
                <a:spcPts val="0"/>
              </a:spcAft>
              <a:buSzPts val="1900"/>
              <a:buNone/>
              <a:defRPr/>
            </a:lvl6pPr>
            <a:lvl7pPr lvl="6" algn="l" rtl="0">
              <a:lnSpc>
                <a:spcPct val="90000"/>
              </a:lnSpc>
              <a:spcBef>
                <a:spcPts val="0"/>
              </a:spcBef>
              <a:spcAft>
                <a:spcPts val="0"/>
              </a:spcAft>
              <a:buSzPts val="1900"/>
              <a:buNone/>
              <a:defRPr/>
            </a:lvl7pPr>
            <a:lvl8pPr lvl="7" algn="l" rtl="0">
              <a:lnSpc>
                <a:spcPct val="90000"/>
              </a:lnSpc>
              <a:spcBef>
                <a:spcPts val="0"/>
              </a:spcBef>
              <a:spcAft>
                <a:spcPts val="0"/>
              </a:spcAft>
              <a:buSzPts val="1900"/>
              <a:buNone/>
              <a:defRPr/>
            </a:lvl8pPr>
            <a:lvl9pPr lvl="8" algn="l" rtl="0">
              <a:lnSpc>
                <a:spcPct val="90000"/>
              </a:lnSpc>
              <a:spcBef>
                <a:spcPts val="0"/>
              </a:spcBef>
              <a:spcAft>
                <a:spcPts val="0"/>
              </a:spcAft>
              <a:buSzPts val="1900"/>
              <a:buNone/>
              <a:defRPr/>
            </a:lvl9pPr>
          </a:lstStyle>
          <a:p>
            <a:endParaRPr/>
          </a:p>
        </p:txBody>
      </p:sp>
      <p:sp>
        <p:nvSpPr>
          <p:cNvPr id="237" name="Google Shape;237;p30"/>
          <p:cNvSpPr txBox="1">
            <a:spLocks noGrp="1"/>
          </p:cNvSpPr>
          <p:nvPr>
            <p:ph type="body" idx="1"/>
          </p:nvPr>
        </p:nvSpPr>
        <p:spPr>
          <a:xfrm>
            <a:off x="838200" y="1825625"/>
            <a:ext cx="10515600" cy="4351200"/>
          </a:xfrm>
          <a:prstGeom prst="rect">
            <a:avLst/>
          </a:prstGeom>
          <a:noFill/>
          <a:ln>
            <a:noFill/>
          </a:ln>
        </p:spPr>
        <p:txBody>
          <a:bodyPr spcFirstLastPara="1" wrap="square" lIns="121900" tIns="60925" rIns="121900" bIns="60925" anchor="t" anchorCtr="0"/>
          <a:lstStyle>
            <a:lvl1pPr marL="457200" lvl="0" indent="-381000" algn="l" rtl="0">
              <a:lnSpc>
                <a:spcPct val="90000"/>
              </a:lnSpc>
              <a:spcBef>
                <a:spcPts val="1000"/>
              </a:spcBef>
              <a:spcAft>
                <a:spcPts val="0"/>
              </a:spcAft>
              <a:buClr>
                <a:srgbClr val="595857"/>
              </a:buClr>
              <a:buSzPts val="2400"/>
              <a:buChar char="•"/>
              <a:defRPr/>
            </a:lvl1pPr>
            <a:lvl2pPr marL="914400" lvl="1" indent="-381000" algn="l" rtl="0">
              <a:lnSpc>
                <a:spcPct val="90000"/>
              </a:lnSpc>
              <a:spcBef>
                <a:spcPts val="500"/>
              </a:spcBef>
              <a:spcAft>
                <a:spcPts val="0"/>
              </a:spcAft>
              <a:buClr>
                <a:srgbClr val="595857"/>
              </a:buClr>
              <a:buSzPts val="2400"/>
              <a:buChar char="•"/>
              <a:defRPr/>
            </a:lvl2pPr>
            <a:lvl3pPr marL="1371600" lvl="2" indent="-381000" algn="l" rtl="0">
              <a:lnSpc>
                <a:spcPct val="90000"/>
              </a:lnSpc>
              <a:spcBef>
                <a:spcPts val="500"/>
              </a:spcBef>
              <a:spcAft>
                <a:spcPts val="0"/>
              </a:spcAft>
              <a:buClr>
                <a:srgbClr val="595857"/>
              </a:buClr>
              <a:buSzPts val="2400"/>
              <a:buChar char="•"/>
              <a:defRPr/>
            </a:lvl3pPr>
            <a:lvl4pPr marL="1828800" lvl="3" indent="-381000" algn="l" rtl="0">
              <a:lnSpc>
                <a:spcPct val="90000"/>
              </a:lnSpc>
              <a:spcBef>
                <a:spcPts val="500"/>
              </a:spcBef>
              <a:spcAft>
                <a:spcPts val="0"/>
              </a:spcAft>
              <a:buClr>
                <a:srgbClr val="595857"/>
              </a:buClr>
              <a:buSzPts val="2400"/>
              <a:buChar char="•"/>
              <a:defRPr/>
            </a:lvl4pPr>
            <a:lvl5pPr marL="2286000" lvl="4" indent="-381000" algn="l" rtl="0">
              <a:lnSpc>
                <a:spcPct val="90000"/>
              </a:lnSpc>
              <a:spcBef>
                <a:spcPts val="500"/>
              </a:spcBef>
              <a:spcAft>
                <a:spcPts val="0"/>
              </a:spcAft>
              <a:buClr>
                <a:srgbClr val="595857"/>
              </a:buClr>
              <a:buSzPts val="2400"/>
              <a:buChar char="•"/>
              <a:defRPr/>
            </a:lvl5pPr>
            <a:lvl6pPr marL="2743200" lvl="5" indent="-381000" algn="l" rtl="0">
              <a:lnSpc>
                <a:spcPct val="90000"/>
              </a:lnSpc>
              <a:spcBef>
                <a:spcPts val="500"/>
              </a:spcBef>
              <a:spcAft>
                <a:spcPts val="0"/>
              </a:spcAft>
              <a:buClr>
                <a:schemeClr val="dk1"/>
              </a:buClr>
              <a:buSzPts val="2400"/>
              <a:buChar char="•"/>
              <a:defRPr/>
            </a:lvl6pPr>
            <a:lvl7pPr marL="3200400" lvl="6" indent="-381000" algn="l" rtl="0">
              <a:lnSpc>
                <a:spcPct val="90000"/>
              </a:lnSpc>
              <a:spcBef>
                <a:spcPts val="500"/>
              </a:spcBef>
              <a:spcAft>
                <a:spcPts val="0"/>
              </a:spcAft>
              <a:buClr>
                <a:schemeClr val="dk1"/>
              </a:buClr>
              <a:buSzPts val="2400"/>
              <a:buChar char="•"/>
              <a:defRPr/>
            </a:lvl7pPr>
            <a:lvl8pPr marL="3657600" lvl="7" indent="-381000" algn="l" rtl="0">
              <a:lnSpc>
                <a:spcPct val="90000"/>
              </a:lnSpc>
              <a:spcBef>
                <a:spcPts val="500"/>
              </a:spcBef>
              <a:spcAft>
                <a:spcPts val="0"/>
              </a:spcAft>
              <a:buClr>
                <a:schemeClr val="dk1"/>
              </a:buClr>
              <a:buSzPts val="2400"/>
              <a:buChar char="•"/>
              <a:defRPr/>
            </a:lvl8pPr>
            <a:lvl9pPr marL="4114800" lvl="8" indent="-381000" algn="l" rtl="0">
              <a:lnSpc>
                <a:spcPct val="90000"/>
              </a:lnSpc>
              <a:spcBef>
                <a:spcPts val="500"/>
              </a:spcBef>
              <a:spcAft>
                <a:spcPts val="0"/>
              </a:spcAft>
              <a:buClr>
                <a:schemeClr val="dk1"/>
              </a:buClr>
              <a:buSzPts val="2400"/>
              <a:buChar char="•"/>
              <a:defRPr/>
            </a:lvl9pPr>
          </a:lstStyle>
          <a:p>
            <a:endParaRPr/>
          </a:p>
        </p:txBody>
      </p:sp>
      <p:sp>
        <p:nvSpPr>
          <p:cNvPr id="238" name="Google Shape;238;p30"/>
          <p:cNvSpPr txBox="1">
            <a:spLocks noGrp="1"/>
          </p:cNvSpPr>
          <p:nvPr>
            <p:ph type="dt" idx="10"/>
          </p:nvPr>
        </p:nvSpPr>
        <p:spPr>
          <a:xfrm>
            <a:off x="6351" y="6356351"/>
            <a:ext cx="701700" cy="266700"/>
          </a:xfrm>
          <a:prstGeom prst="rect">
            <a:avLst/>
          </a:prstGeom>
          <a:noFill/>
          <a:ln>
            <a:noFill/>
          </a:ln>
        </p:spPr>
        <p:txBody>
          <a:bodyPr spcFirstLastPara="1" wrap="square" lIns="121900" tIns="60925" rIns="121900" bIns="60925" anchor="ctr" anchorCtr="0"/>
          <a:lstStyle>
            <a:lvl1pPr lvl="0" algn="l" rtl="0">
              <a:spcBef>
                <a:spcPts val="0"/>
              </a:spcBef>
              <a:spcAft>
                <a:spcPts val="0"/>
              </a:spcAft>
              <a:buSzPts val="1900"/>
              <a:buNone/>
              <a:defRPr/>
            </a:lvl1pPr>
            <a:lvl2pPr lvl="1" algn="l" rtl="0">
              <a:spcBef>
                <a:spcPts val="0"/>
              </a:spcBef>
              <a:spcAft>
                <a:spcPts val="0"/>
              </a:spcAft>
              <a:buSzPts val="1900"/>
              <a:buNone/>
              <a:defRPr/>
            </a:lvl2pPr>
            <a:lvl3pPr lvl="2" algn="l" rtl="0">
              <a:spcBef>
                <a:spcPts val="0"/>
              </a:spcBef>
              <a:spcAft>
                <a:spcPts val="0"/>
              </a:spcAft>
              <a:buSzPts val="1900"/>
              <a:buNone/>
              <a:defRPr/>
            </a:lvl3pPr>
            <a:lvl4pPr lvl="3" algn="l" rtl="0">
              <a:spcBef>
                <a:spcPts val="0"/>
              </a:spcBef>
              <a:spcAft>
                <a:spcPts val="0"/>
              </a:spcAft>
              <a:buSzPts val="1900"/>
              <a:buNone/>
              <a:defRPr/>
            </a:lvl4pPr>
            <a:lvl5pPr lvl="4" algn="l" rtl="0">
              <a:spcBef>
                <a:spcPts val="0"/>
              </a:spcBef>
              <a:spcAft>
                <a:spcPts val="0"/>
              </a:spcAft>
              <a:buSzPts val="1900"/>
              <a:buNone/>
              <a:defRPr/>
            </a:lvl5pPr>
            <a:lvl6pPr lvl="5" algn="l" rtl="0">
              <a:spcBef>
                <a:spcPts val="0"/>
              </a:spcBef>
              <a:spcAft>
                <a:spcPts val="0"/>
              </a:spcAft>
              <a:buSzPts val="1900"/>
              <a:buNone/>
              <a:defRPr/>
            </a:lvl6pPr>
            <a:lvl7pPr lvl="6" algn="l" rtl="0">
              <a:spcBef>
                <a:spcPts val="0"/>
              </a:spcBef>
              <a:spcAft>
                <a:spcPts val="0"/>
              </a:spcAft>
              <a:buSzPts val="1900"/>
              <a:buNone/>
              <a:defRPr/>
            </a:lvl7pPr>
            <a:lvl8pPr lvl="7" algn="l" rtl="0">
              <a:spcBef>
                <a:spcPts val="0"/>
              </a:spcBef>
              <a:spcAft>
                <a:spcPts val="0"/>
              </a:spcAft>
              <a:buSzPts val="1900"/>
              <a:buNone/>
              <a:defRPr/>
            </a:lvl8pPr>
            <a:lvl9pPr lvl="8" algn="l" rtl="0">
              <a:spcBef>
                <a:spcPts val="0"/>
              </a:spcBef>
              <a:spcAft>
                <a:spcPts val="0"/>
              </a:spcAft>
              <a:buSzPts val="1900"/>
              <a:buNone/>
              <a:defRPr/>
            </a:lvl9pPr>
          </a:lstStyle>
          <a:p>
            <a:endParaRPr/>
          </a:p>
        </p:txBody>
      </p:sp>
      <p:sp>
        <p:nvSpPr>
          <p:cNvPr id="239" name="Google Shape;239;p30"/>
          <p:cNvSpPr txBox="1">
            <a:spLocks noGrp="1"/>
          </p:cNvSpPr>
          <p:nvPr>
            <p:ph type="ftr" idx="11"/>
          </p:nvPr>
        </p:nvSpPr>
        <p:spPr>
          <a:xfrm>
            <a:off x="850900" y="6356352"/>
            <a:ext cx="5156100" cy="365100"/>
          </a:xfrm>
          <a:prstGeom prst="rect">
            <a:avLst/>
          </a:prstGeom>
          <a:noFill/>
          <a:ln>
            <a:noFill/>
          </a:ln>
        </p:spPr>
        <p:txBody>
          <a:bodyPr spcFirstLastPara="1" wrap="square" lIns="121900" tIns="60925" rIns="121900" bIns="60925" anchor="ctr" anchorCtr="0"/>
          <a:lstStyle>
            <a:lvl1pPr lvl="0" algn="l" rtl="0">
              <a:spcBef>
                <a:spcPts val="0"/>
              </a:spcBef>
              <a:spcAft>
                <a:spcPts val="0"/>
              </a:spcAft>
              <a:buSzPts val="1900"/>
              <a:buNone/>
              <a:defRPr/>
            </a:lvl1pPr>
            <a:lvl2pPr lvl="1" algn="l" rtl="0">
              <a:spcBef>
                <a:spcPts val="0"/>
              </a:spcBef>
              <a:spcAft>
                <a:spcPts val="0"/>
              </a:spcAft>
              <a:buSzPts val="1900"/>
              <a:buNone/>
              <a:defRPr/>
            </a:lvl2pPr>
            <a:lvl3pPr lvl="2" algn="l" rtl="0">
              <a:spcBef>
                <a:spcPts val="0"/>
              </a:spcBef>
              <a:spcAft>
                <a:spcPts val="0"/>
              </a:spcAft>
              <a:buSzPts val="1900"/>
              <a:buNone/>
              <a:defRPr/>
            </a:lvl3pPr>
            <a:lvl4pPr lvl="3" algn="l" rtl="0">
              <a:spcBef>
                <a:spcPts val="0"/>
              </a:spcBef>
              <a:spcAft>
                <a:spcPts val="0"/>
              </a:spcAft>
              <a:buSzPts val="1900"/>
              <a:buNone/>
              <a:defRPr/>
            </a:lvl4pPr>
            <a:lvl5pPr lvl="4" algn="l" rtl="0">
              <a:spcBef>
                <a:spcPts val="0"/>
              </a:spcBef>
              <a:spcAft>
                <a:spcPts val="0"/>
              </a:spcAft>
              <a:buSzPts val="1900"/>
              <a:buNone/>
              <a:defRPr/>
            </a:lvl5pPr>
            <a:lvl6pPr lvl="5" algn="l" rtl="0">
              <a:spcBef>
                <a:spcPts val="0"/>
              </a:spcBef>
              <a:spcAft>
                <a:spcPts val="0"/>
              </a:spcAft>
              <a:buSzPts val="1900"/>
              <a:buNone/>
              <a:defRPr/>
            </a:lvl6pPr>
            <a:lvl7pPr lvl="6" algn="l" rtl="0">
              <a:spcBef>
                <a:spcPts val="0"/>
              </a:spcBef>
              <a:spcAft>
                <a:spcPts val="0"/>
              </a:spcAft>
              <a:buSzPts val="1900"/>
              <a:buNone/>
              <a:defRPr/>
            </a:lvl7pPr>
            <a:lvl8pPr lvl="7" algn="l" rtl="0">
              <a:spcBef>
                <a:spcPts val="0"/>
              </a:spcBef>
              <a:spcAft>
                <a:spcPts val="0"/>
              </a:spcAft>
              <a:buSzPts val="1900"/>
              <a:buNone/>
              <a:defRPr/>
            </a:lvl8pPr>
            <a:lvl9pPr lvl="8" algn="l" rtl="0">
              <a:spcBef>
                <a:spcPts val="0"/>
              </a:spcBef>
              <a:spcAft>
                <a:spcPts val="0"/>
              </a:spcAft>
              <a:buSzPts val="1900"/>
              <a:buNone/>
              <a:defRPr/>
            </a:lvl9pPr>
          </a:lstStyle>
          <a:p>
            <a:endParaRPr/>
          </a:p>
        </p:txBody>
      </p:sp>
      <p:sp>
        <p:nvSpPr>
          <p:cNvPr id="240" name="Google Shape;240;p30"/>
          <p:cNvSpPr txBox="1">
            <a:spLocks noGrp="1"/>
          </p:cNvSpPr>
          <p:nvPr>
            <p:ph type="sldNum" idx="12"/>
          </p:nvPr>
        </p:nvSpPr>
        <p:spPr>
          <a:xfrm>
            <a:off x="8610600" y="6356352"/>
            <a:ext cx="2743200" cy="365100"/>
          </a:xfrm>
          <a:prstGeom prst="rect">
            <a:avLst/>
          </a:prstGeom>
          <a:noFill/>
          <a:ln>
            <a:noFill/>
          </a:ln>
        </p:spPr>
        <p:txBody>
          <a:bodyPr spcFirstLastPara="1" wrap="square" lIns="121900" tIns="60925" rIns="121900" bIns="60925" anchor="ctr" anchorCtr="0">
            <a:noAutofit/>
          </a:bodyPr>
          <a:lstStyle>
            <a:lvl1pPr marL="0" marR="0" lvl="0" indent="0" algn="r" rtl="0">
              <a:spcBef>
                <a:spcPts val="0"/>
              </a:spcBef>
              <a:spcAft>
                <a:spcPts val="0"/>
              </a:spcAft>
              <a:buNone/>
              <a:defRPr sz="1200" b="0" i="0" u="none" strike="noStrike" cap="none">
                <a:solidFill>
                  <a:srgbClr val="888888"/>
                </a:solidFill>
                <a:latin typeface="Calibri"/>
                <a:ea typeface="Calibri"/>
                <a:cs typeface="Calibri"/>
                <a:sym typeface="Calibri"/>
              </a:defRPr>
            </a:lvl1pPr>
            <a:lvl2pPr marL="0" marR="0" lvl="1" indent="0" algn="r" rtl="0">
              <a:spcBef>
                <a:spcPts val="0"/>
              </a:spcBef>
              <a:spcAft>
                <a:spcPts val="0"/>
              </a:spcAft>
              <a:buNone/>
              <a:defRPr sz="1200" b="0" i="0" u="none" strike="noStrike" cap="none">
                <a:solidFill>
                  <a:srgbClr val="888888"/>
                </a:solidFill>
                <a:latin typeface="Calibri"/>
                <a:ea typeface="Calibri"/>
                <a:cs typeface="Calibri"/>
                <a:sym typeface="Calibri"/>
              </a:defRPr>
            </a:lvl2pPr>
            <a:lvl3pPr marL="0" marR="0" lvl="2" indent="0" algn="r" rtl="0">
              <a:spcBef>
                <a:spcPts val="0"/>
              </a:spcBef>
              <a:spcAft>
                <a:spcPts val="0"/>
              </a:spcAft>
              <a:buNone/>
              <a:defRPr sz="1200" b="0" i="0" u="none" strike="noStrike" cap="none">
                <a:solidFill>
                  <a:srgbClr val="888888"/>
                </a:solidFill>
                <a:latin typeface="Calibri"/>
                <a:ea typeface="Calibri"/>
                <a:cs typeface="Calibri"/>
                <a:sym typeface="Calibri"/>
              </a:defRPr>
            </a:lvl3pPr>
            <a:lvl4pPr marL="0" marR="0" lvl="3" indent="0" algn="r" rtl="0">
              <a:spcBef>
                <a:spcPts val="0"/>
              </a:spcBef>
              <a:spcAft>
                <a:spcPts val="0"/>
              </a:spcAft>
              <a:buNone/>
              <a:defRPr sz="1200" b="0" i="0" u="none" strike="noStrike" cap="none">
                <a:solidFill>
                  <a:srgbClr val="888888"/>
                </a:solidFill>
                <a:latin typeface="Calibri"/>
                <a:ea typeface="Calibri"/>
                <a:cs typeface="Calibri"/>
                <a:sym typeface="Calibri"/>
              </a:defRPr>
            </a:lvl4pPr>
            <a:lvl5pPr marL="0" marR="0" lvl="4" indent="0" algn="r" rtl="0">
              <a:spcBef>
                <a:spcPts val="0"/>
              </a:spcBef>
              <a:spcAft>
                <a:spcPts val="0"/>
              </a:spcAft>
              <a:buNone/>
              <a:defRPr sz="1200" b="0" i="0" u="none" strike="noStrike" cap="none">
                <a:solidFill>
                  <a:srgbClr val="888888"/>
                </a:solidFill>
                <a:latin typeface="Calibri"/>
                <a:ea typeface="Calibri"/>
                <a:cs typeface="Calibri"/>
                <a:sym typeface="Calibri"/>
              </a:defRPr>
            </a:lvl5pPr>
            <a:lvl6pPr marL="0" marR="0" lvl="5" indent="0" algn="r" rtl="0">
              <a:spcBef>
                <a:spcPts val="0"/>
              </a:spcBef>
              <a:spcAft>
                <a:spcPts val="0"/>
              </a:spcAft>
              <a:buNone/>
              <a:defRPr sz="1200" b="0" i="0" u="none" strike="noStrike" cap="none">
                <a:solidFill>
                  <a:srgbClr val="888888"/>
                </a:solidFill>
                <a:latin typeface="Calibri"/>
                <a:ea typeface="Calibri"/>
                <a:cs typeface="Calibri"/>
                <a:sym typeface="Calibri"/>
              </a:defRPr>
            </a:lvl6pPr>
            <a:lvl7pPr marL="0" marR="0" lvl="6" indent="0" algn="r" rtl="0">
              <a:spcBef>
                <a:spcPts val="0"/>
              </a:spcBef>
              <a:spcAft>
                <a:spcPts val="0"/>
              </a:spcAft>
              <a:buNone/>
              <a:defRPr sz="1200" b="0" i="0" u="none" strike="noStrike" cap="none">
                <a:solidFill>
                  <a:srgbClr val="888888"/>
                </a:solidFill>
                <a:latin typeface="Calibri"/>
                <a:ea typeface="Calibri"/>
                <a:cs typeface="Calibri"/>
                <a:sym typeface="Calibri"/>
              </a:defRPr>
            </a:lvl7pPr>
            <a:lvl8pPr marL="0" marR="0" lvl="7" indent="0" algn="r" rtl="0">
              <a:spcBef>
                <a:spcPts val="0"/>
              </a:spcBef>
              <a:spcAft>
                <a:spcPts val="0"/>
              </a:spcAft>
              <a:buNone/>
              <a:defRPr sz="1200" b="0" i="0" u="none" strike="noStrike" cap="none">
                <a:solidFill>
                  <a:srgbClr val="888888"/>
                </a:solidFill>
                <a:latin typeface="Calibri"/>
                <a:ea typeface="Calibri"/>
                <a:cs typeface="Calibri"/>
                <a:sym typeface="Calibri"/>
              </a:defRPr>
            </a:lvl8pPr>
            <a:lvl9pPr marL="0" marR="0" lvl="8" indent="0" algn="r" rtl="0">
              <a:spcBef>
                <a:spcPts val="0"/>
              </a:spcBef>
              <a:spcAft>
                <a:spcPts val="0"/>
              </a:spcAft>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41"/>
        <p:cNvGrpSpPr/>
        <p:nvPr/>
      </p:nvGrpSpPr>
      <p:grpSpPr>
        <a:xfrm>
          <a:off x="0" y="0"/>
          <a:ext cx="0" cy="0"/>
          <a:chOff x="0" y="0"/>
          <a:chExt cx="0" cy="0"/>
        </a:xfrm>
      </p:grpSpPr>
      <p:sp>
        <p:nvSpPr>
          <p:cNvPr id="242" name="Google Shape;242;p31"/>
          <p:cNvSpPr txBox="1">
            <a:spLocks noGrp="1"/>
          </p:cNvSpPr>
          <p:nvPr>
            <p:ph type="title"/>
          </p:nvPr>
        </p:nvSpPr>
        <p:spPr>
          <a:xfrm>
            <a:off x="831851" y="1709740"/>
            <a:ext cx="10515600" cy="2852700"/>
          </a:xfrm>
          <a:prstGeom prst="rect">
            <a:avLst/>
          </a:prstGeom>
          <a:noFill/>
          <a:ln>
            <a:noFill/>
          </a:ln>
        </p:spPr>
        <p:txBody>
          <a:bodyPr spcFirstLastPara="1" wrap="square" lIns="121900" tIns="60925" rIns="121900" bIns="60925" anchor="b" anchorCtr="0"/>
          <a:lstStyle>
            <a:lvl1pPr lvl="0" algn="l" rtl="0">
              <a:lnSpc>
                <a:spcPct val="90000"/>
              </a:lnSpc>
              <a:spcBef>
                <a:spcPts val="0"/>
              </a:spcBef>
              <a:spcAft>
                <a:spcPts val="0"/>
              </a:spcAft>
              <a:buSzPts val="1900"/>
              <a:buNone/>
              <a:defRPr sz="6600" b="1"/>
            </a:lvl1pPr>
            <a:lvl2pPr lvl="1" algn="l" rtl="0">
              <a:lnSpc>
                <a:spcPct val="90000"/>
              </a:lnSpc>
              <a:spcBef>
                <a:spcPts val="0"/>
              </a:spcBef>
              <a:spcAft>
                <a:spcPts val="0"/>
              </a:spcAft>
              <a:buSzPts val="1900"/>
              <a:buNone/>
              <a:defRPr/>
            </a:lvl2pPr>
            <a:lvl3pPr lvl="2" algn="l" rtl="0">
              <a:lnSpc>
                <a:spcPct val="90000"/>
              </a:lnSpc>
              <a:spcBef>
                <a:spcPts val="0"/>
              </a:spcBef>
              <a:spcAft>
                <a:spcPts val="0"/>
              </a:spcAft>
              <a:buSzPts val="1900"/>
              <a:buNone/>
              <a:defRPr/>
            </a:lvl3pPr>
            <a:lvl4pPr lvl="3" algn="l" rtl="0">
              <a:lnSpc>
                <a:spcPct val="90000"/>
              </a:lnSpc>
              <a:spcBef>
                <a:spcPts val="0"/>
              </a:spcBef>
              <a:spcAft>
                <a:spcPts val="0"/>
              </a:spcAft>
              <a:buSzPts val="1900"/>
              <a:buNone/>
              <a:defRPr/>
            </a:lvl4pPr>
            <a:lvl5pPr lvl="4" algn="l" rtl="0">
              <a:lnSpc>
                <a:spcPct val="90000"/>
              </a:lnSpc>
              <a:spcBef>
                <a:spcPts val="0"/>
              </a:spcBef>
              <a:spcAft>
                <a:spcPts val="0"/>
              </a:spcAft>
              <a:buSzPts val="1900"/>
              <a:buNone/>
              <a:defRPr/>
            </a:lvl5pPr>
            <a:lvl6pPr lvl="5" algn="l" rtl="0">
              <a:lnSpc>
                <a:spcPct val="90000"/>
              </a:lnSpc>
              <a:spcBef>
                <a:spcPts val="0"/>
              </a:spcBef>
              <a:spcAft>
                <a:spcPts val="0"/>
              </a:spcAft>
              <a:buSzPts val="1900"/>
              <a:buNone/>
              <a:defRPr/>
            </a:lvl6pPr>
            <a:lvl7pPr lvl="6" algn="l" rtl="0">
              <a:lnSpc>
                <a:spcPct val="90000"/>
              </a:lnSpc>
              <a:spcBef>
                <a:spcPts val="0"/>
              </a:spcBef>
              <a:spcAft>
                <a:spcPts val="0"/>
              </a:spcAft>
              <a:buSzPts val="1900"/>
              <a:buNone/>
              <a:defRPr/>
            </a:lvl7pPr>
            <a:lvl8pPr lvl="7" algn="l" rtl="0">
              <a:lnSpc>
                <a:spcPct val="90000"/>
              </a:lnSpc>
              <a:spcBef>
                <a:spcPts val="0"/>
              </a:spcBef>
              <a:spcAft>
                <a:spcPts val="0"/>
              </a:spcAft>
              <a:buSzPts val="1900"/>
              <a:buNone/>
              <a:defRPr/>
            </a:lvl8pPr>
            <a:lvl9pPr lvl="8" algn="l" rtl="0">
              <a:lnSpc>
                <a:spcPct val="90000"/>
              </a:lnSpc>
              <a:spcBef>
                <a:spcPts val="0"/>
              </a:spcBef>
              <a:spcAft>
                <a:spcPts val="0"/>
              </a:spcAft>
              <a:buSzPts val="1900"/>
              <a:buNone/>
              <a:defRPr/>
            </a:lvl9pPr>
          </a:lstStyle>
          <a:p>
            <a:endParaRPr/>
          </a:p>
        </p:txBody>
      </p:sp>
      <p:sp>
        <p:nvSpPr>
          <p:cNvPr id="243" name="Google Shape;243;p31"/>
          <p:cNvSpPr txBox="1">
            <a:spLocks noGrp="1"/>
          </p:cNvSpPr>
          <p:nvPr>
            <p:ph type="body" idx="1"/>
          </p:nvPr>
        </p:nvSpPr>
        <p:spPr>
          <a:xfrm>
            <a:off x="831851" y="4589465"/>
            <a:ext cx="10515600" cy="1500000"/>
          </a:xfrm>
          <a:prstGeom prst="rect">
            <a:avLst/>
          </a:prstGeom>
          <a:noFill/>
          <a:ln>
            <a:noFill/>
          </a:ln>
        </p:spPr>
        <p:txBody>
          <a:bodyPr spcFirstLastPara="1" wrap="square" lIns="121900" tIns="60925" rIns="121900" bIns="60925" anchor="t" anchorCtr="0"/>
          <a:lstStyle>
            <a:lvl1pPr marL="457200" lvl="0" indent="-228600" algn="l" rtl="0">
              <a:lnSpc>
                <a:spcPct val="90000"/>
              </a:lnSpc>
              <a:spcBef>
                <a:spcPts val="1000"/>
              </a:spcBef>
              <a:spcAft>
                <a:spcPts val="0"/>
              </a:spcAft>
              <a:buClr>
                <a:srgbClr val="888888"/>
              </a:buClr>
              <a:buSzPts val="2400"/>
              <a:buNone/>
              <a:defRPr sz="2400" i="1" cap="none">
                <a:solidFill>
                  <a:srgbClr val="888888"/>
                </a:solidFill>
                <a:latin typeface="Montserrat Medium"/>
                <a:ea typeface="Montserrat Medium"/>
                <a:cs typeface="Montserrat Medium"/>
                <a:sym typeface="Montserrat Medium"/>
              </a:defRPr>
            </a:lvl1pPr>
            <a:lvl2pPr marL="914400" lvl="1" indent="-228600" algn="l" rtl="0">
              <a:lnSpc>
                <a:spcPct val="90000"/>
              </a:lnSpc>
              <a:spcBef>
                <a:spcPts val="500"/>
              </a:spcBef>
              <a:spcAft>
                <a:spcPts val="0"/>
              </a:spcAft>
              <a:buClr>
                <a:srgbClr val="888888"/>
              </a:buClr>
              <a:buSzPts val="2000"/>
              <a:buNone/>
              <a:defRPr sz="2000">
                <a:solidFill>
                  <a:srgbClr val="888888"/>
                </a:solidFill>
              </a:defRPr>
            </a:lvl2pPr>
            <a:lvl3pPr marL="1371600" lvl="2" indent="-228600" algn="l" rtl="0">
              <a:lnSpc>
                <a:spcPct val="90000"/>
              </a:lnSpc>
              <a:spcBef>
                <a:spcPts val="500"/>
              </a:spcBef>
              <a:spcAft>
                <a:spcPts val="0"/>
              </a:spcAft>
              <a:buClr>
                <a:srgbClr val="888888"/>
              </a:buClr>
              <a:buSzPts val="1800"/>
              <a:buNone/>
              <a:defRPr sz="1800">
                <a:solidFill>
                  <a:srgbClr val="888888"/>
                </a:solidFill>
              </a:defRPr>
            </a:lvl3pPr>
            <a:lvl4pPr marL="1828800" lvl="3" indent="-228600" algn="l" rtl="0">
              <a:lnSpc>
                <a:spcPct val="90000"/>
              </a:lnSpc>
              <a:spcBef>
                <a:spcPts val="500"/>
              </a:spcBef>
              <a:spcAft>
                <a:spcPts val="0"/>
              </a:spcAft>
              <a:buClr>
                <a:srgbClr val="888888"/>
              </a:buClr>
              <a:buSzPts val="1600"/>
              <a:buNone/>
              <a:defRPr sz="1600">
                <a:solidFill>
                  <a:srgbClr val="888888"/>
                </a:solidFill>
              </a:defRPr>
            </a:lvl4pPr>
            <a:lvl5pPr marL="2286000" lvl="4" indent="-228600" algn="l" rtl="0">
              <a:lnSpc>
                <a:spcPct val="90000"/>
              </a:lnSpc>
              <a:spcBef>
                <a:spcPts val="500"/>
              </a:spcBef>
              <a:spcAft>
                <a:spcPts val="0"/>
              </a:spcAft>
              <a:buClr>
                <a:srgbClr val="888888"/>
              </a:buClr>
              <a:buSzPts val="1600"/>
              <a:buNone/>
              <a:defRPr sz="1600">
                <a:solidFill>
                  <a:srgbClr val="888888"/>
                </a:solidFill>
              </a:defRPr>
            </a:lvl5pPr>
            <a:lvl6pPr marL="2743200" lvl="5" indent="-228600" algn="l" rtl="0">
              <a:lnSpc>
                <a:spcPct val="90000"/>
              </a:lnSpc>
              <a:spcBef>
                <a:spcPts val="500"/>
              </a:spcBef>
              <a:spcAft>
                <a:spcPts val="0"/>
              </a:spcAft>
              <a:buClr>
                <a:srgbClr val="888888"/>
              </a:buClr>
              <a:buSzPts val="1600"/>
              <a:buNone/>
              <a:defRPr sz="1600">
                <a:solidFill>
                  <a:srgbClr val="888888"/>
                </a:solidFill>
              </a:defRPr>
            </a:lvl6pPr>
            <a:lvl7pPr marL="3200400" lvl="6" indent="-228600" algn="l" rtl="0">
              <a:lnSpc>
                <a:spcPct val="90000"/>
              </a:lnSpc>
              <a:spcBef>
                <a:spcPts val="500"/>
              </a:spcBef>
              <a:spcAft>
                <a:spcPts val="0"/>
              </a:spcAft>
              <a:buClr>
                <a:srgbClr val="888888"/>
              </a:buClr>
              <a:buSzPts val="1600"/>
              <a:buNone/>
              <a:defRPr sz="1600">
                <a:solidFill>
                  <a:srgbClr val="888888"/>
                </a:solidFill>
              </a:defRPr>
            </a:lvl7pPr>
            <a:lvl8pPr marL="3657600" lvl="7" indent="-228600" algn="l" rtl="0">
              <a:lnSpc>
                <a:spcPct val="90000"/>
              </a:lnSpc>
              <a:spcBef>
                <a:spcPts val="500"/>
              </a:spcBef>
              <a:spcAft>
                <a:spcPts val="0"/>
              </a:spcAft>
              <a:buClr>
                <a:srgbClr val="888888"/>
              </a:buClr>
              <a:buSzPts val="1600"/>
              <a:buNone/>
              <a:defRPr sz="1600">
                <a:solidFill>
                  <a:srgbClr val="888888"/>
                </a:solidFill>
              </a:defRPr>
            </a:lvl8pPr>
            <a:lvl9pPr marL="4114800" lvl="8" indent="-228600" algn="l" rtl="0">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244" name="Google Shape;244;p31"/>
          <p:cNvSpPr txBox="1">
            <a:spLocks noGrp="1"/>
          </p:cNvSpPr>
          <p:nvPr>
            <p:ph type="dt" idx="10"/>
          </p:nvPr>
        </p:nvSpPr>
        <p:spPr>
          <a:xfrm>
            <a:off x="6351" y="6356351"/>
            <a:ext cx="701700" cy="266700"/>
          </a:xfrm>
          <a:prstGeom prst="rect">
            <a:avLst/>
          </a:prstGeom>
          <a:noFill/>
          <a:ln>
            <a:noFill/>
          </a:ln>
        </p:spPr>
        <p:txBody>
          <a:bodyPr spcFirstLastPara="1" wrap="square" lIns="121900" tIns="60925" rIns="121900" bIns="60925" anchor="ctr" anchorCtr="0"/>
          <a:lstStyle>
            <a:lvl1pPr lvl="0" algn="l" rtl="0">
              <a:spcBef>
                <a:spcPts val="0"/>
              </a:spcBef>
              <a:spcAft>
                <a:spcPts val="0"/>
              </a:spcAft>
              <a:buSzPts val="1900"/>
              <a:buNone/>
              <a:defRPr sz="1100">
                <a:latin typeface="Open Sans"/>
                <a:ea typeface="Open Sans"/>
                <a:cs typeface="Open Sans"/>
                <a:sym typeface="Open Sans"/>
              </a:defRPr>
            </a:lvl1pPr>
            <a:lvl2pPr lvl="1" algn="l" rtl="0">
              <a:spcBef>
                <a:spcPts val="0"/>
              </a:spcBef>
              <a:spcAft>
                <a:spcPts val="0"/>
              </a:spcAft>
              <a:buSzPts val="1900"/>
              <a:buNone/>
              <a:defRPr/>
            </a:lvl2pPr>
            <a:lvl3pPr lvl="2" algn="l" rtl="0">
              <a:spcBef>
                <a:spcPts val="0"/>
              </a:spcBef>
              <a:spcAft>
                <a:spcPts val="0"/>
              </a:spcAft>
              <a:buSzPts val="1900"/>
              <a:buNone/>
              <a:defRPr/>
            </a:lvl3pPr>
            <a:lvl4pPr lvl="3" algn="l" rtl="0">
              <a:spcBef>
                <a:spcPts val="0"/>
              </a:spcBef>
              <a:spcAft>
                <a:spcPts val="0"/>
              </a:spcAft>
              <a:buSzPts val="1900"/>
              <a:buNone/>
              <a:defRPr/>
            </a:lvl4pPr>
            <a:lvl5pPr lvl="4" algn="l" rtl="0">
              <a:spcBef>
                <a:spcPts val="0"/>
              </a:spcBef>
              <a:spcAft>
                <a:spcPts val="0"/>
              </a:spcAft>
              <a:buSzPts val="1900"/>
              <a:buNone/>
              <a:defRPr/>
            </a:lvl5pPr>
            <a:lvl6pPr lvl="5" algn="l" rtl="0">
              <a:spcBef>
                <a:spcPts val="0"/>
              </a:spcBef>
              <a:spcAft>
                <a:spcPts val="0"/>
              </a:spcAft>
              <a:buSzPts val="1900"/>
              <a:buNone/>
              <a:defRPr/>
            </a:lvl6pPr>
            <a:lvl7pPr lvl="6" algn="l" rtl="0">
              <a:spcBef>
                <a:spcPts val="0"/>
              </a:spcBef>
              <a:spcAft>
                <a:spcPts val="0"/>
              </a:spcAft>
              <a:buSzPts val="1900"/>
              <a:buNone/>
              <a:defRPr/>
            </a:lvl7pPr>
            <a:lvl8pPr lvl="7" algn="l" rtl="0">
              <a:spcBef>
                <a:spcPts val="0"/>
              </a:spcBef>
              <a:spcAft>
                <a:spcPts val="0"/>
              </a:spcAft>
              <a:buSzPts val="1900"/>
              <a:buNone/>
              <a:defRPr/>
            </a:lvl8pPr>
            <a:lvl9pPr lvl="8" algn="l" rtl="0">
              <a:spcBef>
                <a:spcPts val="0"/>
              </a:spcBef>
              <a:spcAft>
                <a:spcPts val="0"/>
              </a:spcAft>
              <a:buSzPts val="1900"/>
              <a:buNone/>
              <a:defRPr/>
            </a:lvl9pPr>
          </a:lstStyle>
          <a:p>
            <a:endParaRPr/>
          </a:p>
        </p:txBody>
      </p:sp>
      <p:sp>
        <p:nvSpPr>
          <p:cNvPr id="245" name="Google Shape;245;p31"/>
          <p:cNvSpPr txBox="1">
            <a:spLocks noGrp="1"/>
          </p:cNvSpPr>
          <p:nvPr>
            <p:ph type="ftr" idx="11"/>
          </p:nvPr>
        </p:nvSpPr>
        <p:spPr>
          <a:xfrm>
            <a:off x="3581400" y="6356352"/>
            <a:ext cx="5029200" cy="365100"/>
          </a:xfrm>
          <a:prstGeom prst="rect">
            <a:avLst/>
          </a:prstGeom>
          <a:noFill/>
          <a:ln>
            <a:noFill/>
          </a:ln>
        </p:spPr>
        <p:txBody>
          <a:bodyPr spcFirstLastPara="1" wrap="square" lIns="121900" tIns="60925" rIns="121900" bIns="60925" anchor="ctr" anchorCtr="0"/>
          <a:lstStyle>
            <a:lvl1pPr lvl="0" algn="l" rtl="0">
              <a:spcBef>
                <a:spcPts val="0"/>
              </a:spcBef>
              <a:spcAft>
                <a:spcPts val="0"/>
              </a:spcAft>
              <a:buSzPts val="1900"/>
              <a:buNone/>
              <a:defRPr sz="1100">
                <a:latin typeface="Open Sans"/>
                <a:ea typeface="Open Sans"/>
                <a:cs typeface="Open Sans"/>
                <a:sym typeface="Open Sans"/>
              </a:defRPr>
            </a:lvl1pPr>
            <a:lvl2pPr lvl="1" algn="l" rtl="0">
              <a:spcBef>
                <a:spcPts val="0"/>
              </a:spcBef>
              <a:spcAft>
                <a:spcPts val="0"/>
              </a:spcAft>
              <a:buSzPts val="1900"/>
              <a:buNone/>
              <a:defRPr/>
            </a:lvl2pPr>
            <a:lvl3pPr lvl="2" algn="l" rtl="0">
              <a:spcBef>
                <a:spcPts val="0"/>
              </a:spcBef>
              <a:spcAft>
                <a:spcPts val="0"/>
              </a:spcAft>
              <a:buSzPts val="1900"/>
              <a:buNone/>
              <a:defRPr/>
            </a:lvl3pPr>
            <a:lvl4pPr lvl="3" algn="l" rtl="0">
              <a:spcBef>
                <a:spcPts val="0"/>
              </a:spcBef>
              <a:spcAft>
                <a:spcPts val="0"/>
              </a:spcAft>
              <a:buSzPts val="1900"/>
              <a:buNone/>
              <a:defRPr/>
            </a:lvl4pPr>
            <a:lvl5pPr lvl="4" algn="l" rtl="0">
              <a:spcBef>
                <a:spcPts val="0"/>
              </a:spcBef>
              <a:spcAft>
                <a:spcPts val="0"/>
              </a:spcAft>
              <a:buSzPts val="1900"/>
              <a:buNone/>
              <a:defRPr/>
            </a:lvl5pPr>
            <a:lvl6pPr lvl="5" algn="l" rtl="0">
              <a:spcBef>
                <a:spcPts val="0"/>
              </a:spcBef>
              <a:spcAft>
                <a:spcPts val="0"/>
              </a:spcAft>
              <a:buSzPts val="1900"/>
              <a:buNone/>
              <a:defRPr/>
            </a:lvl6pPr>
            <a:lvl7pPr lvl="6" algn="l" rtl="0">
              <a:spcBef>
                <a:spcPts val="0"/>
              </a:spcBef>
              <a:spcAft>
                <a:spcPts val="0"/>
              </a:spcAft>
              <a:buSzPts val="1900"/>
              <a:buNone/>
              <a:defRPr/>
            </a:lvl7pPr>
            <a:lvl8pPr lvl="7" algn="l" rtl="0">
              <a:spcBef>
                <a:spcPts val="0"/>
              </a:spcBef>
              <a:spcAft>
                <a:spcPts val="0"/>
              </a:spcAft>
              <a:buSzPts val="1900"/>
              <a:buNone/>
              <a:defRPr/>
            </a:lvl8pPr>
            <a:lvl9pPr lvl="8" algn="l" rtl="0">
              <a:spcBef>
                <a:spcPts val="0"/>
              </a:spcBef>
              <a:spcAft>
                <a:spcPts val="0"/>
              </a:spcAft>
              <a:buSzPts val="1900"/>
              <a:buNone/>
              <a:defRPr/>
            </a:lvl9pPr>
          </a:lstStyle>
          <a:p>
            <a:endParaRPr/>
          </a:p>
        </p:txBody>
      </p:sp>
      <p:sp>
        <p:nvSpPr>
          <p:cNvPr id="246" name="Google Shape;246;p31"/>
          <p:cNvSpPr txBox="1">
            <a:spLocks noGrp="1"/>
          </p:cNvSpPr>
          <p:nvPr>
            <p:ph type="sldNum" idx="12"/>
          </p:nvPr>
        </p:nvSpPr>
        <p:spPr>
          <a:xfrm>
            <a:off x="8610600" y="6356352"/>
            <a:ext cx="2743200" cy="365100"/>
          </a:xfrm>
          <a:prstGeom prst="rect">
            <a:avLst/>
          </a:prstGeom>
          <a:noFill/>
          <a:ln>
            <a:noFill/>
          </a:ln>
        </p:spPr>
        <p:txBody>
          <a:bodyPr spcFirstLastPara="1" wrap="square" lIns="121900" tIns="60925" rIns="121900" bIns="60925" anchor="ctr" anchorCtr="0">
            <a:noAutofit/>
          </a:bodyPr>
          <a:lstStyle>
            <a:lvl1pPr marL="0" marR="0" lvl="0" indent="0" algn="r" rtl="0">
              <a:spcBef>
                <a:spcPts val="0"/>
              </a:spcBef>
              <a:spcAft>
                <a:spcPts val="0"/>
              </a:spcAft>
              <a:buNone/>
              <a:defRPr sz="1200">
                <a:solidFill>
                  <a:srgbClr val="888888"/>
                </a:solidFill>
                <a:latin typeface="Calibri"/>
                <a:ea typeface="Calibri"/>
                <a:cs typeface="Calibri"/>
                <a:sym typeface="Calibri"/>
              </a:defRPr>
            </a:lvl1pPr>
            <a:lvl2pPr marL="0" marR="0" lvl="1" indent="0" algn="r" rtl="0">
              <a:spcBef>
                <a:spcPts val="0"/>
              </a:spcBef>
              <a:spcAft>
                <a:spcPts val="0"/>
              </a:spcAft>
              <a:buNone/>
              <a:defRPr sz="1200">
                <a:solidFill>
                  <a:srgbClr val="888888"/>
                </a:solidFill>
                <a:latin typeface="Calibri"/>
                <a:ea typeface="Calibri"/>
                <a:cs typeface="Calibri"/>
                <a:sym typeface="Calibri"/>
              </a:defRPr>
            </a:lvl2pPr>
            <a:lvl3pPr marL="0" marR="0" lvl="2" indent="0" algn="r" rtl="0">
              <a:spcBef>
                <a:spcPts val="0"/>
              </a:spcBef>
              <a:spcAft>
                <a:spcPts val="0"/>
              </a:spcAft>
              <a:buNone/>
              <a:defRPr sz="1200">
                <a:solidFill>
                  <a:srgbClr val="888888"/>
                </a:solidFill>
                <a:latin typeface="Calibri"/>
                <a:ea typeface="Calibri"/>
                <a:cs typeface="Calibri"/>
                <a:sym typeface="Calibri"/>
              </a:defRPr>
            </a:lvl3pPr>
            <a:lvl4pPr marL="0" marR="0" lvl="3" indent="0" algn="r" rtl="0">
              <a:spcBef>
                <a:spcPts val="0"/>
              </a:spcBef>
              <a:spcAft>
                <a:spcPts val="0"/>
              </a:spcAft>
              <a:buNone/>
              <a:defRPr sz="1200">
                <a:solidFill>
                  <a:srgbClr val="888888"/>
                </a:solidFill>
                <a:latin typeface="Calibri"/>
                <a:ea typeface="Calibri"/>
                <a:cs typeface="Calibri"/>
                <a:sym typeface="Calibri"/>
              </a:defRPr>
            </a:lvl4pPr>
            <a:lvl5pPr marL="0" marR="0" lvl="4" indent="0" algn="r" rtl="0">
              <a:spcBef>
                <a:spcPts val="0"/>
              </a:spcBef>
              <a:spcAft>
                <a:spcPts val="0"/>
              </a:spcAft>
              <a:buNone/>
              <a:defRPr sz="1200">
                <a:solidFill>
                  <a:srgbClr val="888888"/>
                </a:solidFill>
                <a:latin typeface="Calibri"/>
                <a:ea typeface="Calibri"/>
                <a:cs typeface="Calibri"/>
                <a:sym typeface="Calibri"/>
              </a:defRPr>
            </a:lvl5pPr>
            <a:lvl6pPr marL="0" marR="0" lvl="5" indent="0" algn="r" rtl="0">
              <a:spcBef>
                <a:spcPts val="0"/>
              </a:spcBef>
              <a:spcAft>
                <a:spcPts val="0"/>
              </a:spcAft>
              <a:buNone/>
              <a:defRPr sz="1200">
                <a:solidFill>
                  <a:srgbClr val="888888"/>
                </a:solidFill>
                <a:latin typeface="Calibri"/>
                <a:ea typeface="Calibri"/>
                <a:cs typeface="Calibri"/>
                <a:sym typeface="Calibri"/>
              </a:defRPr>
            </a:lvl6pPr>
            <a:lvl7pPr marL="0" marR="0" lvl="6" indent="0" algn="r" rtl="0">
              <a:spcBef>
                <a:spcPts val="0"/>
              </a:spcBef>
              <a:spcAft>
                <a:spcPts val="0"/>
              </a:spcAft>
              <a:buNone/>
              <a:defRPr sz="1200">
                <a:solidFill>
                  <a:srgbClr val="888888"/>
                </a:solidFill>
                <a:latin typeface="Calibri"/>
                <a:ea typeface="Calibri"/>
                <a:cs typeface="Calibri"/>
                <a:sym typeface="Calibri"/>
              </a:defRPr>
            </a:lvl7pPr>
            <a:lvl8pPr marL="0" marR="0" lvl="7" indent="0" algn="r" rtl="0">
              <a:spcBef>
                <a:spcPts val="0"/>
              </a:spcBef>
              <a:spcAft>
                <a:spcPts val="0"/>
              </a:spcAft>
              <a:buNone/>
              <a:defRPr sz="1200">
                <a:solidFill>
                  <a:srgbClr val="888888"/>
                </a:solidFill>
                <a:latin typeface="Calibri"/>
                <a:ea typeface="Calibri"/>
                <a:cs typeface="Calibri"/>
                <a:sym typeface="Calibri"/>
              </a:defRPr>
            </a:lvl8pPr>
            <a:lvl9pPr marL="0" marR="0" lvl="8" indent="0" algn="r" rtl="0">
              <a:spcBef>
                <a:spcPts val="0"/>
              </a:spcBef>
              <a:spcAft>
                <a:spcPts val="0"/>
              </a:spcAft>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247"/>
        <p:cNvGrpSpPr/>
        <p:nvPr/>
      </p:nvGrpSpPr>
      <p:grpSpPr>
        <a:xfrm>
          <a:off x="0" y="0"/>
          <a:ext cx="0" cy="0"/>
          <a:chOff x="0" y="0"/>
          <a:chExt cx="0" cy="0"/>
        </a:xfrm>
      </p:grpSpPr>
      <p:sp>
        <p:nvSpPr>
          <p:cNvPr id="248" name="Google Shape;248;p32"/>
          <p:cNvSpPr/>
          <p:nvPr/>
        </p:nvSpPr>
        <p:spPr>
          <a:xfrm>
            <a:off x="-90488" y="-57151"/>
            <a:ext cx="12282300" cy="6923100"/>
          </a:xfrm>
          <a:prstGeom prst="rect">
            <a:avLst/>
          </a:prstGeom>
          <a:solidFill>
            <a:srgbClr val="EEF9FC"/>
          </a:solidFill>
          <a:ln>
            <a:noFill/>
          </a:ln>
        </p:spPr>
        <p:txBody>
          <a:bodyPr spcFirstLastPara="1" wrap="square" lIns="121900" tIns="60925" rIns="121900" bIns="60925"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249" name="Google Shape;249;p32"/>
          <p:cNvPicPr preferRelativeResize="0"/>
          <p:nvPr/>
        </p:nvPicPr>
        <p:blipFill rotWithShape="1">
          <a:blip r:embed="rId2">
            <a:alphaModFix/>
          </a:blip>
          <a:srcRect r="22438" b="43019"/>
          <a:stretch/>
        </p:blipFill>
        <p:spPr>
          <a:xfrm>
            <a:off x="8235952" y="5599114"/>
            <a:ext cx="4075113" cy="1312863"/>
          </a:xfrm>
          <a:prstGeom prst="rect">
            <a:avLst/>
          </a:prstGeom>
          <a:noFill/>
          <a:ln>
            <a:noFill/>
          </a:ln>
        </p:spPr>
      </p:pic>
      <p:sp>
        <p:nvSpPr>
          <p:cNvPr id="250" name="Google Shape;250;p32"/>
          <p:cNvSpPr txBox="1"/>
          <p:nvPr/>
        </p:nvSpPr>
        <p:spPr>
          <a:xfrm>
            <a:off x="850900" y="6356352"/>
            <a:ext cx="5029200" cy="365100"/>
          </a:xfrm>
          <a:prstGeom prst="rect">
            <a:avLst/>
          </a:prstGeom>
          <a:noFill/>
          <a:ln>
            <a:noFill/>
          </a:ln>
        </p:spPr>
        <p:txBody>
          <a:bodyPr spcFirstLastPara="1" wrap="square" lIns="121900" tIns="60925" rIns="121900" bIns="60925" anchor="ctr" anchorCtr="0">
            <a:noAutofit/>
          </a:bodyPr>
          <a:lstStyle/>
          <a:p>
            <a:pPr marL="0" marR="0" lvl="0" indent="0" algn="ctr" rtl="0">
              <a:spcBef>
                <a:spcPts val="0"/>
              </a:spcBef>
              <a:spcAft>
                <a:spcPts val="0"/>
              </a:spcAft>
              <a:buNone/>
            </a:pPr>
            <a:r>
              <a:rPr lang="en-US" sz="1200">
                <a:solidFill>
                  <a:srgbClr val="888888"/>
                </a:solidFill>
                <a:latin typeface="Calibri"/>
                <a:ea typeface="Calibri"/>
                <a:cs typeface="Calibri"/>
                <a:sym typeface="Calibri"/>
              </a:rPr>
              <a:t>© 2019 University Corporation for Atmospheric Research. All Rights Reserved </a:t>
            </a:r>
            <a:endParaRPr sz="1200">
              <a:solidFill>
                <a:srgbClr val="888888"/>
              </a:solidFill>
              <a:latin typeface="Calibri"/>
              <a:ea typeface="Calibri"/>
              <a:cs typeface="Calibri"/>
              <a:sym typeface="Calibri"/>
            </a:endParaRPr>
          </a:p>
        </p:txBody>
      </p:sp>
      <p:sp>
        <p:nvSpPr>
          <p:cNvPr id="251" name="Google Shape;251;p32"/>
          <p:cNvSpPr txBox="1">
            <a:spLocks noGrp="1"/>
          </p:cNvSpPr>
          <p:nvPr>
            <p:ph type="title"/>
          </p:nvPr>
        </p:nvSpPr>
        <p:spPr>
          <a:xfrm>
            <a:off x="838200" y="365127"/>
            <a:ext cx="10515600" cy="1325700"/>
          </a:xfrm>
          <a:prstGeom prst="rect">
            <a:avLst/>
          </a:prstGeom>
          <a:noFill/>
          <a:ln>
            <a:noFill/>
          </a:ln>
        </p:spPr>
        <p:txBody>
          <a:bodyPr spcFirstLastPara="1" wrap="square" lIns="121900" tIns="60925" rIns="121900" bIns="60925" anchor="ctr" anchorCtr="0"/>
          <a:lstStyle>
            <a:lvl1pPr lvl="0" algn="l" rtl="0">
              <a:lnSpc>
                <a:spcPct val="90000"/>
              </a:lnSpc>
              <a:spcBef>
                <a:spcPts val="0"/>
              </a:spcBef>
              <a:spcAft>
                <a:spcPts val="0"/>
              </a:spcAft>
              <a:buSzPts val="1900"/>
              <a:buNone/>
              <a:defRPr/>
            </a:lvl1pPr>
            <a:lvl2pPr lvl="1" algn="l" rtl="0">
              <a:lnSpc>
                <a:spcPct val="90000"/>
              </a:lnSpc>
              <a:spcBef>
                <a:spcPts val="0"/>
              </a:spcBef>
              <a:spcAft>
                <a:spcPts val="0"/>
              </a:spcAft>
              <a:buSzPts val="1900"/>
              <a:buNone/>
              <a:defRPr/>
            </a:lvl2pPr>
            <a:lvl3pPr lvl="2" algn="l" rtl="0">
              <a:lnSpc>
                <a:spcPct val="90000"/>
              </a:lnSpc>
              <a:spcBef>
                <a:spcPts val="0"/>
              </a:spcBef>
              <a:spcAft>
                <a:spcPts val="0"/>
              </a:spcAft>
              <a:buSzPts val="1900"/>
              <a:buNone/>
              <a:defRPr/>
            </a:lvl3pPr>
            <a:lvl4pPr lvl="3" algn="l" rtl="0">
              <a:lnSpc>
                <a:spcPct val="90000"/>
              </a:lnSpc>
              <a:spcBef>
                <a:spcPts val="0"/>
              </a:spcBef>
              <a:spcAft>
                <a:spcPts val="0"/>
              </a:spcAft>
              <a:buSzPts val="1900"/>
              <a:buNone/>
              <a:defRPr/>
            </a:lvl4pPr>
            <a:lvl5pPr lvl="4" algn="l" rtl="0">
              <a:lnSpc>
                <a:spcPct val="90000"/>
              </a:lnSpc>
              <a:spcBef>
                <a:spcPts val="0"/>
              </a:spcBef>
              <a:spcAft>
                <a:spcPts val="0"/>
              </a:spcAft>
              <a:buSzPts val="1900"/>
              <a:buNone/>
              <a:defRPr/>
            </a:lvl5pPr>
            <a:lvl6pPr lvl="5" algn="l" rtl="0">
              <a:lnSpc>
                <a:spcPct val="90000"/>
              </a:lnSpc>
              <a:spcBef>
                <a:spcPts val="0"/>
              </a:spcBef>
              <a:spcAft>
                <a:spcPts val="0"/>
              </a:spcAft>
              <a:buSzPts val="1900"/>
              <a:buNone/>
              <a:defRPr/>
            </a:lvl6pPr>
            <a:lvl7pPr lvl="6" algn="l" rtl="0">
              <a:lnSpc>
                <a:spcPct val="90000"/>
              </a:lnSpc>
              <a:spcBef>
                <a:spcPts val="0"/>
              </a:spcBef>
              <a:spcAft>
                <a:spcPts val="0"/>
              </a:spcAft>
              <a:buSzPts val="1900"/>
              <a:buNone/>
              <a:defRPr/>
            </a:lvl7pPr>
            <a:lvl8pPr lvl="7" algn="l" rtl="0">
              <a:lnSpc>
                <a:spcPct val="90000"/>
              </a:lnSpc>
              <a:spcBef>
                <a:spcPts val="0"/>
              </a:spcBef>
              <a:spcAft>
                <a:spcPts val="0"/>
              </a:spcAft>
              <a:buSzPts val="1900"/>
              <a:buNone/>
              <a:defRPr/>
            </a:lvl8pPr>
            <a:lvl9pPr lvl="8" algn="l" rtl="0">
              <a:lnSpc>
                <a:spcPct val="90000"/>
              </a:lnSpc>
              <a:spcBef>
                <a:spcPts val="0"/>
              </a:spcBef>
              <a:spcAft>
                <a:spcPts val="0"/>
              </a:spcAft>
              <a:buSzPts val="1900"/>
              <a:buNone/>
              <a:defRPr/>
            </a:lvl9pPr>
          </a:lstStyle>
          <a:p>
            <a:endParaRPr/>
          </a:p>
        </p:txBody>
      </p:sp>
      <p:sp>
        <p:nvSpPr>
          <p:cNvPr id="252" name="Google Shape;252;p32"/>
          <p:cNvSpPr txBox="1">
            <a:spLocks noGrp="1"/>
          </p:cNvSpPr>
          <p:nvPr>
            <p:ph type="body" idx="1"/>
          </p:nvPr>
        </p:nvSpPr>
        <p:spPr>
          <a:xfrm>
            <a:off x="838200" y="1825625"/>
            <a:ext cx="5181600" cy="4351200"/>
          </a:xfrm>
          <a:prstGeom prst="rect">
            <a:avLst/>
          </a:prstGeom>
          <a:noFill/>
          <a:ln>
            <a:noFill/>
          </a:ln>
        </p:spPr>
        <p:txBody>
          <a:bodyPr spcFirstLastPara="1" wrap="square" lIns="121900" tIns="60925" rIns="121900" bIns="60925" anchor="t" anchorCtr="0"/>
          <a:lstStyle>
            <a:lvl1pPr marL="457200" lvl="0" indent="-381000" algn="l" rtl="0">
              <a:lnSpc>
                <a:spcPct val="90000"/>
              </a:lnSpc>
              <a:spcBef>
                <a:spcPts val="1000"/>
              </a:spcBef>
              <a:spcAft>
                <a:spcPts val="0"/>
              </a:spcAft>
              <a:buClr>
                <a:srgbClr val="595857"/>
              </a:buClr>
              <a:buSzPts val="2400"/>
              <a:buChar char="•"/>
              <a:defRPr/>
            </a:lvl1pPr>
            <a:lvl2pPr marL="914400" lvl="1" indent="-381000" algn="l" rtl="0">
              <a:lnSpc>
                <a:spcPct val="90000"/>
              </a:lnSpc>
              <a:spcBef>
                <a:spcPts val="500"/>
              </a:spcBef>
              <a:spcAft>
                <a:spcPts val="0"/>
              </a:spcAft>
              <a:buClr>
                <a:srgbClr val="595857"/>
              </a:buClr>
              <a:buSzPts val="2400"/>
              <a:buChar char="•"/>
              <a:defRPr/>
            </a:lvl2pPr>
            <a:lvl3pPr marL="1371600" lvl="2" indent="-381000" algn="l" rtl="0">
              <a:lnSpc>
                <a:spcPct val="90000"/>
              </a:lnSpc>
              <a:spcBef>
                <a:spcPts val="500"/>
              </a:spcBef>
              <a:spcAft>
                <a:spcPts val="0"/>
              </a:spcAft>
              <a:buClr>
                <a:srgbClr val="595857"/>
              </a:buClr>
              <a:buSzPts val="2400"/>
              <a:buChar char="•"/>
              <a:defRPr/>
            </a:lvl3pPr>
            <a:lvl4pPr marL="1828800" lvl="3" indent="-381000" algn="l" rtl="0">
              <a:lnSpc>
                <a:spcPct val="90000"/>
              </a:lnSpc>
              <a:spcBef>
                <a:spcPts val="500"/>
              </a:spcBef>
              <a:spcAft>
                <a:spcPts val="0"/>
              </a:spcAft>
              <a:buClr>
                <a:srgbClr val="595857"/>
              </a:buClr>
              <a:buSzPts val="2400"/>
              <a:buChar char="•"/>
              <a:defRPr/>
            </a:lvl4pPr>
            <a:lvl5pPr marL="2286000" lvl="4" indent="-381000" algn="l" rtl="0">
              <a:lnSpc>
                <a:spcPct val="90000"/>
              </a:lnSpc>
              <a:spcBef>
                <a:spcPts val="500"/>
              </a:spcBef>
              <a:spcAft>
                <a:spcPts val="0"/>
              </a:spcAft>
              <a:buClr>
                <a:srgbClr val="595857"/>
              </a:buClr>
              <a:buSzPts val="2400"/>
              <a:buChar char="•"/>
              <a:defRPr/>
            </a:lvl5pPr>
            <a:lvl6pPr marL="2743200" lvl="5" indent="-381000" algn="l" rtl="0">
              <a:lnSpc>
                <a:spcPct val="90000"/>
              </a:lnSpc>
              <a:spcBef>
                <a:spcPts val="500"/>
              </a:spcBef>
              <a:spcAft>
                <a:spcPts val="0"/>
              </a:spcAft>
              <a:buClr>
                <a:schemeClr val="dk1"/>
              </a:buClr>
              <a:buSzPts val="2400"/>
              <a:buChar char="•"/>
              <a:defRPr/>
            </a:lvl6pPr>
            <a:lvl7pPr marL="3200400" lvl="6" indent="-381000" algn="l" rtl="0">
              <a:lnSpc>
                <a:spcPct val="90000"/>
              </a:lnSpc>
              <a:spcBef>
                <a:spcPts val="500"/>
              </a:spcBef>
              <a:spcAft>
                <a:spcPts val="0"/>
              </a:spcAft>
              <a:buClr>
                <a:schemeClr val="dk1"/>
              </a:buClr>
              <a:buSzPts val="2400"/>
              <a:buChar char="•"/>
              <a:defRPr/>
            </a:lvl7pPr>
            <a:lvl8pPr marL="3657600" lvl="7" indent="-381000" algn="l" rtl="0">
              <a:lnSpc>
                <a:spcPct val="90000"/>
              </a:lnSpc>
              <a:spcBef>
                <a:spcPts val="500"/>
              </a:spcBef>
              <a:spcAft>
                <a:spcPts val="0"/>
              </a:spcAft>
              <a:buClr>
                <a:schemeClr val="dk1"/>
              </a:buClr>
              <a:buSzPts val="2400"/>
              <a:buChar char="•"/>
              <a:defRPr/>
            </a:lvl8pPr>
            <a:lvl9pPr marL="4114800" lvl="8" indent="-381000" algn="l" rtl="0">
              <a:lnSpc>
                <a:spcPct val="90000"/>
              </a:lnSpc>
              <a:spcBef>
                <a:spcPts val="500"/>
              </a:spcBef>
              <a:spcAft>
                <a:spcPts val="0"/>
              </a:spcAft>
              <a:buClr>
                <a:schemeClr val="dk1"/>
              </a:buClr>
              <a:buSzPts val="2400"/>
              <a:buChar char="•"/>
              <a:defRPr/>
            </a:lvl9pPr>
          </a:lstStyle>
          <a:p>
            <a:endParaRPr/>
          </a:p>
        </p:txBody>
      </p:sp>
      <p:sp>
        <p:nvSpPr>
          <p:cNvPr id="253" name="Google Shape;253;p32"/>
          <p:cNvSpPr txBox="1">
            <a:spLocks noGrp="1"/>
          </p:cNvSpPr>
          <p:nvPr>
            <p:ph type="body" idx="2"/>
          </p:nvPr>
        </p:nvSpPr>
        <p:spPr>
          <a:xfrm>
            <a:off x="6172200" y="1825625"/>
            <a:ext cx="5181600" cy="4351200"/>
          </a:xfrm>
          <a:prstGeom prst="rect">
            <a:avLst/>
          </a:prstGeom>
          <a:noFill/>
          <a:ln>
            <a:noFill/>
          </a:ln>
        </p:spPr>
        <p:txBody>
          <a:bodyPr spcFirstLastPara="1" wrap="square" lIns="121900" tIns="60925" rIns="121900" bIns="60925" anchor="t" anchorCtr="0"/>
          <a:lstStyle>
            <a:lvl1pPr marL="457200" lvl="0" indent="-381000" algn="l" rtl="0">
              <a:lnSpc>
                <a:spcPct val="90000"/>
              </a:lnSpc>
              <a:spcBef>
                <a:spcPts val="1000"/>
              </a:spcBef>
              <a:spcAft>
                <a:spcPts val="0"/>
              </a:spcAft>
              <a:buClr>
                <a:srgbClr val="595857"/>
              </a:buClr>
              <a:buSzPts val="2400"/>
              <a:buChar char="•"/>
              <a:defRPr/>
            </a:lvl1pPr>
            <a:lvl2pPr marL="914400" lvl="1" indent="-381000" algn="l" rtl="0">
              <a:lnSpc>
                <a:spcPct val="90000"/>
              </a:lnSpc>
              <a:spcBef>
                <a:spcPts val="500"/>
              </a:spcBef>
              <a:spcAft>
                <a:spcPts val="0"/>
              </a:spcAft>
              <a:buClr>
                <a:srgbClr val="595857"/>
              </a:buClr>
              <a:buSzPts val="2400"/>
              <a:buChar char="•"/>
              <a:defRPr/>
            </a:lvl2pPr>
            <a:lvl3pPr marL="1371600" lvl="2" indent="-381000" algn="l" rtl="0">
              <a:lnSpc>
                <a:spcPct val="90000"/>
              </a:lnSpc>
              <a:spcBef>
                <a:spcPts val="500"/>
              </a:spcBef>
              <a:spcAft>
                <a:spcPts val="0"/>
              </a:spcAft>
              <a:buClr>
                <a:srgbClr val="595857"/>
              </a:buClr>
              <a:buSzPts val="2400"/>
              <a:buChar char="•"/>
              <a:defRPr/>
            </a:lvl3pPr>
            <a:lvl4pPr marL="1828800" lvl="3" indent="-381000" algn="l" rtl="0">
              <a:lnSpc>
                <a:spcPct val="90000"/>
              </a:lnSpc>
              <a:spcBef>
                <a:spcPts val="500"/>
              </a:spcBef>
              <a:spcAft>
                <a:spcPts val="0"/>
              </a:spcAft>
              <a:buClr>
                <a:srgbClr val="595857"/>
              </a:buClr>
              <a:buSzPts val="2400"/>
              <a:buChar char="•"/>
              <a:defRPr/>
            </a:lvl4pPr>
            <a:lvl5pPr marL="2286000" lvl="4" indent="-381000" algn="l" rtl="0">
              <a:lnSpc>
                <a:spcPct val="90000"/>
              </a:lnSpc>
              <a:spcBef>
                <a:spcPts val="500"/>
              </a:spcBef>
              <a:spcAft>
                <a:spcPts val="0"/>
              </a:spcAft>
              <a:buClr>
                <a:srgbClr val="595857"/>
              </a:buClr>
              <a:buSzPts val="2400"/>
              <a:buChar char="•"/>
              <a:defRPr/>
            </a:lvl5pPr>
            <a:lvl6pPr marL="2743200" lvl="5" indent="-381000" algn="l" rtl="0">
              <a:lnSpc>
                <a:spcPct val="90000"/>
              </a:lnSpc>
              <a:spcBef>
                <a:spcPts val="500"/>
              </a:spcBef>
              <a:spcAft>
                <a:spcPts val="0"/>
              </a:spcAft>
              <a:buClr>
                <a:schemeClr val="dk1"/>
              </a:buClr>
              <a:buSzPts val="2400"/>
              <a:buChar char="•"/>
              <a:defRPr/>
            </a:lvl6pPr>
            <a:lvl7pPr marL="3200400" lvl="6" indent="-381000" algn="l" rtl="0">
              <a:lnSpc>
                <a:spcPct val="90000"/>
              </a:lnSpc>
              <a:spcBef>
                <a:spcPts val="500"/>
              </a:spcBef>
              <a:spcAft>
                <a:spcPts val="0"/>
              </a:spcAft>
              <a:buClr>
                <a:schemeClr val="dk1"/>
              </a:buClr>
              <a:buSzPts val="2400"/>
              <a:buChar char="•"/>
              <a:defRPr/>
            </a:lvl7pPr>
            <a:lvl8pPr marL="3657600" lvl="7" indent="-381000" algn="l" rtl="0">
              <a:lnSpc>
                <a:spcPct val="90000"/>
              </a:lnSpc>
              <a:spcBef>
                <a:spcPts val="500"/>
              </a:spcBef>
              <a:spcAft>
                <a:spcPts val="0"/>
              </a:spcAft>
              <a:buClr>
                <a:schemeClr val="dk1"/>
              </a:buClr>
              <a:buSzPts val="2400"/>
              <a:buChar char="•"/>
              <a:defRPr/>
            </a:lvl8pPr>
            <a:lvl9pPr marL="4114800" lvl="8" indent="-381000" algn="l" rtl="0">
              <a:lnSpc>
                <a:spcPct val="90000"/>
              </a:lnSpc>
              <a:spcBef>
                <a:spcPts val="500"/>
              </a:spcBef>
              <a:spcAft>
                <a:spcPts val="0"/>
              </a:spcAft>
              <a:buClr>
                <a:schemeClr val="dk1"/>
              </a:buClr>
              <a:buSzPts val="2400"/>
              <a:buChar char="•"/>
              <a:defRPr/>
            </a:lvl9pPr>
          </a:lstStyle>
          <a:p>
            <a:endParaRPr/>
          </a:p>
        </p:txBody>
      </p:sp>
      <p:sp>
        <p:nvSpPr>
          <p:cNvPr id="254" name="Google Shape;254;p32"/>
          <p:cNvSpPr txBox="1">
            <a:spLocks noGrp="1"/>
          </p:cNvSpPr>
          <p:nvPr>
            <p:ph type="dt" idx="10"/>
          </p:nvPr>
        </p:nvSpPr>
        <p:spPr>
          <a:xfrm>
            <a:off x="6351" y="6356351"/>
            <a:ext cx="701700" cy="266700"/>
          </a:xfrm>
          <a:prstGeom prst="rect">
            <a:avLst/>
          </a:prstGeom>
          <a:noFill/>
          <a:ln>
            <a:noFill/>
          </a:ln>
        </p:spPr>
        <p:txBody>
          <a:bodyPr spcFirstLastPara="1" wrap="square" lIns="121900" tIns="60925" rIns="121900" bIns="60925" anchor="ctr" anchorCtr="0"/>
          <a:lstStyle>
            <a:lvl1pPr lvl="0" algn="l" rtl="0">
              <a:spcBef>
                <a:spcPts val="0"/>
              </a:spcBef>
              <a:spcAft>
                <a:spcPts val="0"/>
              </a:spcAft>
              <a:buSzPts val="1900"/>
              <a:buNone/>
              <a:defRPr/>
            </a:lvl1pPr>
            <a:lvl2pPr lvl="1" algn="l" rtl="0">
              <a:spcBef>
                <a:spcPts val="0"/>
              </a:spcBef>
              <a:spcAft>
                <a:spcPts val="0"/>
              </a:spcAft>
              <a:buSzPts val="1900"/>
              <a:buNone/>
              <a:defRPr/>
            </a:lvl2pPr>
            <a:lvl3pPr lvl="2" algn="l" rtl="0">
              <a:spcBef>
                <a:spcPts val="0"/>
              </a:spcBef>
              <a:spcAft>
                <a:spcPts val="0"/>
              </a:spcAft>
              <a:buSzPts val="1900"/>
              <a:buNone/>
              <a:defRPr/>
            </a:lvl3pPr>
            <a:lvl4pPr lvl="3" algn="l" rtl="0">
              <a:spcBef>
                <a:spcPts val="0"/>
              </a:spcBef>
              <a:spcAft>
                <a:spcPts val="0"/>
              </a:spcAft>
              <a:buSzPts val="1900"/>
              <a:buNone/>
              <a:defRPr/>
            </a:lvl4pPr>
            <a:lvl5pPr lvl="4" algn="l" rtl="0">
              <a:spcBef>
                <a:spcPts val="0"/>
              </a:spcBef>
              <a:spcAft>
                <a:spcPts val="0"/>
              </a:spcAft>
              <a:buSzPts val="1900"/>
              <a:buNone/>
              <a:defRPr/>
            </a:lvl5pPr>
            <a:lvl6pPr lvl="5" algn="l" rtl="0">
              <a:spcBef>
                <a:spcPts val="0"/>
              </a:spcBef>
              <a:spcAft>
                <a:spcPts val="0"/>
              </a:spcAft>
              <a:buSzPts val="1900"/>
              <a:buNone/>
              <a:defRPr/>
            </a:lvl6pPr>
            <a:lvl7pPr lvl="6" algn="l" rtl="0">
              <a:spcBef>
                <a:spcPts val="0"/>
              </a:spcBef>
              <a:spcAft>
                <a:spcPts val="0"/>
              </a:spcAft>
              <a:buSzPts val="1900"/>
              <a:buNone/>
              <a:defRPr/>
            </a:lvl7pPr>
            <a:lvl8pPr lvl="7" algn="l" rtl="0">
              <a:spcBef>
                <a:spcPts val="0"/>
              </a:spcBef>
              <a:spcAft>
                <a:spcPts val="0"/>
              </a:spcAft>
              <a:buSzPts val="1900"/>
              <a:buNone/>
              <a:defRPr/>
            </a:lvl8pPr>
            <a:lvl9pPr lvl="8" algn="l" rtl="0">
              <a:spcBef>
                <a:spcPts val="0"/>
              </a:spcBef>
              <a:spcAft>
                <a:spcPts val="0"/>
              </a:spcAft>
              <a:buSzPts val="1900"/>
              <a:buNone/>
              <a:defRPr/>
            </a:lvl9pPr>
          </a:lstStyle>
          <a:p>
            <a:endParaRPr/>
          </a:p>
        </p:txBody>
      </p:sp>
      <p:sp>
        <p:nvSpPr>
          <p:cNvPr id="255" name="Google Shape;255;p32"/>
          <p:cNvSpPr txBox="1">
            <a:spLocks noGrp="1"/>
          </p:cNvSpPr>
          <p:nvPr>
            <p:ph type="sldNum" idx="12"/>
          </p:nvPr>
        </p:nvSpPr>
        <p:spPr>
          <a:xfrm>
            <a:off x="8610600" y="6356352"/>
            <a:ext cx="2743200" cy="365100"/>
          </a:xfrm>
          <a:prstGeom prst="rect">
            <a:avLst/>
          </a:prstGeom>
          <a:noFill/>
          <a:ln>
            <a:noFill/>
          </a:ln>
        </p:spPr>
        <p:txBody>
          <a:bodyPr spcFirstLastPara="1" wrap="square" lIns="121900" tIns="60925" rIns="121900" bIns="60925" anchor="ctr" anchorCtr="0">
            <a:noAutofit/>
          </a:bodyPr>
          <a:lstStyle>
            <a:lvl1pPr marL="0" marR="0" lvl="0" indent="0" algn="r" rtl="0">
              <a:spcBef>
                <a:spcPts val="0"/>
              </a:spcBef>
              <a:spcAft>
                <a:spcPts val="0"/>
              </a:spcAft>
              <a:buNone/>
              <a:defRPr sz="1200">
                <a:solidFill>
                  <a:srgbClr val="888888"/>
                </a:solidFill>
                <a:latin typeface="Calibri"/>
                <a:ea typeface="Calibri"/>
                <a:cs typeface="Calibri"/>
                <a:sym typeface="Calibri"/>
              </a:defRPr>
            </a:lvl1pPr>
            <a:lvl2pPr marL="0" marR="0" lvl="1" indent="0" algn="r" rtl="0">
              <a:spcBef>
                <a:spcPts val="0"/>
              </a:spcBef>
              <a:spcAft>
                <a:spcPts val="0"/>
              </a:spcAft>
              <a:buNone/>
              <a:defRPr sz="1200">
                <a:solidFill>
                  <a:srgbClr val="888888"/>
                </a:solidFill>
                <a:latin typeface="Calibri"/>
                <a:ea typeface="Calibri"/>
                <a:cs typeface="Calibri"/>
                <a:sym typeface="Calibri"/>
              </a:defRPr>
            </a:lvl2pPr>
            <a:lvl3pPr marL="0" marR="0" lvl="2" indent="0" algn="r" rtl="0">
              <a:spcBef>
                <a:spcPts val="0"/>
              </a:spcBef>
              <a:spcAft>
                <a:spcPts val="0"/>
              </a:spcAft>
              <a:buNone/>
              <a:defRPr sz="1200">
                <a:solidFill>
                  <a:srgbClr val="888888"/>
                </a:solidFill>
                <a:latin typeface="Calibri"/>
                <a:ea typeface="Calibri"/>
                <a:cs typeface="Calibri"/>
                <a:sym typeface="Calibri"/>
              </a:defRPr>
            </a:lvl3pPr>
            <a:lvl4pPr marL="0" marR="0" lvl="3" indent="0" algn="r" rtl="0">
              <a:spcBef>
                <a:spcPts val="0"/>
              </a:spcBef>
              <a:spcAft>
                <a:spcPts val="0"/>
              </a:spcAft>
              <a:buNone/>
              <a:defRPr sz="1200">
                <a:solidFill>
                  <a:srgbClr val="888888"/>
                </a:solidFill>
                <a:latin typeface="Calibri"/>
                <a:ea typeface="Calibri"/>
                <a:cs typeface="Calibri"/>
                <a:sym typeface="Calibri"/>
              </a:defRPr>
            </a:lvl4pPr>
            <a:lvl5pPr marL="0" marR="0" lvl="4" indent="0" algn="r" rtl="0">
              <a:spcBef>
                <a:spcPts val="0"/>
              </a:spcBef>
              <a:spcAft>
                <a:spcPts val="0"/>
              </a:spcAft>
              <a:buNone/>
              <a:defRPr sz="1200">
                <a:solidFill>
                  <a:srgbClr val="888888"/>
                </a:solidFill>
                <a:latin typeface="Calibri"/>
                <a:ea typeface="Calibri"/>
                <a:cs typeface="Calibri"/>
                <a:sym typeface="Calibri"/>
              </a:defRPr>
            </a:lvl5pPr>
            <a:lvl6pPr marL="0" marR="0" lvl="5" indent="0" algn="r" rtl="0">
              <a:spcBef>
                <a:spcPts val="0"/>
              </a:spcBef>
              <a:spcAft>
                <a:spcPts val="0"/>
              </a:spcAft>
              <a:buNone/>
              <a:defRPr sz="1200">
                <a:solidFill>
                  <a:srgbClr val="888888"/>
                </a:solidFill>
                <a:latin typeface="Calibri"/>
                <a:ea typeface="Calibri"/>
                <a:cs typeface="Calibri"/>
                <a:sym typeface="Calibri"/>
              </a:defRPr>
            </a:lvl6pPr>
            <a:lvl7pPr marL="0" marR="0" lvl="6" indent="0" algn="r" rtl="0">
              <a:spcBef>
                <a:spcPts val="0"/>
              </a:spcBef>
              <a:spcAft>
                <a:spcPts val="0"/>
              </a:spcAft>
              <a:buNone/>
              <a:defRPr sz="1200">
                <a:solidFill>
                  <a:srgbClr val="888888"/>
                </a:solidFill>
                <a:latin typeface="Calibri"/>
                <a:ea typeface="Calibri"/>
                <a:cs typeface="Calibri"/>
                <a:sym typeface="Calibri"/>
              </a:defRPr>
            </a:lvl7pPr>
            <a:lvl8pPr marL="0" marR="0" lvl="7" indent="0" algn="r" rtl="0">
              <a:spcBef>
                <a:spcPts val="0"/>
              </a:spcBef>
              <a:spcAft>
                <a:spcPts val="0"/>
              </a:spcAft>
              <a:buNone/>
              <a:defRPr sz="1200">
                <a:solidFill>
                  <a:srgbClr val="888888"/>
                </a:solidFill>
                <a:latin typeface="Calibri"/>
                <a:ea typeface="Calibri"/>
                <a:cs typeface="Calibri"/>
                <a:sym typeface="Calibri"/>
              </a:defRPr>
            </a:lvl8pPr>
            <a:lvl9pPr marL="0" marR="0" lvl="8" indent="0" algn="r" rtl="0">
              <a:spcBef>
                <a:spcPts val="0"/>
              </a:spcBef>
              <a:spcAft>
                <a:spcPts val="0"/>
              </a:spcAft>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5"/>
        <p:cNvGrpSpPr/>
        <p:nvPr/>
      </p:nvGrpSpPr>
      <p:grpSpPr>
        <a:xfrm>
          <a:off x="0" y="0"/>
          <a:ext cx="0" cy="0"/>
          <a:chOff x="0" y="0"/>
          <a:chExt cx="0" cy="0"/>
        </a:xfrm>
      </p:grpSpPr>
      <p:sp>
        <p:nvSpPr>
          <p:cNvPr id="36" name="Google Shape;36;p4"/>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lstStyle>
            <a:lvl1pPr lvl="0" algn="l">
              <a:lnSpc>
                <a:spcPct val="90000"/>
              </a:lnSpc>
              <a:spcBef>
                <a:spcPts val="0"/>
              </a:spcBef>
              <a:spcAft>
                <a:spcPts val="0"/>
              </a:spcAft>
              <a:buSzPts val="1400"/>
              <a:buNone/>
              <a:defRPr sz="6600" b="1"/>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37" name="Google Shape;37;p4"/>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lstStyle>
            <a:lvl1pPr marL="457200" lvl="0" indent="-228600" algn="l">
              <a:lnSpc>
                <a:spcPct val="90000"/>
              </a:lnSpc>
              <a:spcBef>
                <a:spcPts val="1000"/>
              </a:spcBef>
              <a:spcAft>
                <a:spcPts val="0"/>
              </a:spcAft>
              <a:buClr>
                <a:srgbClr val="888888"/>
              </a:buClr>
              <a:buSzPts val="2400"/>
              <a:buNone/>
              <a:defRPr sz="2400" i="1" cap="none">
                <a:solidFill>
                  <a:srgbClr val="888888"/>
                </a:solidFill>
                <a:latin typeface="Montserrat Medium"/>
                <a:ea typeface="Montserrat Medium"/>
                <a:cs typeface="Montserrat Medium"/>
                <a:sym typeface="Montserrat Medium"/>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8" name="Google Shape;38;p4"/>
          <p:cNvSpPr txBox="1">
            <a:spLocks noGrp="1"/>
          </p:cNvSpPr>
          <p:nvPr>
            <p:ph type="dt" idx="10"/>
          </p:nvPr>
        </p:nvSpPr>
        <p:spPr>
          <a:xfrm>
            <a:off x="6350" y="6356350"/>
            <a:ext cx="701675" cy="266700"/>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sz="1050">
                <a:latin typeface="Open Sans"/>
                <a:ea typeface="Open Sans"/>
                <a:cs typeface="Open Sans"/>
                <a:sym typeface="Open Sans"/>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4"/>
          <p:cNvSpPr txBox="1">
            <a:spLocks noGrp="1"/>
          </p:cNvSpPr>
          <p:nvPr>
            <p:ph type="ftr" idx="11"/>
          </p:nvPr>
        </p:nvSpPr>
        <p:spPr>
          <a:xfrm>
            <a:off x="3581400" y="6356350"/>
            <a:ext cx="502920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sz="1050">
                <a:latin typeface="Open Sans"/>
                <a:ea typeface="Open Sans"/>
                <a:cs typeface="Open Sans"/>
                <a:sym typeface="Open Sans"/>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0" name="Google Shape;40;p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1200" b="0" i="0" u="none" strike="noStrike" cap="none">
                <a:solidFill>
                  <a:srgbClr val="888888"/>
                </a:solidFill>
                <a:latin typeface="Calibri"/>
                <a:ea typeface="Calibri"/>
                <a:cs typeface="Calibri"/>
                <a:sym typeface="Calibri"/>
              </a:defRPr>
            </a:lvl1pPr>
            <a:lvl2pPr marL="0" marR="0" lvl="1" indent="0" algn="r">
              <a:spcBef>
                <a:spcPts val="0"/>
              </a:spcBef>
              <a:spcAft>
                <a:spcPts val="0"/>
              </a:spcAft>
              <a:buNone/>
              <a:defRPr sz="1200" b="0" i="0" u="none" strike="noStrike" cap="none">
                <a:solidFill>
                  <a:srgbClr val="888888"/>
                </a:solidFill>
                <a:latin typeface="Calibri"/>
                <a:ea typeface="Calibri"/>
                <a:cs typeface="Calibri"/>
                <a:sym typeface="Calibri"/>
              </a:defRPr>
            </a:lvl2pPr>
            <a:lvl3pPr marL="0" marR="0" lvl="2" indent="0" algn="r">
              <a:spcBef>
                <a:spcPts val="0"/>
              </a:spcBef>
              <a:spcAft>
                <a:spcPts val="0"/>
              </a:spcAft>
              <a:buNone/>
              <a:defRPr sz="1200" b="0" i="0" u="none" strike="noStrike" cap="none">
                <a:solidFill>
                  <a:srgbClr val="888888"/>
                </a:solidFill>
                <a:latin typeface="Calibri"/>
                <a:ea typeface="Calibri"/>
                <a:cs typeface="Calibri"/>
                <a:sym typeface="Calibri"/>
              </a:defRPr>
            </a:lvl3pPr>
            <a:lvl4pPr marL="0" marR="0" lvl="3" indent="0" algn="r">
              <a:spcBef>
                <a:spcPts val="0"/>
              </a:spcBef>
              <a:spcAft>
                <a:spcPts val="0"/>
              </a:spcAft>
              <a:buNone/>
              <a:defRPr sz="1200" b="0" i="0" u="none" strike="noStrike" cap="none">
                <a:solidFill>
                  <a:srgbClr val="888888"/>
                </a:solidFill>
                <a:latin typeface="Calibri"/>
                <a:ea typeface="Calibri"/>
                <a:cs typeface="Calibri"/>
                <a:sym typeface="Calibri"/>
              </a:defRPr>
            </a:lvl4pPr>
            <a:lvl5pPr marL="0" marR="0" lvl="4" indent="0" algn="r">
              <a:spcBef>
                <a:spcPts val="0"/>
              </a:spcBef>
              <a:spcAft>
                <a:spcPts val="0"/>
              </a:spcAft>
              <a:buNone/>
              <a:defRPr sz="1200" b="0" i="0" u="none" strike="noStrike" cap="none">
                <a:solidFill>
                  <a:srgbClr val="888888"/>
                </a:solidFill>
                <a:latin typeface="Calibri"/>
                <a:ea typeface="Calibri"/>
                <a:cs typeface="Calibri"/>
                <a:sym typeface="Calibri"/>
              </a:defRPr>
            </a:lvl5pPr>
            <a:lvl6pPr marL="0" marR="0" lvl="5" indent="0" algn="r">
              <a:spcBef>
                <a:spcPts val="0"/>
              </a:spcBef>
              <a:spcAft>
                <a:spcPts val="0"/>
              </a:spcAft>
              <a:buNone/>
              <a:defRPr sz="1200" b="0" i="0" u="none" strike="noStrike" cap="none">
                <a:solidFill>
                  <a:srgbClr val="888888"/>
                </a:solidFill>
                <a:latin typeface="Calibri"/>
                <a:ea typeface="Calibri"/>
                <a:cs typeface="Calibri"/>
                <a:sym typeface="Calibri"/>
              </a:defRPr>
            </a:lvl6pPr>
            <a:lvl7pPr marL="0" marR="0" lvl="6" indent="0" algn="r">
              <a:spcBef>
                <a:spcPts val="0"/>
              </a:spcBef>
              <a:spcAft>
                <a:spcPts val="0"/>
              </a:spcAft>
              <a:buNone/>
              <a:defRPr sz="1200" b="0" i="0" u="none" strike="noStrike" cap="none">
                <a:solidFill>
                  <a:srgbClr val="888888"/>
                </a:solidFill>
                <a:latin typeface="Calibri"/>
                <a:ea typeface="Calibri"/>
                <a:cs typeface="Calibri"/>
                <a:sym typeface="Calibri"/>
              </a:defRPr>
            </a:lvl7pPr>
            <a:lvl8pPr marL="0" marR="0" lvl="7" indent="0" algn="r">
              <a:spcBef>
                <a:spcPts val="0"/>
              </a:spcBef>
              <a:spcAft>
                <a:spcPts val="0"/>
              </a:spcAft>
              <a:buNone/>
              <a:defRPr sz="1200" b="0" i="0" u="none" strike="noStrike" cap="none">
                <a:solidFill>
                  <a:srgbClr val="888888"/>
                </a:solidFill>
                <a:latin typeface="Calibri"/>
                <a:ea typeface="Calibri"/>
                <a:cs typeface="Calibri"/>
                <a:sym typeface="Calibri"/>
              </a:defRPr>
            </a:lvl8pPr>
            <a:lvl9pPr marL="0" marR="0" lvl="8" indent="0" algn="r">
              <a:spcBef>
                <a:spcPts val="0"/>
              </a:spcBef>
              <a:spcAft>
                <a:spcPts val="0"/>
              </a:spcAft>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256"/>
        <p:cNvGrpSpPr/>
        <p:nvPr/>
      </p:nvGrpSpPr>
      <p:grpSpPr>
        <a:xfrm>
          <a:off x="0" y="0"/>
          <a:ext cx="0" cy="0"/>
          <a:chOff x="0" y="0"/>
          <a:chExt cx="0" cy="0"/>
        </a:xfrm>
      </p:grpSpPr>
      <p:sp>
        <p:nvSpPr>
          <p:cNvPr id="257" name="Google Shape;257;p33"/>
          <p:cNvSpPr/>
          <p:nvPr/>
        </p:nvSpPr>
        <p:spPr>
          <a:xfrm>
            <a:off x="-90488" y="-57151"/>
            <a:ext cx="12282300" cy="6923100"/>
          </a:xfrm>
          <a:prstGeom prst="rect">
            <a:avLst/>
          </a:prstGeom>
          <a:solidFill>
            <a:srgbClr val="EEF9FC"/>
          </a:solidFill>
          <a:ln>
            <a:noFill/>
          </a:ln>
        </p:spPr>
        <p:txBody>
          <a:bodyPr spcFirstLastPara="1" wrap="square" lIns="121900" tIns="60925" rIns="121900" bIns="60925"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258" name="Google Shape;258;p33"/>
          <p:cNvPicPr preferRelativeResize="0"/>
          <p:nvPr/>
        </p:nvPicPr>
        <p:blipFill rotWithShape="1">
          <a:blip r:embed="rId2">
            <a:alphaModFix/>
          </a:blip>
          <a:srcRect r="22438" b="43019"/>
          <a:stretch/>
        </p:blipFill>
        <p:spPr>
          <a:xfrm>
            <a:off x="8235952" y="5599114"/>
            <a:ext cx="4075113" cy="1312863"/>
          </a:xfrm>
          <a:prstGeom prst="rect">
            <a:avLst/>
          </a:prstGeom>
          <a:noFill/>
          <a:ln>
            <a:noFill/>
          </a:ln>
        </p:spPr>
      </p:pic>
      <p:sp>
        <p:nvSpPr>
          <p:cNvPr id="259" name="Google Shape;259;p33"/>
          <p:cNvSpPr txBox="1"/>
          <p:nvPr/>
        </p:nvSpPr>
        <p:spPr>
          <a:xfrm>
            <a:off x="850900" y="6356352"/>
            <a:ext cx="5029200" cy="365100"/>
          </a:xfrm>
          <a:prstGeom prst="rect">
            <a:avLst/>
          </a:prstGeom>
          <a:noFill/>
          <a:ln>
            <a:noFill/>
          </a:ln>
        </p:spPr>
        <p:txBody>
          <a:bodyPr spcFirstLastPara="1" wrap="square" lIns="121900" tIns="60925" rIns="121900" bIns="60925" anchor="ctr" anchorCtr="0">
            <a:noAutofit/>
          </a:bodyPr>
          <a:lstStyle/>
          <a:p>
            <a:pPr marL="0" marR="0" lvl="0" indent="0" algn="ctr" rtl="0">
              <a:spcBef>
                <a:spcPts val="0"/>
              </a:spcBef>
              <a:spcAft>
                <a:spcPts val="0"/>
              </a:spcAft>
              <a:buNone/>
            </a:pPr>
            <a:r>
              <a:rPr lang="en-US" sz="1200">
                <a:solidFill>
                  <a:srgbClr val="888888"/>
                </a:solidFill>
                <a:latin typeface="Calibri"/>
                <a:ea typeface="Calibri"/>
                <a:cs typeface="Calibri"/>
                <a:sym typeface="Calibri"/>
              </a:rPr>
              <a:t>© 2019 University Corporation for Atmospheric Research. All Rights Reserved </a:t>
            </a:r>
            <a:endParaRPr sz="1200">
              <a:solidFill>
                <a:srgbClr val="888888"/>
              </a:solidFill>
              <a:latin typeface="Calibri"/>
              <a:ea typeface="Calibri"/>
              <a:cs typeface="Calibri"/>
              <a:sym typeface="Calibri"/>
            </a:endParaRPr>
          </a:p>
        </p:txBody>
      </p:sp>
      <p:sp>
        <p:nvSpPr>
          <p:cNvPr id="260" name="Google Shape;260;p33"/>
          <p:cNvSpPr txBox="1">
            <a:spLocks noGrp="1"/>
          </p:cNvSpPr>
          <p:nvPr>
            <p:ph type="title"/>
          </p:nvPr>
        </p:nvSpPr>
        <p:spPr>
          <a:xfrm>
            <a:off x="839788" y="365127"/>
            <a:ext cx="10515600" cy="1325700"/>
          </a:xfrm>
          <a:prstGeom prst="rect">
            <a:avLst/>
          </a:prstGeom>
          <a:noFill/>
          <a:ln>
            <a:noFill/>
          </a:ln>
        </p:spPr>
        <p:txBody>
          <a:bodyPr spcFirstLastPara="1" wrap="square" lIns="121900" tIns="60925" rIns="121900" bIns="60925" anchor="ctr" anchorCtr="0"/>
          <a:lstStyle>
            <a:lvl1pPr lvl="0" algn="l" rtl="0">
              <a:lnSpc>
                <a:spcPct val="90000"/>
              </a:lnSpc>
              <a:spcBef>
                <a:spcPts val="0"/>
              </a:spcBef>
              <a:spcAft>
                <a:spcPts val="0"/>
              </a:spcAft>
              <a:buSzPts val="1900"/>
              <a:buNone/>
              <a:defRPr/>
            </a:lvl1pPr>
            <a:lvl2pPr lvl="1" algn="l" rtl="0">
              <a:lnSpc>
                <a:spcPct val="90000"/>
              </a:lnSpc>
              <a:spcBef>
                <a:spcPts val="0"/>
              </a:spcBef>
              <a:spcAft>
                <a:spcPts val="0"/>
              </a:spcAft>
              <a:buSzPts val="1900"/>
              <a:buNone/>
              <a:defRPr/>
            </a:lvl2pPr>
            <a:lvl3pPr lvl="2" algn="l" rtl="0">
              <a:lnSpc>
                <a:spcPct val="90000"/>
              </a:lnSpc>
              <a:spcBef>
                <a:spcPts val="0"/>
              </a:spcBef>
              <a:spcAft>
                <a:spcPts val="0"/>
              </a:spcAft>
              <a:buSzPts val="1900"/>
              <a:buNone/>
              <a:defRPr/>
            </a:lvl3pPr>
            <a:lvl4pPr lvl="3" algn="l" rtl="0">
              <a:lnSpc>
                <a:spcPct val="90000"/>
              </a:lnSpc>
              <a:spcBef>
                <a:spcPts val="0"/>
              </a:spcBef>
              <a:spcAft>
                <a:spcPts val="0"/>
              </a:spcAft>
              <a:buSzPts val="1900"/>
              <a:buNone/>
              <a:defRPr/>
            </a:lvl4pPr>
            <a:lvl5pPr lvl="4" algn="l" rtl="0">
              <a:lnSpc>
                <a:spcPct val="90000"/>
              </a:lnSpc>
              <a:spcBef>
                <a:spcPts val="0"/>
              </a:spcBef>
              <a:spcAft>
                <a:spcPts val="0"/>
              </a:spcAft>
              <a:buSzPts val="1900"/>
              <a:buNone/>
              <a:defRPr/>
            </a:lvl5pPr>
            <a:lvl6pPr lvl="5" algn="l" rtl="0">
              <a:lnSpc>
                <a:spcPct val="90000"/>
              </a:lnSpc>
              <a:spcBef>
                <a:spcPts val="0"/>
              </a:spcBef>
              <a:spcAft>
                <a:spcPts val="0"/>
              </a:spcAft>
              <a:buSzPts val="1900"/>
              <a:buNone/>
              <a:defRPr/>
            </a:lvl6pPr>
            <a:lvl7pPr lvl="6" algn="l" rtl="0">
              <a:lnSpc>
                <a:spcPct val="90000"/>
              </a:lnSpc>
              <a:spcBef>
                <a:spcPts val="0"/>
              </a:spcBef>
              <a:spcAft>
                <a:spcPts val="0"/>
              </a:spcAft>
              <a:buSzPts val="1900"/>
              <a:buNone/>
              <a:defRPr/>
            </a:lvl7pPr>
            <a:lvl8pPr lvl="7" algn="l" rtl="0">
              <a:lnSpc>
                <a:spcPct val="90000"/>
              </a:lnSpc>
              <a:spcBef>
                <a:spcPts val="0"/>
              </a:spcBef>
              <a:spcAft>
                <a:spcPts val="0"/>
              </a:spcAft>
              <a:buSzPts val="1900"/>
              <a:buNone/>
              <a:defRPr/>
            </a:lvl8pPr>
            <a:lvl9pPr lvl="8" algn="l" rtl="0">
              <a:lnSpc>
                <a:spcPct val="90000"/>
              </a:lnSpc>
              <a:spcBef>
                <a:spcPts val="0"/>
              </a:spcBef>
              <a:spcAft>
                <a:spcPts val="0"/>
              </a:spcAft>
              <a:buSzPts val="1900"/>
              <a:buNone/>
              <a:defRPr/>
            </a:lvl9pPr>
          </a:lstStyle>
          <a:p>
            <a:endParaRPr/>
          </a:p>
        </p:txBody>
      </p:sp>
      <p:sp>
        <p:nvSpPr>
          <p:cNvPr id="261" name="Google Shape;261;p33"/>
          <p:cNvSpPr txBox="1">
            <a:spLocks noGrp="1"/>
          </p:cNvSpPr>
          <p:nvPr>
            <p:ph type="body" idx="1"/>
          </p:nvPr>
        </p:nvSpPr>
        <p:spPr>
          <a:xfrm>
            <a:off x="839789" y="1681163"/>
            <a:ext cx="5157600" cy="824100"/>
          </a:xfrm>
          <a:prstGeom prst="rect">
            <a:avLst/>
          </a:prstGeom>
          <a:noFill/>
          <a:ln>
            <a:noFill/>
          </a:ln>
        </p:spPr>
        <p:txBody>
          <a:bodyPr spcFirstLastPara="1" wrap="square" lIns="121900" tIns="60925" rIns="121900" bIns="60925" anchor="b" anchorCtr="0"/>
          <a:lstStyle>
            <a:lvl1pPr marL="457200" lvl="0" indent="-228600" algn="l" rtl="0">
              <a:lnSpc>
                <a:spcPct val="90000"/>
              </a:lnSpc>
              <a:spcBef>
                <a:spcPts val="1000"/>
              </a:spcBef>
              <a:spcAft>
                <a:spcPts val="0"/>
              </a:spcAft>
              <a:buClr>
                <a:srgbClr val="595857"/>
              </a:buClr>
              <a:buSzPts val="2400"/>
              <a:buNone/>
              <a:defRPr sz="2400" b="1"/>
            </a:lvl1pPr>
            <a:lvl2pPr marL="914400" lvl="1" indent="-228600" algn="l" rtl="0">
              <a:lnSpc>
                <a:spcPct val="90000"/>
              </a:lnSpc>
              <a:spcBef>
                <a:spcPts val="500"/>
              </a:spcBef>
              <a:spcAft>
                <a:spcPts val="0"/>
              </a:spcAft>
              <a:buClr>
                <a:srgbClr val="595857"/>
              </a:buClr>
              <a:buSzPts val="2000"/>
              <a:buNone/>
              <a:defRPr sz="2000" b="1"/>
            </a:lvl2pPr>
            <a:lvl3pPr marL="1371600" lvl="2" indent="-228600" algn="l" rtl="0">
              <a:lnSpc>
                <a:spcPct val="90000"/>
              </a:lnSpc>
              <a:spcBef>
                <a:spcPts val="500"/>
              </a:spcBef>
              <a:spcAft>
                <a:spcPts val="0"/>
              </a:spcAft>
              <a:buClr>
                <a:srgbClr val="595857"/>
              </a:buClr>
              <a:buSzPts val="1800"/>
              <a:buNone/>
              <a:defRPr sz="1800" b="1"/>
            </a:lvl3pPr>
            <a:lvl4pPr marL="1828800" lvl="3" indent="-228600" algn="l" rtl="0">
              <a:lnSpc>
                <a:spcPct val="90000"/>
              </a:lnSpc>
              <a:spcBef>
                <a:spcPts val="500"/>
              </a:spcBef>
              <a:spcAft>
                <a:spcPts val="0"/>
              </a:spcAft>
              <a:buClr>
                <a:srgbClr val="595857"/>
              </a:buClr>
              <a:buSzPts val="1600"/>
              <a:buNone/>
              <a:defRPr sz="1600" b="1"/>
            </a:lvl4pPr>
            <a:lvl5pPr marL="2286000" lvl="4" indent="-228600" algn="l" rtl="0">
              <a:lnSpc>
                <a:spcPct val="90000"/>
              </a:lnSpc>
              <a:spcBef>
                <a:spcPts val="500"/>
              </a:spcBef>
              <a:spcAft>
                <a:spcPts val="0"/>
              </a:spcAft>
              <a:buClr>
                <a:srgbClr val="595857"/>
              </a:buClr>
              <a:buSzPts val="1600"/>
              <a:buNone/>
              <a:defRPr sz="1600" b="1"/>
            </a:lvl5pPr>
            <a:lvl6pPr marL="2743200" lvl="5" indent="-228600" algn="l" rtl="0">
              <a:lnSpc>
                <a:spcPct val="90000"/>
              </a:lnSpc>
              <a:spcBef>
                <a:spcPts val="500"/>
              </a:spcBef>
              <a:spcAft>
                <a:spcPts val="0"/>
              </a:spcAft>
              <a:buClr>
                <a:schemeClr val="dk1"/>
              </a:buClr>
              <a:buSzPts val="1600"/>
              <a:buNone/>
              <a:defRPr sz="1600" b="1"/>
            </a:lvl6pPr>
            <a:lvl7pPr marL="3200400" lvl="6" indent="-228600" algn="l" rtl="0">
              <a:lnSpc>
                <a:spcPct val="90000"/>
              </a:lnSpc>
              <a:spcBef>
                <a:spcPts val="500"/>
              </a:spcBef>
              <a:spcAft>
                <a:spcPts val="0"/>
              </a:spcAft>
              <a:buClr>
                <a:schemeClr val="dk1"/>
              </a:buClr>
              <a:buSzPts val="1600"/>
              <a:buNone/>
              <a:defRPr sz="1600" b="1"/>
            </a:lvl7pPr>
            <a:lvl8pPr marL="3657600" lvl="7" indent="-228600" algn="l" rtl="0">
              <a:lnSpc>
                <a:spcPct val="90000"/>
              </a:lnSpc>
              <a:spcBef>
                <a:spcPts val="500"/>
              </a:spcBef>
              <a:spcAft>
                <a:spcPts val="0"/>
              </a:spcAft>
              <a:buClr>
                <a:schemeClr val="dk1"/>
              </a:buClr>
              <a:buSzPts val="1600"/>
              <a:buNone/>
              <a:defRPr sz="1600" b="1"/>
            </a:lvl8pPr>
            <a:lvl9pPr marL="4114800" lvl="8" indent="-228600" algn="l" rtl="0">
              <a:lnSpc>
                <a:spcPct val="90000"/>
              </a:lnSpc>
              <a:spcBef>
                <a:spcPts val="500"/>
              </a:spcBef>
              <a:spcAft>
                <a:spcPts val="0"/>
              </a:spcAft>
              <a:buClr>
                <a:schemeClr val="dk1"/>
              </a:buClr>
              <a:buSzPts val="1600"/>
              <a:buNone/>
              <a:defRPr sz="1600" b="1"/>
            </a:lvl9pPr>
          </a:lstStyle>
          <a:p>
            <a:endParaRPr/>
          </a:p>
        </p:txBody>
      </p:sp>
      <p:sp>
        <p:nvSpPr>
          <p:cNvPr id="262" name="Google Shape;262;p33"/>
          <p:cNvSpPr txBox="1">
            <a:spLocks noGrp="1"/>
          </p:cNvSpPr>
          <p:nvPr>
            <p:ph type="body" idx="2"/>
          </p:nvPr>
        </p:nvSpPr>
        <p:spPr>
          <a:xfrm>
            <a:off x="839789" y="2505075"/>
            <a:ext cx="5157600" cy="3684300"/>
          </a:xfrm>
          <a:prstGeom prst="rect">
            <a:avLst/>
          </a:prstGeom>
          <a:noFill/>
          <a:ln>
            <a:noFill/>
          </a:ln>
        </p:spPr>
        <p:txBody>
          <a:bodyPr spcFirstLastPara="1" wrap="square" lIns="121900" tIns="60925" rIns="121900" bIns="60925" anchor="t" anchorCtr="0"/>
          <a:lstStyle>
            <a:lvl1pPr marL="457200" lvl="0" indent="-381000" algn="l" rtl="0">
              <a:lnSpc>
                <a:spcPct val="90000"/>
              </a:lnSpc>
              <a:spcBef>
                <a:spcPts val="1000"/>
              </a:spcBef>
              <a:spcAft>
                <a:spcPts val="0"/>
              </a:spcAft>
              <a:buClr>
                <a:srgbClr val="595857"/>
              </a:buClr>
              <a:buSzPts val="2400"/>
              <a:buChar char="•"/>
              <a:defRPr/>
            </a:lvl1pPr>
            <a:lvl2pPr marL="914400" lvl="1" indent="-381000" algn="l" rtl="0">
              <a:lnSpc>
                <a:spcPct val="90000"/>
              </a:lnSpc>
              <a:spcBef>
                <a:spcPts val="500"/>
              </a:spcBef>
              <a:spcAft>
                <a:spcPts val="0"/>
              </a:spcAft>
              <a:buClr>
                <a:srgbClr val="595857"/>
              </a:buClr>
              <a:buSzPts val="2400"/>
              <a:buChar char="•"/>
              <a:defRPr/>
            </a:lvl2pPr>
            <a:lvl3pPr marL="1371600" lvl="2" indent="-381000" algn="l" rtl="0">
              <a:lnSpc>
                <a:spcPct val="90000"/>
              </a:lnSpc>
              <a:spcBef>
                <a:spcPts val="500"/>
              </a:spcBef>
              <a:spcAft>
                <a:spcPts val="0"/>
              </a:spcAft>
              <a:buClr>
                <a:srgbClr val="595857"/>
              </a:buClr>
              <a:buSzPts val="2400"/>
              <a:buChar char="•"/>
              <a:defRPr/>
            </a:lvl3pPr>
            <a:lvl4pPr marL="1828800" lvl="3" indent="-381000" algn="l" rtl="0">
              <a:lnSpc>
                <a:spcPct val="90000"/>
              </a:lnSpc>
              <a:spcBef>
                <a:spcPts val="500"/>
              </a:spcBef>
              <a:spcAft>
                <a:spcPts val="0"/>
              </a:spcAft>
              <a:buClr>
                <a:srgbClr val="595857"/>
              </a:buClr>
              <a:buSzPts val="2400"/>
              <a:buChar char="•"/>
              <a:defRPr/>
            </a:lvl4pPr>
            <a:lvl5pPr marL="2286000" lvl="4" indent="-381000" algn="l" rtl="0">
              <a:lnSpc>
                <a:spcPct val="90000"/>
              </a:lnSpc>
              <a:spcBef>
                <a:spcPts val="500"/>
              </a:spcBef>
              <a:spcAft>
                <a:spcPts val="0"/>
              </a:spcAft>
              <a:buClr>
                <a:srgbClr val="595857"/>
              </a:buClr>
              <a:buSzPts val="2400"/>
              <a:buChar char="•"/>
              <a:defRPr/>
            </a:lvl5pPr>
            <a:lvl6pPr marL="2743200" lvl="5" indent="-381000" algn="l" rtl="0">
              <a:lnSpc>
                <a:spcPct val="90000"/>
              </a:lnSpc>
              <a:spcBef>
                <a:spcPts val="500"/>
              </a:spcBef>
              <a:spcAft>
                <a:spcPts val="0"/>
              </a:spcAft>
              <a:buClr>
                <a:schemeClr val="dk1"/>
              </a:buClr>
              <a:buSzPts val="2400"/>
              <a:buChar char="•"/>
              <a:defRPr/>
            </a:lvl6pPr>
            <a:lvl7pPr marL="3200400" lvl="6" indent="-381000" algn="l" rtl="0">
              <a:lnSpc>
                <a:spcPct val="90000"/>
              </a:lnSpc>
              <a:spcBef>
                <a:spcPts val="500"/>
              </a:spcBef>
              <a:spcAft>
                <a:spcPts val="0"/>
              </a:spcAft>
              <a:buClr>
                <a:schemeClr val="dk1"/>
              </a:buClr>
              <a:buSzPts val="2400"/>
              <a:buChar char="•"/>
              <a:defRPr/>
            </a:lvl7pPr>
            <a:lvl8pPr marL="3657600" lvl="7" indent="-381000" algn="l" rtl="0">
              <a:lnSpc>
                <a:spcPct val="90000"/>
              </a:lnSpc>
              <a:spcBef>
                <a:spcPts val="500"/>
              </a:spcBef>
              <a:spcAft>
                <a:spcPts val="0"/>
              </a:spcAft>
              <a:buClr>
                <a:schemeClr val="dk1"/>
              </a:buClr>
              <a:buSzPts val="2400"/>
              <a:buChar char="•"/>
              <a:defRPr/>
            </a:lvl8pPr>
            <a:lvl9pPr marL="4114800" lvl="8" indent="-381000" algn="l" rtl="0">
              <a:lnSpc>
                <a:spcPct val="90000"/>
              </a:lnSpc>
              <a:spcBef>
                <a:spcPts val="500"/>
              </a:spcBef>
              <a:spcAft>
                <a:spcPts val="0"/>
              </a:spcAft>
              <a:buClr>
                <a:schemeClr val="dk1"/>
              </a:buClr>
              <a:buSzPts val="2400"/>
              <a:buChar char="•"/>
              <a:defRPr/>
            </a:lvl9pPr>
          </a:lstStyle>
          <a:p>
            <a:endParaRPr/>
          </a:p>
        </p:txBody>
      </p:sp>
      <p:sp>
        <p:nvSpPr>
          <p:cNvPr id="263" name="Google Shape;263;p33"/>
          <p:cNvSpPr txBox="1">
            <a:spLocks noGrp="1"/>
          </p:cNvSpPr>
          <p:nvPr>
            <p:ph type="body" idx="3"/>
          </p:nvPr>
        </p:nvSpPr>
        <p:spPr>
          <a:xfrm>
            <a:off x="6172202" y="1681163"/>
            <a:ext cx="5183100" cy="824100"/>
          </a:xfrm>
          <a:prstGeom prst="rect">
            <a:avLst/>
          </a:prstGeom>
          <a:noFill/>
          <a:ln>
            <a:noFill/>
          </a:ln>
        </p:spPr>
        <p:txBody>
          <a:bodyPr spcFirstLastPara="1" wrap="square" lIns="121900" tIns="60925" rIns="121900" bIns="60925" anchor="b" anchorCtr="0"/>
          <a:lstStyle>
            <a:lvl1pPr marL="457200" lvl="0" indent="-228600" algn="l" rtl="0">
              <a:lnSpc>
                <a:spcPct val="90000"/>
              </a:lnSpc>
              <a:spcBef>
                <a:spcPts val="1000"/>
              </a:spcBef>
              <a:spcAft>
                <a:spcPts val="0"/>
              </a:spcAft>
              <a:buClr>
                <a:srgbClr val="595857"/>
              </a:buClr>
              <a:buSzPts val="2400"/>
              <a:buNone/>
              <a:defRPr sz="2400" b="1"/>
            </a:lvl1pPr>
            <a:lvl2pPr marL="914400" lvl="1" indent="-228600" algn="l" rtl="0">
              <a:lnSpc>
                <a:spcPct val="90000"/>
              </a:lnSpc>
              <a:spcBef>
                <a:spcPts val="500"/>
              </a:spcBef>
              <a:spcAft>
                <a:spcPts val="0"/>
              </a:spcAft>
              <a:buClr>
                <a:srgbClr val="595857"/>
              </a:buClr>
              <a:buSzPts val="2000"/>
              <a:buNone/>
              <a:defRPr sz="2000" b="1"/>
            </a:lvl2pPr>
            <a:lvl3pPr marL="1371600" lvl="2" indent="-228600" algn="l" rtl="0">
              <a:lnSpc>
                <a:spcPct val="90000"/>
              </a:lnSpc>
              <a:spcBef>
                <a:spcPts val="500"/>
              </a:spcBef>
              <a:spcAft>
                <a:spcPts val="0"/>
              </a:spcAft>
              <a:buClr>
                <a:srgbClr val="595857"/>
              </a:buClr>
              <a:buSzPts val="1800"/>
              <a:buNone/>
              <a:defRPr sz="1800" b="1"/>
            </a:lvl3pPr>
            <a:lvl4pPr marL="1828800" lvl="3" indent="-228600" algn="l" rtl="0">
              <a:lnSpc>
                <a:spcPct val="90000"/>
              </a:lnSpc>
              <a:spcBef>
                <a:spcPts val="500"/>
              </a:spcBef>
              <a:spcAft>
                <a:spcPts val="0"/>
              </a:spcAft>
              <a:buClr>
                <a:srgbClr val="595857"/>
              </a:buClr>
              <a:buSzPts val="1600"/>
              <a:buNone/>
              <a:defRPr sz="1600" b="1"/>
            </a:lvl4pPr>
            <a:lvl5pPr marL="2286000" lvl="4" indent="-228600" algn="l" rtl="0">
              <a:lnSpc>
                <a:spcPct val="90000"/>
              </a:lnSpc>
              <a:spcBef>
                <a:spcPts val="500"/>
              </a:spcBef>
              <a:spcAft>
                <a:spcPts val="0"/>
              </a:spcAft>
              <a:buClr>
                <a:srgbClr val="595857"/>
              </a:buClr>
              <a:buSzPts val="1600"/>
              <a:buNone/>
              <a:defRPr sz="1600" b="1"/>
            </a:lvl5pPr>
            <a:lvl6pPr marL="2743200" lvl="5" indent="-228600" algn="l" rtl="0">
              <a:lnSpc>
                <a:spcPct val="90000"/>
              </a:lnSpc>
              <a:spcBef>
                <a:spcPts val="500"/>
              </a:spcBef>
              <a:spcAft>
                <a:spcPts val="0"/>
              </a:spcAft>
              <a:buClr>
                <a:schemeClr val="dk1"/>
              </a:buClr>
              <a:buSzPts val="1600"/>
              <a:buNone/>
              <a:defRPr sz="1600" b="1"/>
            </a:lvl6pPr>
            <a:lvl7pPr marL="3200400" lvl="6" indent="-228600" algn="l" rtl="0">
              <a:lnSpc>
                <a:spcPct val="90000"/>
              </a:lnSpc>
              <a:spcBef>
                <a:spcPts val="500"/>
              </a:spcBef>
              <a:spcAft>
                <a:spcPts val="0"/>
              </a:spcAft>
              <a:buClr>
                <a:schemeClr val="dk1"/>
              </a:buClr>
              <a:buSzPts val="1600"/>
              <a:buNone/>
              <a:defRPr sz="1600" b="1"/>
            </a:lvl7pPr>
            <a:lvl8pPr marL="3657600" lvl="7" indent="-228600" algn="l" rtl="0">
              <a:lnSpc>
                <a:spcPct val="90000"/>
              </a:lnSpc>
              <a:spcBef>
                <a:spcPts val="500"/>
              </a:spcBef>
              <a:spcAft>
                <a:spcPts val="0"/>
              </a:spcAft>
              <a:buClr>
                <a:schemeClr val="dk1"/>
              </a:buClr>
              <a:buSzPts val="1600"/>
              <a:buNone/>
              <a:defRPr sz="1600" b="1"/>
            </a:lvl8pPr>
            <a:lvl9pPr marL="4114800" lvl="8" indent="-228600" algn="l" rtl="0">
              <a:lnSpc>
                <a:spcPct val="90000"/>
              </a:lnSpc>
              <a:spcBef>
                <a:spcPts val="500"/>
              </a:spcBef>
              <a:spcAft>
                <a:spcPts val="0"/>
              </a:spcAft>
              <a:buClr>
                <a:schemeClr val="dk1"/>
              </a:buClr>
              <a:buSzPts val="1600"/>
              <a:buNone/>
              <a:defRPr sz="1600" b="1"/>
            </a:lvl9pPr>
          </a:lstStyle>
          <a:p>
            <a:endParaRPr/>
          </a:p>
        </p:txBody>
      </p:sp>
      <p:sp>
        <p:nvSpPr>
          <p:cNvPr id="264" name="Google Shape;264;p33"/>
          <p:cNvSpPr txBox="1">
            <a:spLocks noGrp="1"/>
          </p:cNvSpPr>
          <p:nvPr>
            <p:ph type="body" idx="4"/>
          </p:nvPr>
        </p:nvSpPr>
        <p:spPr>
          <a:xfrm>
            <a:off x="6172202" y="2505075"/>
            <a:ext cx="5183100" cy="3684300"/>
          </a:xfrm>
          <a:prstGeom prst="rect">
            <a:avLst/>
          </a:prstGeom>
          <a:noFill/>
          <a:ln>
            <a:noFill/>
          </a:ln>
        </p:spPr>
        <p:txBody>
          <a:bodyPr spcFirstLastPara="1" wrap="square" lIns="121900" tIns="60925" rIns="121900" bIns="60925" anchor="t" anchorCtr="0"/>
          <a:lstStyle>
            <a:lvl1pPr marL="457200" lvl="0" indent="-381000" algn="l" rtl="0">
              <a:lnSpc>
                <a:spcPct val="90000"/>
              </a:lnSpc>
              <a:spcBef>
                <a:spcPts val="1000"/>
              </a:spcBef>
              <a:spcAft>
                <a:spcPts val="0"/>
              </a:spcAft>
              <a:buClr>
                <a:srgbClr val="595857"/>
              </a:buClr>
              <a:buSzPts val="2400"/>
              <a:buChar char="•"/>
              <a:defRPr/>
            </a:lvl1pPr>
            <a:lvl2pPr marL="914400" lvl="1" indent="-381000" algn="l" rtl="0">
              <a:lnSpc>
                <a:spcPct val="90000"/>
              </a:lnSpc>
              <a:spcBef>
                <a:spcPts val="500"/>
              </a:spcBef>
              <a:spcAft>
                <a:spcPts val="0"/>
              </a:spcAft>
              <a:buClr>
                <a:srgbClr val="595857"/>
              </a:buClr>
              <a:buSzPts val="2400"/>
              <a:buChar char="•"/>
              <a:defRPr/>
            </a:lvl2pPr>
            <a:lvl3pPr marL="1371600" lvl="2" indent="-381000" algn="l" rtl="0">
              <a:lnSpc>
                <a:spcPct val="90000"/>
              </a:lnSpc>
              <a:spcBef>
                <a:spcPts val="500"/>
              </a:spcBef>
              <a:spcAft>
                <a:spcPts val="0"/>
              </a:spcAft>
              <a:buClr>
                <a:srgbClr val="595857"/>
              </a:buClr>
              <a:buSzPts val="2400"/>
              <a:buChar char="•"/>
              <a:defRPr/>
            </a:lvl3pPr>
            <a:lvl4pPr marL="1828800" lvl="3" indent="-381000" algn="l" rtl="0">
              <a:lnSpc>
                <a:spcPct val="90000"/>
              </a:lnSpc>
              <a:spcBef>
                <a:spcPts val="500"/>
              </a:spcBef>
              <a:spcAft>
                <a:spcPts val="0"/>
              </a:spcAft>
              <a:buClr>
                <a:srgbClr val="595857"/>
              </a:buClr>
              <a:buSzPts val="2400"/>
              <a:buChar char="•"/>
              <a:defRPr/>
            </a:lvl4pPr>
            <a:lvl5pPr marL="2286000" lvl="4" indent="-381000" algn="l" rtl="0">
              <a:lnSpc>
                <a:spcPct val="90000"/>
              </a:lnSpc>
              <a:spcBef>
                <a:spcPts val="500"/>
              </a:spcBef>
              <a:spcAft>
                <a:spcPts val="0"/>
              </a:spcAft>
              <a:buClr>
                <a:srgbClr val="595857"/>
              </a:buClr>
              <a:buSzPts val="2400"/>
              <a:buChar char="•"/>
              <a:defRPr/>
            </a:lvl5pPr>
            <a:lvl6pPr marL="2743200" lvl="5" indent="-381000" algn="l" rtl="0">
              <a:lnSpc>
                <a:spcPct val="90000"/>
              </a:lnSpc>
              <a:spcBef>
                <a:spcPts val="500"/>
              </a:spcBef>
              <a:spcAft>
                <a:spcPts val="0"/>
              </a:spcAft>
              <a:buClr>
                <a:schemeClr val="dk1"/>
              </a:buClr>
              <a:buSzPts val="2400"/>
              <a:buChar char="•"/>
              <a:defRPr/>
            </a:lvl6pPr>
            <a:lvl7pPr marL="3200400" lvl="6" indent="-381000" algn="l" rtl="0">
              <a:lnSpc>
                <a:spcPct val="90000"/>
              </a:lnSpc>
              <a:spcBef>
                <a:spcPts val="500"/>
              </a:spcBef>
              <a:spcAft>
                <a:spcPts val="0"/>
              </a:spcAft>
              <a:buClr>
                <a:schemeClr val="dk1"/>
              </a:buClr>
              <a:buSzPts val="2400"/>
              <a:buChar char="•"/>
              <a:defRPr/>
            </a:lvl7pPr>
            <a:lvl8pPr marL="3657600" lvl="7" indent="-381000" algn="l" rtl="0">
              <a:lnSpc>
                <a:spcPct val="90000"/>
              </a:lnSpc>
              <a:spcBef>
                <a:spcPts val="500"/>
              </a:spcBef>
              <a:spcAft>
                <a:spcPts val="0"/>
              </a:spcAft>
              <a:buClr>
                <a:schemeClr val="dk1"/>
              </a:buClr>
              <a:buSzPts val="2400"/>
              <a:buChar char="•"/>
              <a:defRPr/>
            </a:lvl8pPr>
            <a:lvl9pPr marL="4114800" lvl="8" indent="-381000" algn="l" rtl="0">
              <a:lnSpc>
                <a:spcPct val="90000"/>
              </a:lnSpc>
              <a:spcBef>
                <a:spcPts val="500"/>
              </a:spcBef>
              <a:spcAft>
                <a:spcPts val="0"/>
              </a:spcAft>
              <a:buClr>
                <a:schemeClr val="dk1"/>
              </a:buClr>
              <a:buSzPts val="2400"/>
              <a:buChar char="•"/>
              <a:defRPr/>
            </a:lvl9pPr>
          </a:lstStyle>
          <a:p>
            <a:endParaRPr/>
          </a:p>
        </p:txBody>
      </p:sp>
      <p:sp>
        <p:nvSpPr>
          <p:cNvPr id="265" name="Google Shape;265;p33"/>
          <p:cNvSpPr txBox="1">
            <a:spLocks noGrp="1"/>
          </p:cNvSpPr>
          <p:nvPr>
            <p:ph type="dt" idx="10"/>
          </p:nvPr>
        </p:nvSpPr>
        <p:spPr>
          <a:xfrm>
            <a:off x="6351" y="6356351"/>
            <a:ext cx="701700" cy="266700"/>
          </a:xfrm>
          <a:prstGeom prst="rect">
            <a:avLst/>
          </a:prstGeom>
          <a:noFill/>
          <a:ln>
            <a:noFill/>
          </a:ln>
        </p:spPr>
        <p:txBody>
          <a:bodyPr spcFirstLastPara="1" wrap="square" lIns="121900" tIns="60925" rIns="121900" bIns="60925" anchor="ctr" anchorCtr="0"/>
          <a:lstStyle>
            <a:lvl1pPr lvl="0" algn="l" rtl="0">
              <a:spcBef>
                <a:spcPts val="0"/>
              </a:spcBef>
              <a:spcAft>
                <a:spcPts val="0"/>
              </a:spcAft>
              <a:buSzPts val="1900"/>
              <a:buNone/>
              <a:defRPr/>
            </a:lvl1pPr>
            <a:lvl2pPr lvl="1" algn="l" rtl="0">
              <a:spcBef>
                <a:spcPts val="0"/>
              </a:spcBef>
              <a:spcAft>
                <a:spcPts val="0"/>
              </a:spcAft>
              <a:buSzPts val="1900"/>
              <a:buNone/>
              <a:defRPr/>
            </a:lvl2pPr>
            <a:lvl3pPr lvl="2" algn="l" rtl="0">
              <a:spcBef>
                <a:spcPts val="0"/>
              </a:spcBef>
              <a:spcAft>
                <a:spcPts val="0"/>
              </a:spcAft>
              <a:buSzPts val="1900"/>
              <a:buNone/>
              <a:defRPr/>
            </a:lvl3pPr>
            <a:lvl4pPr lvl="3" algn="l" rtl="0">
              <a:spcBef>
                <a:spcPts val="0"/>
              </a:spcBef>
              <a:spcAft>
                <a:spcPts val="0"/>
              </a:spcAft>
              <a:buSzPts val="1900"/>
              <a:buNone/>
              <a:defRPr/>
            </a:lvl4pPr>
            <a:lvl5pPr lvl="4" algn="l" rtl="0">
              <a:spcBef>
                <a:spcPts val="0"/>
              </a:spcBef>
              <a:spcAft>
                <a:spcPts val="0"/>
              </a:spcAft>
              <a:buSzPts val="1900"/>
              <a:buNone/>
              <a:defRPr/>
            </a:lvl5pPr>
            <a:lvl6pPr lvl="5" algn="l" rtl="0">
              <a:spcBef>
                <a:spcPts val="0"/>
              </a:spcBef>
              <a:spcAft>
                <a:spcPts val="0"/>
              </a:spcAft>
              <a:buSzPts val="1900"/>
              <a:buNone/>
              <a:defRPr/>
            </a:lvl6pPr>
            <a:lvl7pPr lvl="6" algn="l" rtl="0">
              <a:spcBef>
                <a:spcPts val="0"/>
              </a:spcBef>
              <a:spcAft>
                <a:spcPts val="0"/>
              </a:spcAft>
              <a:buSzPts val="1900"/>
              <a:buNone/>
              <a:defRPr/>
            </a:lvl7pPr>
            <a:lvl8pPr lvl="7" algn="l" rtl="0">
              <a:spcBef>
                <a:spcPts val="0"/>
              </a:spcBef>
              <a:spcAft>
                <a:spcPts val="0"/>
              </a:spcAft>
              <a:buSzPts val="1900"/>
              <a:buNone/>
              <a:defRPr/>
            </a:lvl8pPr>
            <a:lvl9pPr lvl="8" algn="l" rtl="0">
              <a:spcBef>
                <a:spcPts val="0"/>
              </a:spcBef>
              <a:spcAft>
                <a:spcPts val="0"/>
              </a:spcAft>
              <a:buSzPts val="1900"/>
              <a:buNone/>
              <a:defRPr/>
            </a:lvl9pPr>
          </a:lstStyle>
          <a:p>
            <a:endParaRPr/>
          </a:p>
        </p:txBody>
      </p:sp>
      <p:sp>
        <p:nvSpPr>
          <p:cNvPr id="266" name="Google Shape;266;p33"/>
          <p:cNvSpPr txBox="1">
            <a:spLocks noGrp="1"/>
          </p:cNvSpPr>
          <p:nvPr>
            <p:ph type="sldNum" idx="12"/>
          </p:nvPr>
        </p:nvSpPr>
        <p:spPr>
          <a:xfrm>
            <a:off x="8610600" y="6356352"/>
            <a:ext cx="2743200" cy="365100"/>
          </a:xfrm>
          <a:prstGeom prst="rect">
            <a:avLst/>
          </a:prstGeom>
          <a:noFill/>
          <a:ln>
            <a:noFill/>
          </a:ln>
        </p:spPr>
        <p:txBody>
          <a:bodyPr spcFirstLastPara="1" wrap="square" lIns="121900" tIns="60925" rIns="121900" bIns="60925" anchor="ctr" anchorCtr="0">
            <a:noAutofit/>
          </a:bodyPr>
          <a:lstStyle>
            <a:lvl1pPr marL="0" marR="0" lvl="0" indent="0" algn="r" rtl="0">
              <a:spcBef>
                <a:spcPts val="0"/>
              </a:spcBef>
              <a:spcAft>
                <a:spcPts val="0"/>
              </a:spcAft>
              <a:buNone/>
              <a:defRPr sz="1200">
                <a:solidFill>
                  <a:srgbClr val="888888"/>
                </a:solidFill>
                <a:latin typeface="Calibri"/>
                <a:ea typeface="Calibri"/>
                <a:cs typeface="Calibri"/>
                <a:sym typeface="Calibri"/>
              </a:defRPr>
            </a:lvl1pPr>
            <a:lvl2pPr marL="0" marR="0" lvl="1" indent="0" algn="r" rtl="0">
              <a:spcBef>
                <a:spcPts val="0"/>
              </a:spcBef>
              <a:spcAft>
                <a:spcPts val="0"/>
              </a:spcAft>
              <a:buNone/>
              <a:defRPr sz="1200">
                <a:solidFill>
                  <a:srgbClr val="888888"/>
                </a:solidFill>
                <a:latin typeface="Calibri"/>
                <a:ea typeface="Calibri"/>
                <a:cs typeface="Calibri"/>
                <a:sym typeface="Calibri"/>
              </a:defRPr>
            </a:lvl2pPr>
            <a:lvl3pPr marL="0" marR="0" lvl="2" indent="0" algn="r" rtl="0">
              <a:spcBef>
                <a:spcPts val="0"/>
              </a:spcBef>
              <a:spcAft>
                <a:spcPts val="0"/>
              </a:spcAft>
              <a:buNone/>
              <a:defRPr sz="1200">
                <a:solidFill>
                  <a:srgbClr val="888888"/>
                </a:solidFill>
                <a:latin typeface="Calibri"/>
                <a:ea typeface="Calibri"/>
                <a:cs typeface="Calibri"/>
                <a:sym typeface="Calibri"/>
              </a:defRPr>
            </a:lvl3pPr>
            <a:lvl4pPr marL="0" marR="0" lvl="3" indent="0" algn="r" rtl="0">
              <a:spcBef>
                <a:spcPts val="0"/>
              </a:spcBef>
              <a:spcAft>
                <a:spcPts val="0"/>
              </a:spcAft>
              <a:buNone/>
              <a:defRPr sz="1200">
                <a:solidFill>
                  <a:srgbClr val="888888"/>
                </a:solidFill>
                <a:latin typeface="Calibri"/>
                <a:ea typeface="Calibri"/>
                <a:cs typeface="Calibri"/>
                <a:sym typeface="Calibri"/>
              </a:defRPr>
            </a:lvl4pPr>
            <a:lvl5pPr marL="0" marR="0" lvl="4" indent="0" algn="r" rtl="0">
              <a:spcBef>
                <a:spcPts val="0"/>
              </a:spcBef>
              <a:spcAft>
                <a:spcPts val="0"/>
              </a:spcAft>
              <a:buNone/>
              <a:defRPr sz="1200">
                <a:solidFill>
                  <a:srgbClr val="888888"/>
                </a:solidFill>
                <a:latin typeface="Calibri"/>
                <a:ea typeface="Calibri"/>
                <a:cs typeface="Calibri"/>
                <a:sym typeface="Calibri"/>
              </a:defRPr>
            </a:lvl5pPr>
            <a:lvl6pPr marL="0" marR="0" lvl="5" indent="0" algn="r" rtl="0">
              <a:spcBef>
                <a:spcPts val="0"/>
              </a:spcBef>
              <a:spcAft>
                <a:spcPts val="0"/>
              </a:spcAft>
              <a:buNone/>
              <a:defRPr sz="1200">
                <a:solidFill>
                  <a:srgbClr val="888888"/>
                </a:solidFill>
                <a:latin typeface="Calibri"/>
                <a:ea typeface="Calibri"/>
                <a:cs typeface="Calibri"/>
                <a:sym typeface="Calibri"/>
              </a:defRPr>
            </a:lvl6pPr>
            <a:lvl7pPr marL="0" marR="0" lvl="6" indent="0" algn="r" rtl="0">
              <a:spcBef>
                <a:spcPts val="0"/>
              </a:spcBef>
              <a:spcAft>
                <a:spcPts val="0"/>
              </a:spcAft>
              <a:buNone/>
              <a:defRPr sz="1200">
                <a:solidFill>
                  <a:srgbClr val="888888"/>
                </a:solidFill>
                <a:latin typeface="Calibri"/>
                <a:ea typeface="Calibri"/>
                <a:cs typeface="Calibri"/>
                <a:sym typeface="Calibri"/>
              </a:defRPr>
            </a:lvl7pPr>
            <a:lvl8pPr marL="0" marR="0" lvl="7" indent="0" algn="r" rtl="0">
              <a:spcBef>
                <a:spcPts val="0"/>
              </a:spcBef>
              <a:spcAft>
                <a:spcPts val="0"/>
              </a:spcAft>
              <a:buNone/>
              <a:defRPr sz="1200">
                <a:solidFill>
                  <a:srgbClr val="888888"/>
                </a:solidFill>
                <a:latin typeface="Calibri"/>
                <a:ea typeface="Calibri"/>
                <a:cs typeface="Calibri"/>
                <a:sym typeface="Calibri"/>
              </a:defRPr>
            </a:lvl8pPr>
            <a:lvl9pPr marL="0" marR="0" lvl="8" indent="0" algn="r" rtl="0">
              <a:spcBef>
                <a:spcPts val="0"/>
              </a:spcBef>
              <a:spcAft>
                <a:spcPts val="0"/>
              </a:spcAft>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67"/>
        <p:cNvGrpSpPr/>
        <p:nvPr/>
      </p:nvGrpSpPr>
      <p:grpSpPr>
        <a:xfrm>
          <a:off x="0" y="0"/>
          <a:ext cx="0" cy="0"/>
          <a:chOff x="0" y="0"/>
          <a:chExt cx="0" cy="0"/>
        </a:xfrm>
      </p:grpSpPr>
      <p:sp>
        <p:nvSpPr>
          <p:cNvPr id="268" name="Google Shape;268;p34"/>
          <p:cNvSpPr/>
          <p:nvPr/>
        </p:nvSpPr>
        <p:spPr>
          <a:xfrm>
            <a:off x="-90488" y="-57151"/>
            <a:ext cx="12282300" cy="6923100"/>
          </a:xfrm>
          <a:prstGeom prst="rect">
            <a:avLst/>
          </a:prstGeom>
          <a:solidFill>
            <a:srgbClr val="EEF9FC"/>
          </a:solidFill>
          <a:ln>
            <a:noFill/>
          </a:ln>
        </p:spPr>
        <p:txBody>
          <a:bodyPr spcFirstLastPara="1" wrap="square" lIns="121900" tIns="60925" rIns="121900" bIns="60925"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269" name="Google Shape;269;p34"/>
          <p:cNvPicPr preferRelativeResize="0"/>
          <p:nvPr/>
        </p:nvPicPr>
        <p:blipFill rotWithShape="1">
          <a:blip r:embed="rId2">
            <a:alphaModFix/>
          </a:blip>
          <a:srcRect r="22438" b="43019"/>
          <a:stretch/>
        </p:blipFill>
        <p:spPr>
          <a:xfrm>
            <a:off x="8235952" y="5599114"/>
            <a:ext cx="4075113" cy="1312863"/>
          </a:xfrm>
          <a:prstGeom prst="rect">
            <a:avLst/>
          </a:prstGeom>
          <a:noFill/>
          <a:ln>
            <a:noFill/>
          </a:ln>
        </p:spPr>
      </p:pic>
      <p:sp>
        <p:nvSpPr>
          <p:cNvPr id="270" name="Google Shape;270;p34"/>
          <p:cNvSpPr txBox="1"/>
          <p:nvPr/>
        </p:nvSpPr>
        <p:spPr>
          <a:xfrm>
            <a:off x="850900" y="6356352"/>
            <a:ext cx="5029200" cy="365100"/>
          </a:xfrm>
          <a:prstGeom prst="rect">
            <a:avLst/>
          </a:prstGeom>
          <a:noFill/>
          <a:ln>
            <a:noFill/>
          </a:ln>
        </p:spPr>
        <p:txBody>
          <a:bodyPr spcFirstLastPara="1" wrap="square" lIns="121900" tIns="60925" rIns="121900" bIns="60925" anchor="ctr" anchorCtr="0">
            <a:noAutofit/>
          </a:bodyPr>
          <a:lstStyle/>
          <a:p>
            <a:pPr marL="0" marR="0" lvl="0" indent="0" algn="ctr" rtl="0">
              <a:spcBef>
                <a:spcPts val="0"/>
              </a:spcBef>
              <a:spcAft>
                <a:spcPts val="0"/>
              </a:spcAft>
              <a:buNone/>
            </a:pPr>
            <a:r>
              <a:rPr lang="en-US" sz="1200">
                <a:solidFill>
                  <a:srgbClr val="888888"/>
                </a:solidFill>
                <a:latin typeface="Calibri"/>
                <a:ea typeface="Calibri"/>
                <a:cs typeface="Calibri"/>
                <a:sym typeface="Calibri"/>
              </a:rPr>
              <a:t>© 2019 University Corporation for Atmospheric Research. All Rights Reserved </a:t>
            </a:r>
            <a:endParaRPr sz="1200">
              <a:solidFill>
                <a:srgbClr val="888888"/>
              </a:solidFill>
              <a:latin typeface="Calibri"/>
              <a:ea typeface="Calibri"/>
              <a:cs typeface="Calibri"/>
              <a:sym typeface="Calibri"/>
            </a:endParaRPr>
          </a:p>
        </p:txBody>
      </p:sp>
      <p:sp>
        <p:nvSpPr>
          <p:cNvPr id="271" name="Google Shape;271;p34"/>
          <p:cNvSpPr txBox="1">
            <a:spLocks noGrp="1"/>
          </p:cNvSpPr>
          <p:nvPr>
            <p:ph type="title"/>
          </p:nvPr>
        </p:nvSpPr>
        <p:spPr>
          <a:xfrm>
            <a:off x="838200" y="365127"/>
            <a:ext cx="10515600" cy="1325700"/>
          </a:xfrm>
          <a:prstGeom prst="rect">
            <a:avLst/>
          </a:prstGeom>
          <a:noFill/>
          <a:ln>
            <a:noFill/>
          </a:ln>
        </p:spPr>
        <p:txBody>
          <a:bodyPr spcFirstLastPara="1" wrap="square" lIns="121900" tIns="60925" rIns="121900" bIns="60925" anchor="ctr" anchorCtr="0"/>
          <a:lstStyle>
            <a:lvl1pPr lvl="0" algn="l" rtl="0">
              <a:lnSpc>
                <a:spcPct val="90000"/>
              </a:lnSpc>
              <a:spcBef>
                <a:spcPts val="0"/>
              </a:spcBef>
              <a:spcAft>
                <a:spcPts val="0"/>
              </a:spcAft>
              <a:buSzPts val="1900"/>
              <a:buNone/>
              <a:defRPr/>
            </a:lvl1pPr>
            <a:lvl2pPr lvl="1" algn="l" rtl="0">
              <a:lnSpc>
                <a:spcPct val="90000"/>
              </a:lnSpc>
              <a:spcBef>
                <a:spcPts val="0"/>
              </a:spcBef>
              <a:spcAft>
                <a:spcPts val="0"/>
              </a:spcAft>
              <a:buSzPts val="1900"/>
              <a:buNone/>
              <a:defRPr/>
            </a:lvl2pPr>
            <a:lvl3pPr lvl="2" algn="l" rtl="0">
              <a:lnSpc>
                <a:spcPct val="90000"/>
              </a:lnSpc>
              <a:spcBef>
                <a:spcPts val="0"/>
              </a:spcBef>
              <a:spcAft>
                <a:spcPts val="0"/>
              </a:spcAft>
              <a:buSzPts val="1900"/>
              <a:buNone/>
              <a:defRPr/>
            </a:lvl3pPr>
            <a:lvl4pPr lvl="3" algn="l" rtl="0">
              <a:lnSpc>
                <a:spcPct val="90000"/>
              </a:lnSpc>
              <a:spcBef>
                <a:spcPts val="0"/>
              </a:spcBef>
              <a:spcAft>
                <a:spcPts val="0"/>
              </a:spcAft>
              <a:buSzPts val="1900"/>
              <a:buNone/>
              <a:defRPr/>
            </a:lvl4pPr>
            <a:lvl5pPr lvl="4" algn="l" rtl="0">
              <a:lnSpc>
                <a:spcPct val="90000"/>
              </a:lnSpc>
              <a:spcBef>
                <a:spcPts val="0"/>
              </a:spcBef>
              <a:spcAft>
                <a:spcPts val="0"/>
              </a:spcAft>
              <a:buSzPts val="1900"/>
              <a:buNone/>
              <a:defRPr/>
            </a:lvl5pPr>
            <a:lvl6pPr lvl="5" algn="l" rtl="0">
              <a:lnSpc>
                <a:spcPct val="90000"/>
              </a:lnSpc>
              <a:spcBef>
                <a:spcPts val="0"/>
              </a:spcBef>
              <a:spcAft>
                <a:spcPts val="0"/>
              </a:spcAft>
              <a:buSzPts val="1900"/>
              <a:buNone/>
              <a:defRPr/>
            </a:lvl6pPr>
            <a:lvl7pPr lvl="6" algn="l" rtl="0">
              <a:lnSpc>
                <a:spcPct val="90000"/>
              </a:lnSpc>
              <a:spcBef>
                <a:spcPts val="0"/>
              </a:spcBef>
              <a:spcAft>
                <a:spcPts val="0"/>
              </a:spcAft>
              <a:buSzPts val="1900"/>
              <a:buNone/>
              <a:defRPr/>
            </a:lvl7pPr>
            <a:lvl8pPr lvl="7" algn="l" rtl="0">
              <a:lnSpc>
                <a:spcPct val="90000"/>
              </a:lnSpc>
              <a:spcBef>
                <a:spcPts val="0"/>
              </a:spcBef>
              <a:spcAft>
                <a:spcPts val="0"/>
              </a:spcAft>
              <a:buSzPts val="1900"/>
              <a:buNone/>
              <a:defRPr/>
            </a:lvl8pPr>
            <a:lvl9pPr lvl="8" algn="l" rtl="0">
              <a:lnSpc>
                <a:spcPct val="90000"/>
              </a:lnSpc>
              <a:spcBef>
                <a:spcPts val="0"/>
              </a:spcBef>
              <a:spcAft>
                <a:spcPts val="0"/>
              </a:spcAft>
              <a:buSzPts val="1900"/>
              <a:buNone/>
              <a:defRPr/>
            </a:lvl9pPr>
          </a:lstStyle>
          <a:p>
            <a:endParaRPr/>
          </a:p>
        </p:txBody>
      </p:sp>
      <p:sp>
        <p:nvSpPr>
          <p:cNvPr id="272" name="Google Shape;272;p34"/>
          <p:cNvSpPr txBox="1">
            <a:spLocks noGrp="1"/>
          </p:cNvSpPr>
          <p:nvPr>
            <p:ph type="dt" idx="10"/>
          </p:nvPr>
        </p:nvSpPr>
        <p:spPr>
          <a:xfrm>
            <a:off x="6351" y="6356351"/>
            <a:ext cx="701700" cy="266700"/>
          </a:xfrm>
          <a:prstGeom prst="rect">
            <a:avLst/>
          </a:prstGeom>
          <a:noFill/>
          <a:ln>
            <a:noFill/>
          </a:ln>
        </p:spPr>
        <p:txBody>
          <a:bodyPr spcFirstLastPara="1" wrap="square" lIns="121900" tIns="60925" rIns="121900" bIns="60925" anchor="ctr" anchorCtr="0"/>
          <a:lstStyle>
            <a:lvl1pPr lvl="0" algn="l" rtl="0">
              <a:spcBef>
                <a:spcPts val="0"/>
              </a:spcBef>
              <a:spcAft>
                <a:spcPts val="0"/>
              </a:spcAft>
              <a:buSzPts val="1900"/>
              <a:buNone/>
              <a:defRPr/>
            </a:lvl1pPr>
            <a:lvl2pPr lvl="1" algn="l" rtl="0">
              <a:spcBef>
                <a:spcPts val="0"/>
              </a:spcBef>
              <a:spcAft>
                <a:spcPts val="0"/>
              </a:spcAft>
              <a:buSzPts val="1900"/>
              <a:buNone/>
              <a:defRPr/>
            </a:lvl2pPr>
            <a:lvl3pPr lvl="2" algn="l" rtl="0">
              <a:spcBef>
                <a:spcPts val="0"/>
              </a:spcBef>
              <a:spcAft>
                <a:spcPts val="0"/>
              </a:spcAft>
              <a:buSzPts val="1900"/>
              <a:buNone/>
              <a:defRPr/>
            </a:lvl3pPr>
            <a:lvl4pPr lvl="3" algn="l" rtl="0">
              <a:spcBef>
                <a:spcPts val="0"/>
              </a:spcBef>
              <a:spcAft>
                <a:spcPts val="0"/>
              </a:spcAft>
              <a:buSzPts val="1900"/>
              <a:buNone/>
              <a:defRPr/>
            </a:lvl4pPr>
            <a:lvl5pPr lvl="4" algn="l" rtl="0">
              <a:spcBef>
                <a:spcPts val="0"/>
              </a:spcBef>
              <a:spcAft>
                <a:spcPts val="0"/>
              </a:spcAft>
              <a:buSzPts val="1900"/>
              <a:buNone/>
              <a:defRPr/>
            </a:lvl5pPr>
            <a:lvl6pPr lvl="5" algn="l" rtl="0">
              <a:spcBef>
                <a:spcPts val="0"/>
              </a:spcBef>
              <a:spcAft>
                <a:spcPts val="0"/>
              </a:spcAft>
              <a:buSzPts val="1900"/>
              <a:buNone/>
              <a:defRPr/>
            </a:lvl6pPr>
            <a:lvl7pPr lvl="6" algn="l" rtl="0">
              <a:spcBef>
                <a:spcPts val="0"/>
              </a:spcBef>
              <a:spcAft>
                <a:spcPts val="0"/>
              </a:spcAft>
              <a:buSzPts val="1900"/>
              <a:buNone/>
              <a:defRPr/>
            </a:lvl7pPr>
            <a:lvl8pPr lvl="7" algn="l" rtl="0">
              <a:spcBef>
                <a:spcPts val="0"/>
              </a:spcBef>
              <a:spcAft>
                <a:spcPts val="0"/>
              </a:spcAft>
              <a:buSzPts val="1900"/>
              <a:buNone/>
              <a:defRPr/>
            </a:lvl8pPr>
            <a:lvl9pPr lvl="8" algn="l" rtl="0">
              <a:spcBef>
                <a:spcPts val="0"/>
              </a:spcBef>
              <a:spcAft>
                <a:spcPts val="0"/>
              </a:spcAft>
              <a:buSzPts val="1900"/>
              <a:buNone/>
              <a:defRPr/>
            </a:lvl9pPr>
          </a:lstStyle>
          <a:p>
            <a:endParaRPr/>
          </a:p>
        </p:txBody>
      </p:sp>
      <p:sp>
        <p:nvSpPr>
          <p:cNvPr id="273" name="Google Shape;273;p34"/>
          <p:cNvSpPr txBox="1">
            <a:spLocks noGrp="1"/>
          </p:cNvSpPr>
          <p:nvPr>
            <p:ph type="sldNum" idx="12"/>
          </p:nvPr>
        </p:nvSpPr>
        <p:spPr>
          <a:xfrm>
            <a:off x="8610600" y="6356352"/>
            <a:ext cx="2743200" cy="365100"/>
          </a:xfrm>
          <a:prstGeom prst="rect">
            <a:avLst/>
          </a:prstGeom>
          <a:noFill/>
          <a:ln>
            <a:noFill/>
          </a:ln>
        </p:spPr>
        <p:txBody>
          <a:bodyPr spcFirstLastPara="1" wrap="square" lIns="121900" tIns="60925" rIns="121900" bIns="60925" anchor="ctr" anchorCtr="0">
            <a:noAutofit/>
          </a:bodyPr>
          <a:lstStyle>
            <a:lvl1pPr marL="0" marR="0" lvl="0" indent="0" algn="r" rtl="0">
              <a:spcBef>
                <a:spcPts val="0"/>
              </a:spcBef>
              <a:spcAft>
                <a:spcPts val="0"/>
              </a:spcAft>
              <a:buNone/>
              <a:defRPr sz="1200">
                <a:solidFill>
                  <a:srgbClr val="888888"/>
                </a:solidFill>
                <a:latin typeface="Calibri"/>
                <a:ea typeface="Calibri"/>
                <a:cs typeface="Calibri"/>
                <a:sym typeface="Calibri"/>
              </a:defRPr>
            </a:lvl1pPr>
            <a:lvl2pPr marL="0" marR="0" lvl="1" indent="0" algn="r" rtl="0">
              <a:spcBef>
                <a:spcPts val="0"/>
              </a:spcBef>
              <a:spcAft>
                <a:spcPts val="0"/>
              </a:spcAft>
              <a:buNone/>
              <a:defRPr sz="1200">
                <a:solidFill>
                  <a:srgbClr val="888888"/>
                </a:solidFill>
                <a:latin typeface="Calibri"/>
                <a:ea typeface="Calibri"/>
                <a:cs typeface="Calibri"/>
                <a:sym typeface="Calibri"/>
              </a:defRPr>
            </a:lvl2pPr>
            <a:lvl3pPr marL="0" marR="0" lvl="2" indent="0" algn="r" rtl="0">
              <a:spcBef>
                <a:spcPts val="0"/>
              </a:spcBef>
              <a:spcAft>
                <a:spcPts val="0"/>
              </a:spcAft>
              <a:buNone/>
              <a:defRPr sz="1200">
                <a:solidFill>
                  <a:srgbClr val="888888"/>
                </a:solidFill>
                <a:latin typeface="Calibri"/>
                <a:ea typeface="Calibri"/>
                <a:cs typeface="Calibri"/>
                <a:sym typeface="Calibri"/>
              </a:defRPr>
            </a:lvl3pPr>
            <a:lvl4pPr marL="0" marR="0" lvl="3" indent="0" algn="r" rtl="0">
              <a:spcBef>
                <a:spcPts val="0"/>
              </a:spcBef>
              <a:spcAft>
                <a:spcPts val="0"/>
              </a:spcAft>
              <a:buNone/>
              <a:defRPr sz="1200">
                <a:solidFill>
                  <a:srgbClr val="888888"/>
                </a:solidFill>
                <a:latin typeface="Calibri"/>
                <a:ea typeface="Calibri"/>
                <a:cs typeface="Calibri"/>
                <a:sym typeface="Calibri"/>
              </a:defRPr>
            </a:lvl4pPr>
            <a:lvl5pPr marL="0" marR="0" lvl="4" indent="0" algn="r" rtl="0">
              <a:spcBef>
                <a:spcPts val="0"/>
              </a:spcBef>
              <a:spcAft>
                <a:spcPts val="0"/>
              </a:spcAft>
              <a:buNone/>
              <a:defRPr sz="1200">
                <a:solidFill>
                  <a:srgbClr val="888888"/>
                </a:solidFill>
                <a:latin typeface="Calibri"/>
                <a:ea typeface="Calibri"/>
                <a:cs typeface="Calibri"/>
                <a:sym typeface="Calibri"/>
              </a:defRPr>
            </a:lvl5pPr>
            <a:lvl6pPr marL="0" marR="0" lvl="5" indent="0" algn="r" rtl="0">
              <a:spcBef>
                <a:spcPts val="0"/>
              </a:spcBef>
              <a:spcAft>
                <a:spcPts val="0"/>
              </a:spcAft>
              <a:buNone/>
              <a:defRPr sz="1200">
                <a:solidFill>
                  <a:srgbClr val="888888"/>
                </a:solidFill>
                <a:latin typeface="Calibri"/>
                <a:ea typeface="Calibri"/>
                <a:cs typeface="Calibri"/>
                <a:sym typeface="Calibri"/>
              </a:defRPr>
            </a:lvl6pPr>
            <a:lvl7pPr marL="0" marR="0" lvl="6" indent="0" algn="r" rtl="0">
              <a:spcBef>
                <a:spcPts val="0"/>
              </a:spcBef>
              <a:spcAft>
                <a:spcPts val="0"/>
              </a:spcAft>
              <a:buNone/>
              <a:defRPr sz="1200">
                <a:solidFill>
                  <a:srgbClr val="888888"/>
                </a:solidFill>
                <a:latin typeface="Calibri"/>
                <a:ea typeface="Calibri"/>
                <a:cs typeface="Calibri"/>
                <a:sym typeface="Calibri"/>
              </a:defRPr>
            </a:lvl7pPr>
            <a:lvl8pPr marL="0" marR="0" lvl="7" indent="0" algn="r" rtl="0">
              <a:spcBef>
                <a:spcPts val="0"/>
              </a:spcBef>
              <a:spcAft>
                <a:spcPts val="0"/>
              </a:spcAft>
              <a:buNone/>
              <a:defRPr sz="1200">
                <a:solidFill>
                  <a:srgbClr val="888888"/>
                </a:solidFill>
                <a:latin typeface="Calibri"/>
                <a:ea typeface="Calibri"/>
                <a:cs typeface="Calibri"/>
                <a:sym typeface="Calibri"/>
              </a:defRPr>
            </a:lvl8pPr>
            <a:lvl9pPr marL="0" marR="0" lvl="8" indent="0" algn="r" rtl="0">
              <a:spcBef>
                <a:spcPts val="0"/>
              </a:spcBef>
              <a:spcAft>
                <a:spcPts val="0"/>
              </a:spcAft>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74"/>
        <p:cNvGrpSpPr/>
        <p:nvPr/>
      </p:nvGrpSpPr>
      <p:grpSpPr>
        <a:xfrm>
          <a:off x="0" y="0"/>
          <a:ext cx="0" cy="0"/>
          <a:chOff x="0" y="0"/>
          <a:chExt cx="0" cy="0"/>
        </a:xfrm>
      </p:grpSpPr>
      <p:sp>
        <p:nvSpPr>
          <p:cNvPr id="275" name="Google Shape;275;p35"/>
          <p:cNvSpPr/>
          <p:nvPr/>
        </p:nvSpPr>
        <p:spPr>
          <a:xfrm>
            <a:off x="-90488" y="-57151"/>
            <a:ext cx="12282300" cy="6923100"/>
          </a:xfrm>
          <a:prstGeom prst="rect">
            <a:avLst/>
          </a:prstGeom>
          <a:solidFill>
            <a:srgbClr val="EEF9FC"/>
          </a:solidFill>
          <a:ln>
            <a:noFill/>
          </a:ln>
        </p:spPr>
        <p:txBody>
          <a:bodyPr spcFirstLastPara="1" wrap="square" lIns="121900" tIns="60925" rIns="121900" bIns="60925"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276" name="Google Shape;276;p35"/>
          <p:cNvPicPr preferRelativeResize="0"/>
          <p:nvPr/>
        </p:nvPicPr>
        <p:blipFill rotWithShape="1">
          <a:blip r:embed="rId2">
            <a:alphaModFix/>
          </a:blip>
          <a:srcRect r="22438" b="43019"/>
          <a:stretch/>
        </p:blipFill>
        <p:spPr>
          <a:xfrm>
            <a:off x="8235952" y="5599114"/>
            <a:ext cx="4075113" cy="1312863"/>
          </a:xfrm>
          <a:prstGeom prst="rect">
            <a:avLst/>
          </a:prstGeom>
          <a:noFill/>
          <a:ln>
            <a:noFill/>
          </a:ln>
        </p:spPr>
      </p:pic>
      <p:sp>
        <p:nvSpPr>
          <p:cNvPr id="277" name="Google Shape;277;p35"/>
          <p:cNvSpPr txBox="1">
            <a:spLocks noGrp="1"/>
          </p:cNvSpPr>
          <p:nvPr>
            <p:ph type="dt" idx="10"/>
          </p:nvPr>
        </p:nvSpPr>
        <p:spPr>
          <a:xfrm>
            <a:off x="6351" y="6356351"/>
            <a:ext cx="701700" cy="266700"/>
          </a:xfrm>
          <a:prstGeom prst="rect">
            <a:avLst/>
          </a:prstGeom>
          <a:noFill/>
          <a:ln>
            <a:noFill/>
          </a:ln>
        </p:spPr>
        <p:txBody>
          <a:bodyPr spcFirstLastPara="1" wrap="square" lIns="121900" tIns="60925" rIns="121900" bIns="60925" anchor="ctr" anchorCtr="0"/>
          <a:lstStyle>
            <a:lvl1pPr lvl="0" algn="l" rtl="0">
              <a:spcBef>
                <a:spcPts val="0"/>
              </a:spcBef>
              <a:spcAft>
                <a:spcPts val="0"/>
              </a:spcAft>
              <a:buSzPts val="1900"/>
              <a:buNone/>
              <a:defRPr/>
            </a:lvl1pPr>
            <a:lvl2pPr lvl="1" algn="l" rtl="0">
              <a:spcBef>
                <a:spcPts val="0"/>
              </a:spcBef>
              <a:spcAft>
                <a:spcPts val="0"/>
              </a:spcAft>
              <a:buSzPts val="1900"/>
              <a:buNone/>
              <a:defRPr/>
            </a:lvl2pPr>
            <a:lvl3pPr lvl="2" algn="l" rtl="0">
              <a:spcBef>
                <a:spcPts val="0"/>
              </a:spcBef>
              <a:spcAft>
                <a:spcPts val="0"/>
              </a:spcAft>
              <a:buSzPts val="1900"/>
              <a:buNone/>
              <a:defRPr/>
            </a:lvl3pPr>
            <a:lvl4pPr lvl="3" algn="l" rtl="0">
              <a:spcBef>
                <a:spcPts val="0"/>
              </a:spcBef>
              <a:spcAft>
                <a:spcPts val="0"/>
              </a:spcAft>
              <a:buSzPts val="1900"/>
              <a:buNone/>
              <a:defRPr/>
            </a:lvl4pPr>
            <a:lvl5pPr lvl="4" algn="l" rtl="0">
              <a:spcBef>
                <a:spcPts val="0"/>
              </a:spcBef>
              <a:spcAft>
                <a:spcPts val="0"/>
              </a:spcAft>
              <a:buSzPts val="1900"/>
              <a:buNone/>
              <a:defRPr/>
            </a:lvl5pPr>
            <a:lvl6pPr lvl="5" algn="l" rtl="0">
              <a:spcBef>
                <a:spcPts val="0"/>
              </a:spcBef>
              <a:spcAft>
                <a:spcPts val="0"/>
              </a:spcAft>
              <a:buSzPts val="1900"/>
              <a:buNone/>
              <a:defRPr/>
            </a:lvl6pPr>
            <a:lvl7pPr lvl="6" algn="l" rtl="0">
              <a:spcBef>
                <a:spcPts val="0"/>
              </a:spcBef>
              <a:spcAft>
                <a:spcPts val="0"/>
              </a:spcAft>
              <a:buSzPts val="1900"/>
              <a:buNone/>
              <a:defRPr/>
            </a:lvl7pPr>
            <a:lvl8pPr lvl="7" algn="l" rtl="0">
              <a:spcBef>
                <a:spcPts val="0"/>
              </a:spcBef>
              <a:spcAft>
                <a:spcPts val="0"/>
              </a:spcAft>
              <a:buSzPts val="1900"/>
              <a:buNone/>
              <a:defRPr/>
            </a:lvl8pPr>
            <a:lvl9pPr lvl="8" algn="l" rtl="0">
              <a:spcBef>
                <a:spcPts val="0"/>
              </a:spcBef>
              <a:spcAft>
                <a:spcPts val="0"/>
              </a:spcAft>
              <a:buSzPts val="1900"/>
              <a:buNone/>
              <a:defRPr/>
            </a:lvl9pPr>
          </a:lstStyle>
          <a:p>
            <a:endParaRPr/>
          </a:p>
        </p:txBody>
      </p:sp>
      <p:sp>
        <p:nvSpPr>
          <p:cNvPr id="278" name="Google Shape;278;p35"/>
          <p:cNvSpPr txBox="1">
            <a:spLocks noGrp="1"/>
          </p:cNvSpPr>
          <p:nvPr>
            <p:ph type="ftr" idx="11"/>
          </p:nvPr>
        </p:nvSpPr>
        <p:spPr>
          <a:xfrm>
            <a:off x="3581400" y="6356352"/>
            <a:ext cx="5029200" cy="365100"/>
          </a:xfrm>
          <a:prstGeom prst="rect">
            <a:avLst/>
          </a:prstGeom>
          <a:noFill/>
          <a:ln>
            <a:noFill/>
          </a:ln>
        </p:spPr>
        <p:txBody>
          <a:bodyPr spcFirstLastPara="1" wrap="square" lIns="121900" tIns="60925" rIns="121900" bIns="60925" anchor="ctr" anchorCtr="0"/>
          <a:lstStyle>
            <a:lvl1pPr lvl="0" algn="l" rtl="0">
              <a:spcBef>
                <a:spcPts val="0"/>
              </a:spcBef>
              <a:spcAft>
                <a:spcPts val="0"/>
              </a:spcAft>
              <a:buSzPts val="1900"/>
              <a:buNone/>
              <a:defRPr/>
            </a:lvl1pPr>
            <a:lvl2pPr lvl="1" algn="l" rtl="0">
              <a:spcBef>
                <a:spcPts val="0"/>
              </a:spcBef>
              <a:spcAft>
                <a:spcPts val="0"/>
              </a:spcAft>
              <a:buSzPts val="1900"/>
              <a:buNone/>
              <a:defRPr/>
            </a:lvl2pPr>
            <a:lvl3pPr lvl="2" algn="l" rtl="0">
              <a:spcBef>
                <a:spcPts val="0"/>
              </a:spcBef>
              <a:spcAft>
                <a:spcPts val="0"/>
              </a:spcAft>
              <a:buSzPts val="1900"/>
              <a:buNone/>
              <a:defRPr/>
            </a:lvl3pPr>
            <a:lvl4pPr lvl="3" algn="l" rtl="0">
              <a:spcBef>
                <a:spcPts val="0"/>
              </a:spcBef>
              <a:spcAft>
                <a:spcPts val="0"/>
              </a:spcAft>
              <a:buSzPts val="1900"/>
              <a:buNone/>
              <a:defRPr/>
            </a:lvl4pPr>
            <a:lvl5pPr lvl="4" algn="l" rtl="0">
              <a:spcBef>
                <a:spcPts val="0"/>
              </a:spcBef>
              <a:spcAft>
                <a:spcPts val="0"/>
              </a:spcAft>
              <a:buSzPts val="1900"/>
              <a:buNone/>
              <a:defRPr/>
            </a:lvl5pPr>
            <a:lvl6pPr lvl="5" algn="l" rtl="0">
              <a:spcBef>
                <a:spcPts val="0"/>
              </a:spcBef>
              <a:spcAft>
                <a:spcPts val="0"/>
              </a:spcAft>
              <a:buSzPts val="1900"/>
              <a:buNone/>
              <a:defRPr/>
            </a:lvl6pPr>
            <a:lvl7pPr lvl="6" algn="l" rtl="0">
              <a:spcBef>
                <a:spcPts val="0"/>
              </a:spcBef>
              <a:spcAft>
                <a:spcPts val="0"/>
              </a:spcAft>
              <a:buSzPts val="1900"/>
              <a:buNone/>
              <a:defRPr/>
            </a:lvl7pPr>
            <a:lvl8pPr lvl="7" algn="l" rtl="0">
              <a:spcBef>
                <a:spcPts val="0"/>
              </a:spcBef>
              <a:spcAft>
                <a:spcPts val="0"/>
              </a:spcAft>
              <a:buSzPts val="1900"/>
              <a:buNone/>
              <a:defRPr/>
            </a:lvl8pPr>
            <a:lvl9pPr lvl="8" algn="l" rtl="0">
              <a:spcBef>
                <a:spcPts val="0"/>
              </a:spcBef>
              <a:spcAft>
                <a:spcPts val="0"/>
              </a:spcAft>
              <a:buSzPts val="1900"/>
              <a:buNone/>
              <a:defRPr/>
            </a:lvl9pPr>
          </a:lstStyle>
          <a:p>
            <a:endParaRPr/>
          </a:p>
        </p:txBody>
      </p:sp>
      <p:sp>
        <p:nvSpPr>
          <p:cNvPr id="279" name="Google Shape;279;p35"/>
          <p:cNvSpPr txBox="1">
            <a:spLocks noGrp="1"/>
          </p:cNvSpPr>
          <p:nvPr>
            <p:ph type="sldNum" idx="12"/>
          </p:nvPr>
        </p:nvSpPr>
        <p:spPr>
          <a:xfrm>
            <a:off x="8610600" y="6356352"/>
            <a:ext cx="2743200" cy="365100"/>
          </a:xfrm>
          <a:prstGeom prst="rect">
            <a:avLst/>
          </a:prstGeom>
          <a:noFill/>
          <a:ln>
            <a:noFill/>
          </a:ln>
        </p:spPr>
        <p:txBody>
          <a:bodyPr spcFirstLastPara="1" wrap="square" lIns="121900" tIns="60925" rIns="121900" bIns="60925" anchor="ctr" anchorCtr="0">
            <a:noAutofit/>
          </a:bodyPr>
          <a:lstStyle>
            <a:lvl1pPr marL="0" marR="0" lvl="0" indent="0" algn="r" rtl="0">
              <a:spcBef>
                <a:spcPts val="0"/>
              </a:spcBef>
              <a:spcAft>
                <a:spcPts val="0"/>
              </a:spcAft>
              <a:buNone/>
              <a:defRPr sz="1200">
                <a:solidFill>
                  <a:srgbClr val="888888"/>
                </a:solidFill>
                <a:latin typeface="Calibri"/>
                <a:ea typeface="Calibri"/>
                <a:cs typeface="Calibri"/>
                <a:sym typeface="Calibri"/>
              </a:defRPr>
            </a:lvl1pPr>
            <a:lvl2pPr marL="0" marR="0" lvl="1" indent="0" algn="r" rtl="0">
              <a:spcBef>
                <a:spcPts val="0"/>
              </a:spcBef>
              <a:spcAft>
                <a:spcPts val="0"/>
              </a:spcAft>
              <a:buNone/>
              <a:defRPr sz="1200">
                <a:solidFill>
                  <a:srgbClr val="888888"/>
                </a:solidFill>
                <a:latin typeface="Calibri"/>
                <a:ea typeface="Calibri"/>
                <a:cs typeface="Calibri"/>
                <a:sym typeface="Calibri"/>
              </a:defRPr>
            </a:lvl2pPr>
            <a:lvl3pPr marL="0" marR="0" lvl="2" indent="0" algn="r" rtl="0">
              <a:spcBef>
                <a:spcPts val="0"/>
              </a:spcBef>
              <a:spcAft>
                <a:spcPts val="0"/>
              </a:spcAft>
              <a:buNone/>
              <a:defRPr sz="1200">
                <a:solidFill>
                  <a:srgbClr val="888888"/>
                </a:solidFill>
                <a:latin typeface="Calibri"/>
                <a:ea typeface="Calibri"/>
                <a:cs typeface="Calibri"/>
                <a:sym typeface="Calibri"/>
              </a:defRPr>
            </a:lvl3pPr>
            <a:lvl4pPr marL="0" marR="0" lvl="3" indent="0" algn="r" rtl="0">
              <a:spcBef>
                <a:spcPts val="0"/>
              </a:spcBef>
              <a:spcAft>
                <a:spcPts val="0"/>
              </a:spcAft>
              <a:buNone/>
              <a:defRPr sz="1200">
                <a:solidFill>
                  <a:srgbClr val="888888"/>
                </a:solidFill>
                <a:latin typeface="Calibri"/>
                <a:ea typeface="Calibri"/>
                <a:cs typeface="Calibri"/>
                <a:sym typeface="Calibri"/>
              </a:defRPr>
            </a:lvl4pPr>
            <a:lvl5pPr marL="0" marR="0" lvl="4" indent="0" algn="r" rtl="0">
              <a:spcBef>
                <a:spcPts val="0"/>
              </a:spcBef>
              <a:spcAft>
                <a:spcPts val="0"/>
              </a:spcAft>
              <a:buNone/>
              <a:defRPr sz="1200">
                <a:solidFill>
                  <a:srgbClr val="888888"/>
                </a:solidFill>
                <a:latin typeface="Calibri"/>
                <a:ea typeface="Calibri"/>
                <a:cs typeface="Calibri"/>
                <a:sym typeface="Calibri"/>
              </a:defRPr>
            </a:lvl5pPr>
            <a:lvl6pPr marL="0" marR="0" lvl="5" indent="0" algn="r" rtl="0">
              <a:spcBef>
                <a:spcPts val="0"/>
              </a:spcBef>
              <a:spcAft>
                <a:spcPts val="0"/>
              </a:spcAft>
              <a:buNone/>
              <a:defRPr sz="1200">
                <a:solidFill>
                  <a:srgbClr val="888888"/>
                </a:solidFill>
                <a:latin typeface="Calibri"/>
                <a:ea typeface="Calibri"/>
                <a:cs typeface="Calibri"/>
                <a:sym typeface="Calibri"/>
              </a:defRPr>
            </a:lvl6pPr>
            <a:lvl7pPr marL="0" marR="0" lvl="6" indent="0" algn="r" rtl="0">
              <a:spcBef>
                <a:spcPts val="0"/>
              </a:spcBef>
              <a:spcAft>
                <a:spcPts val="0"/>
              </a:spcAft>
              <a:buNone/>
              <a:defRPr sz="1200">
                <a:solidFill>
                  <a:srgbClr val="888888"/>
                </a:solidFill>
                <a:latin typeface="Calibri"/>
                <a:ea typeface="Calibri"/>
                <a:cs typeface="Calibri"/>
                <a:sym typeface="Calibri"/>
              </a:defRPr>
            </a:lvl7pPr>
            <a:lvl8pPr marL="0" marR="0" lvl="7" indent="0" algn="r" rtl="0">
              <a:spcBef>
                <a:spcPts val="0"/>
              </a:spcBef>
              <a:spcAft>
                <a:spcPts val="0"/>
              </a:spcAft>
              <a:buNone/>
              <a:defRPr sz="1200">
                <a:solidFill>
                  <a:srgbClr val="888888"/>
                </a:solidFill>
                <a:latin typeface="Calibri"/>
                <a:ea typeface="Calibri"/>
                <a:cs typeface="Calibri"/>
                <a:sym typeface="Calibri"/>
              </a:defRPr>
            </a:lvl8pPr>
            <a:lvl9pPr marL="0" marR="0" lvl="8" indent="0" algn="r" rtl="0">
              <a:spcBef>
                <a:spcPts val="0"/>
              </a:spcBef>
              <a:spcAft>
                <a:spcPts val="0"/>
              </a:spcAft>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280"/>
        <p:cNvGrpSpPr/>
        <p:nvPr/>
      </p:nvGrpSpPr>
      <p:grpSpPr>
        <a:xfrm>
          <a:off x="0" y="0"/>
          <a:ext cx="0" cy="0"/>
          <a:chOff x="0" y="0"/>
          <a:chExt cx="0" cy="0"/>
        </a:xfrm>
      </p:grpSpPr>
      <p:sp>
        <p:nvSpPr>
          <p:cNvPr id="281" name="Google Shape;281;p36"/>
          <p:cNvSpPr/>
          <p:nvPr/>
        </p:nvSpPr>
        <p:spPr>
          <a:xfrm>
            <a:off x="-90488" y="-57151"/>
            <a:ext cx="12282300" cy="6923100"/>
          </a:xfrm>
          <a:prstGeom prst="rect">
            <a:avLst/>
          </a:prstGeom>
          <a:solidFill>
            <a:srgbClr val="EEF9FC"/>
          </a:solidFill>
          <a:ln>
            <a:noFill/>
          </a:ln>
        </p:spPr>
        <p:txBody>
          <a:bodyPr spcFirstLastPara="1" wrap="square" lIns="121900" tIns="60925" rIns="121900" bIns="60925"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282" name="Google Shape;282;p36"/>
          <p:cNvPicPr preferRelativeResize="0"/>
          <p:nvPr/>
        </p:nvPicPr>
        <p:blipFill rotWithShape="1">
          <a:blip r:embed="rId2">
            <a:alphaModFix/>
          </a:blip>
          <a:srcRect r="22438" b="43019"/>
          <a:stretch/>
        </p:blipFill>
        <p:spPr>
          <a:xfrm>
            <a:off x="8235952" y="5599114"/>
            <a:ext cx="4075113" cy="1312863"/>
          </a:xfrm>
          <a:prstGeom prst="rect">
            <a:avLst/>
          </a:prstGeom>
          <a:noFill/>
          <a:ln>
            <a:noFill/>
          </a:ln>
        </p:spPr>
      </p:pic>
      <p:sp>
        <p:nvSpPr>
          <p:cNvPr id="283" name="Google Shape;283;p36"/>
          <p:cNvSpPr txBox="1"/>
          <p:nvPr/>
        </p:nvSpPr>
        <p:spPr>
          <a:xfrm>
            <a:off x="850900" y="6356352"/>
            <a:ext cx="5029200" cy="365100"/>
          </a:xfrm>
          <a:prstGeom prst="rect">
            <a:avLst/>
          </a:prstGeom>
          <a:noFill/>
          <a:ln>
            <a:noFill/>
          </a:ln>
        </p:spPr>
        <p:txBody>
          <a:bodyPr spcFirstLastPara="1" wrap="square" lIns="121900" tIns="60925" rIns="121900" bIns="60925" anchor="ctr" anchorCtr="0">
            <a:noAutofit/>
          </a:bodyPr>
          <a:lstStyle/>
          <a:p>
            <a:pPr marL="0" marR="0" lvl="0" indent="0" algn="ctr" rtl="0">
              <a:spcBef>
                <a:spcPts val="0"/>
              </a:spcBef>
              <a:spcAft>
                <a:spcPts val="0"/>
              </a:spcAft>
              <a:buNone/>
            </a:pPr>
            <a:r>
              <a:rPr lang="en-US" sz="1200">
                <a:solidFill>
                  <a:srgbClr val="888888"/>
                </a:solidFill>
                <a:latin typeface="Calibri"/>
                <a:ea typeface="Calibri"/>
                <a:cs typeface="Calibri"/>
                <a:sym typeface="Calibri"/>
              </a:rPr>
              <a:t>© 2019 University Corporation for Atmospheric Research. All Rights Reserved </a:t>
            </a:r>
            <a:endParaRPr sz="1900"/>
          </a:p>
        </p:txBody>
      </p:sp>
      <p:sp>
        <p:nvSpPr>
          <p:cNvPr id="284" name="Google Shape;284;p36"/>
          <p:cNvSpPr txBox="1">
            <a:spLocks noGrp="1"/>
          </p:cNvSpPr>
          <p:nvPr>
            <p:ph type="title"/>
          </p:nvPr>
        </p:nvSpPr>
        <p:spPr>
          <a:xfrm>
            <a:off x="839788" y="457200"/>
            <a:ext cx="3932400" cy="1600500"/>
          </a:xfrm>
          <a:prstGeom prst="rect">
            <a:avLst/>
          </a:prstGeom>
          <a:noFill/>
          <a:ln>
            <a:noFill/>
          </a:ln>
        </p:spPr>
        <p:txBody>
          <a:bodyPr spcFirstLastPara="1" wrap="square" lIns="121900" tIns="60925" rIns="121900" bIns="60925" anchor="b" anchorCtr="0"/>
          <a:lstStyle>
            <a:lvl1pPr lvl="0" algn="l" rtl="0">
              <a:lnSpc>
                <a:spcPct val="90000"/>
              </a:lnSpc>
              <a:spcBef>
                <a:spcPts val="0"/>
              </a:spcBef>
              <a:spcAft>
                <a:spcPts val="0"/>
              </a:spcAft>
              <a:buSzPts val="1900"/>
              <a:buNone/>
              <a:defRPr sz="3200"/>
            </a:lvl1pPr>
            <a:lvl2pPr lvl="1" algn="l" rtl="0">
              <a:lnSpc>
                <a:spcPct val="90000"/>
              </a:lnSpc>
              <a:spcBef>
                <a:spcPts val="0"/>
              </a:spcBef>
              <a:spcAft>
                <a:spcPts val="0"/>
              </a:spcAft>
              <a:buSzPts val="1900"/>
              <a:buNone/>
              <a:defRPr/>
            </a:lvl2pPr>
            <a:lvl3pPr lvl="2" algn="l" rtl="0">
              <a:lnSpc>
                <a:spcPct val="90000"/>
              </a:lnSpc>
              <a:spcBef>
                <a:spcPts val="0"/>
              </a:spcBef>
              <a:spcAft>
                <a:spcPts val="0"/>
              </a:spcAft>
              <a:buSzPts val="1900"/>
              <a:buNone/>
              <a:defRPr/>
            </a:lvl3pPr>
            <a:lvl4pPr lvl="3" algn="l" rtl="0">
              <a:lnSpc>
                <a:spcPct val="90000"/>
              </a:lnSpc>
              <a:spcBef>
                <a:spcPts val="0"/>
              </a:spcBef>
              <a:spcAft>
                <a:spcPts val="0"/>
              </a:spcAft>
              <a:buSzPts val="1900"/>
              <a:buNone/>
              <a:defRPr/>
            </a:lvl4pPr>
            <a:lvl5pPr lvl="4" algn="l" rtl="0">
              <a:lnSpc>
                <a:spcPct val="90000"/>
              </a:lnSpc>
              <a:spcBef>
                <a:spcPts val="0"/>
              </a:spcBef>
              <a:spcAft>
                <a:spcPts val="0"/>
              </a:spcAft>
              <a:buSzPts val="1900"/>
              <a:buNone/>
              <a:defRPr/>
            </a:lvl5pPr>
            <a:lvl6pPr lvl="5" algn="l" rtl="0">
              <a:lnSpc>
                <a:spcPct val="90000"/>
              </a:lnSpc>
              <a:spcBef>
                <a:spcPts val="0"/>
              </a:spcBef>
              <a:spcAft>
                <a:spcPts val="0"/>
              </a:spcAft>
              <a:buSzPts val="1900"/>
              <a:buNone/>
              <a:defRPr/>
            </a:lvl6pPr>
            <a:lvl7pPr lvl="6" algn="l" rtl="0">
              <a:lnSpc>
                <a:spcPct val="90000"/>
              </a:lnSpc>
              <a:spcBef>
                <a:spcPts val="0"/>
              </a:spcBef>
              <a:spcAft>
                <a:spcPts val="0"/>
              </a:spcAft>
              <a:buSzPts val="1900"/>
              <a:buNone/>
              <a:defRPr/>
            </a:lvl7pPr>
            <a:lvl8pPr lvl="7" algn="l" rtl="0">
              <a:lnSpc>
                <a:spcPct val="90000"/>
              </a:lnSpc>
              <a:spcBef>
                <a:spcPts val="0"/>
              </a:spcBef>
              <a:spcAft>
                <a:spcPts val="0"/>
              </a:spcAft>
              <a:buSzPts val="1900"/>
              <a:buNone/>
              <a:defRPr/>
            </a:lvl8pPr>
            <a:lvl9pPr lvl="8" algn="l" rtl="0">
              <a:lnSpc>
                <a:spcPct val="90000"/>
              </a:lnSpc>
              <a:spcBef>
                <a:spcPts val="0"/>
              </a:spcBef>
              <a:spcAft>
                <a:spcPts val="0"/>
              </a:spcAft>
              <a:buSzPts val="1900"/>
              <a:buNone/>
              <a:defRPr/>
            </a:lvl9pPr>
          </a:lstStyle>
          <a:p>
            <a:endParaRPr/>
          </a:p>
        </p:txBody>
      </p:sp>
      <p:sp>
        <p:nvSpPr>
          <p:cNvPr id="285" name="Google Shape;285;p36"/>
          <p:cNvSpPr txBox="1">
            <a:spLocks noGrp="1"/>
          </p:cNvSpPr>
          <p:nvPr>
            <p:ph type="body" idx="1"/>
          </p:nvPr>
        </p:nvSpPr>
        <p:spPr>
          <a:xfrm>
            <a:off x="5183188" y="987427"/>
            <a:ext cx="6172500" cy="4873500"/>
          </a:xfrm>
          <a:prstGeom prst="rect">
            <a:avLst/>
          </a:prstGeom>
          <a:noFill/>
          <a:ln>
            <a:noFill/>
          </a:ln>
        </p:spPr>
        <p:txBody>
          <a:bodyPr spcFirstLastPara="1" wrap="square" lIns="121900" tIns="60925" rIns="121900" bIns="60925" anchor="t" anchorCtr="0"/>
          <a:lstStyle>
            <a:lvl1pPr marL="457200" lvl="0" indent="-431800" algn="l" rtl="0">
              <a:lnSpc>
                <a:spcPct val="90000"/>
              </a:lnSpc>
              <a:spcBef>
                <a:spcPts val="1000"/>
              </a:spcBef>
              <a:spcAft>
                <a:spcPts val="0"/>
              </a:spcAft>
              <a:buClr>
                <a:srgbClr val="595857"/>
              </a:buClr>
              <a:buSzPts val="3200"/>
              <a:buChar char="•"/>
              <a:defRPr sz="3200"/>
            </a:lvl1pPr>
            <a:lvl2pPr marL="914400" lvl="1" indent="-406400" algn="l" rtl="0">
              <a:lnSpc>
                <a:spcPct val="90000"/>
              </a:lnSpc>
              <a:spcBef>
                <a:spcPts val="500"/>
              </a:spcBef>
              <a:spcAft>
                <a:spcPts val="0"/>
              </a:spcAft>
              <a:buClr>
                <a:srgbClr val="595857"/>
              </a:buClr>
              <a:buSzPts val="2800"/>
              <a:buChar char="•"/>
              <a:defRPr sz="2800"/>
            </a:lvl2pPr>
            <a:lvl3pPr marL="1371600" lvl="2" indent="-381000" algn="l" rtl="0">
              <a:lnSpc>
                <a:spcPct val="90000"/>
              </a:lnSpc>
              <a:spcBef>
                <a:spcPts val="500"/>
              </a:spcBef>
              <a:spcAft>
                <a:spcPts val="0"/>
              </a:spcAft>
              <a:buClr>
                <a:srgbClr val="595857"/>
              </a:buClr>
              <a:buSzPts val="2400"/>
              <a:buChar char="•"/>
              <a:defRPr sz="2400"/>
            </a:lvl3pPr>
            <a:lvl4pPr marL="1828800" lvl="3" indent="-355600" algn="l" rtl="0">
              <a:lnSpc>
                <a:spcPct val="90000"/>
              </a:lnSpc>
              <a:spcBef>
                <a:spcPts val="500"/>
              </a:spcBef>
              <a:spcAft>
                <a:spcPts val="0"/>
              </a:spcAft>
              <a:buClr>
                <a:srgbClr val="595857"/>
              </a:buClr>
              <a:buSzPts val="2000"/>
              <a:buChar char="•"/>
              <a:defRPr sz="2000"/>
            </a:lvl4pPr>
            <a:lvl5pPr marL="2286000" lvl="4" indent="-355600" algn="l" rtl="0">
              <a:lnSpc>
                <a:spcPct val="90000"/>
              </a:lnSpc>
              <a:spcBef>
                <a:spcPts val="500"/>
              </a:spcBef>
              <a:spcAft>
                <a:spcPts val="0"/>
              </a:spcAft>
              <a:buClr>
                <a:srgbClr val="595857"/>
              </a:buClr>
              <a:buSzPts val="2000"/>
              <a:buChar char="•"/>
              <a:defRPr sz="2000"/>
            </a:lvl5pPr>
            <a:lvl6pPr marL="2743200" lvl="5" indent="-355600" algn="l" rtl="0">
              <a:lnSpc>
                <a:spcPct val="90000"/>
              </a:lnSpc>
              <a:spcBef>
                <a:spcPts val="500"/>
              </a:spcBef>
              <a:spcAft>
                <a:spcPts val="0"/>
              </a:spcAft>
              <a:buClr>
                <a:schemeClr val="dk1"/>
              </a:buClr>
              <a:buSzPts val="2000"/>
              <a:buChar char="•"/>
              <a:defRPr sz="2000"/>
            </a:lvl6pPr>
            <a:lvl7pPr marL="3200400" lvl="6" indent="-355600" algn="l" rtl="0">
              <a:lnSpc>
                <a:spcPct val="90000"/>
              </a:lnSpc>
              <a:spcBef>
                <a:spcPts val="500"/>
              </a:spcBef>
              <a:spcAft>
                <a:spcPts val="0"/>
              </a:spcAft>
              <a:buClr>
                <a:schemeClr val="dk1"/>
              </a:buClr>
              <a:buSzPts val="2000"/>
              <a:buChar char="•"/>
              <a:defRPr sz="2000"/>
            </a:lvl7pPr>
            <a:lvl8pPr marL="3657600" lvl="7" indent="-355600" algn="l" rtl="0">
              <a:lnSpc>
                <a:spcPct val="90000"/>
              </a:lnSpc>
              <a:spcBef>
                <a:spcPts val="500"/>
              </a:spcBef>
              <a:spcAft>
                <a:spcPts val="0"/>
              </a:spcAft>
              <a:buClr>
                <a:schemeClr val="dk1"/>
              </a:buClr>
              <a:buSzPts val="2000"/>
              <a:buChar char="•"/>
              <a:defRPr sz="2000"/>
            </a:lvl8pPr>
            <a:lvl9pPr marL="4114800" lvl="8" indent="-355600" algn="l" rtl="0">
              <a:lnSpc>
                <a:spcPct val="90000"/>
              </a:lnSpc>
              <a:spcBef>
                <a:spcPts val="500"/>
              </a:spcBef>
              <a:spcAft>
                <a:spcPts val="0"/>
              </a:spcAft>
              <a:buClr>
                <a:schemeClr val="dk1"/>
              </a:buClr>
              <a:buSzPts val="2000"/>
              <a:buChar char="•"/>
              <a:defRPr sz="2000"/>
            </a:lvl9pPr>
          </a:lstStyle>
          <a:p>
            <a:endParaRPr/>
          </a:p>
        </p:txBody>
      </p:sp>
      <p:sp>
        <p:nvSpPr>
          <p:cNvPr id="286" name="Google Shape;286;p36"/>
          <p:cNvSpPr txBox="1">
            <a:spLocks noGrp="1"/>
          </p:cNvSpPr>
          <p:nvPr>
            <p:ph type="body" idx="2"/>
          </p:nvPr>
        </p:nvSpPr>
        <p:spPr>
          <a:xfrm>
            <a:off x="839788" y="2057400"/>
            <a:ext cx="3932400" cy="3811500"/>
          </a:xfrm>
          <a:prstGeom prst="rect">
            <a:avLst/>
          </a:prstGeom>
          <a:noFill/>
          <a:ln>
            <a:noFill/>
          </a:ln>
        </p:spPr>
        <p:txBody>
          <a:bodyPr spcFirstLastPara="1" wrap="square" lIns="121900" tIns="60925" rIns="121900" bIns="60925" anchor="t" anchorCtr="0"/>
          <a:lstStyle>
            <a:lvl1pPr marL="457200" lvl="0" indent="-228600" algn="l" rtl="0">
              <a:lnSpc>
                <a:spcPct val="90000"/>
              </a:lnSpc>
              <a:spcBef>
                <a:spcPts val="1000"/>
              </a:spcBef>
              <a:spcAft>
                <a:spcPts val="0"/>
              </a:spcAft>
              <a:buClr>
                <a:srgbClr val="595857"/>
              </a:buClr>
              <a:buSzPts val="1600"/>
              <a:buNone/>
              <a:defRPr sz="1600"/>
            </a:lvl1pPr>
            <a:lvl2pPr marL="914400" lvl="1" indent="-228600" algn="l" rtl="0">
              <a:lnSpc>
                <a:spcPct val="90000"/>
              </a:lnSpc>
              <a:spcBef>
                <a:spcPts val="500"/>
              </a:spcBef>
              <a:spcAft>
                <a:spcPts val="0"/>
              </a:spcAft>
              <a:buClr>
                <a:srgbClr val="595857"/>
              </a:buClr>
              <a:buSzPts val="1400"/>
              <a:buNone/>
              <a:defRPr sz="1400"/>
            </a:lvl2pPr>
            <a:lvl3pPr marL="1371600" lvl="2" indent="-228600" algn="l" rtl="0">
              <a:lnSpc>
                <a:spcPct val="90000"/>
              </a:lnSpc>
              <a:spcBef>
                <a:spcPts val="500"/>
              </a:spcBef>
              <a:spcAft>
                <a:spcPts val="0"/>
              </a:spcAft>
              <a:buClr>
                <a:srgbClr val="595857"/>
              </a:buClr>
              <a:buSzPts val="1200"/>
              <a:buNone/>
              <a:defRPr sz="1200"/>
            </a:lvl3pPr>
            <a:lvl4pPr marL="1828800" lvl="3" indent="-228600" algn="l" rtl="0">
              <a:lnSpc>
                <a:spcPct val="90000"/>
              </a:lnSpc>
              <a:spcBef>
                <a:spcPts val="500"/>
              </a:spcBef>
              <a:spcAft>
                <a:spcPts val="0"/>
              </a:spcAft>
              <a:buClr>
                <a:srgbClr val="595857"/>
              </a:buClr>
              <a:buSzPts val="1000"/>
              <a:buNone/>
              <a:defRPr sz="1000"/>
            </a:lvl4pPr>
            <a:lvl5pPr marL="2286000" lvl="4" indent="-228600" algn="l" rtl="0">
              <a:lnSpc>
                <a:spcPct val="90000"/>
              </a:lnSpc>
              <a:spcBef>
                <a:spcPts val="500"/>
              </a:spcBef>
              <a:spcAft>
                <a:spcPts val="0"/>
              </a:spcAft>
              <a:buClr>
                <a:srgbClr val="595857"/>
              </a:buClr>
              <a:buSzPts val="1000"/>
              <a:buNone/>
              <a:defRPr sz="1000"/>
            </a:lvl5pPr>
            <a:lvl6pPr marL="2743200" lvl="5" indent="-228600" algn="l" rtl="0">
              <a:lnSpc>
                <a:spcPct val="90000"/>
              </a:lnSpc>
              <a:spcBef>
                <a:spcPts val="500"/>
              </a:spcBef>
              <a:spcAft>
                <a:spcPts val="0"/>
              </a:spcAft>
              <a:buClr>
                <a:schemeClr val="dk1"/>
              </a:buClr>
              <a:buSzPts val="1000"/>
              <a:buNone/>
              <a:defRPr sz="1000"/>
            </a:lvl6pPr>
            <a:lvl7pPr marL="3200400" lvl="6" indent="-228600" algn="l" rtl="0">
              <a:lnSpc>
                <a:spcPct val="90000"/>
              </a:lnSpc>
              <a:spcBef>
                <a:spcPts val="500"/>
              </a:spcBef>
              <a:spcAft>
                <a:spcPts val="0"/>
              </a:spcAft>
              <a:buClr>
                <a:schemeClr val="dk1"/>
              </a:buClr>
              <a:buSzPts val="1000"/>
              <a:buNone/>
              <a:defRPr sz="1000"/>
            </a:lvl7pPr>
            <a:lvl8pPr marL="3657600" lvl="7" indent="-228600" algn="l" rtl="0">
              <a:lnSpc>
                <a:spcPct val="90000"/>
              </a:lnSpc>
              <a:spcBef>
                <a:spcPts val="500"/>
              </a:spcBef>
              <a:spcAft>
                <a:spcPts val="0"/>
              </a:spcAft>
              <a:buClr>
                <a:schemeClr val="dk1"/>
              </a:buClr>
              <a:buSzPts val="1000"/>
              <a:buNone/>
              <a:defRPr sz="1000"/>
            </a:lvl8pPr>
            <a:lvl9pPr marL="4114800" lvl="8" indent="-228600" algn="l" rtl="0">
              <a:lnSpc>
                <a:spcPct val="90000"/>
              </a:lnSpc>
              <a:spcBef>
                <a:spcPts val="500"/>
              </a:spcBef>
              <a:spcAft>
                <a:spcPts val="0"/>
              </a:spcAft>
              <a:buClr>
                <a:schemeClr val="dk1"/>
              </a:buClr>
              <a:buSzPts val="1000"/>
              <a:buNone/>
              <a:defRPr sz="1000"/>
            </a:lvl9pPr>
          </a:lstStyle>
          <a:p>
            <a:endParaRPr/>
          </a:p>
        </p:txBody>
      </p:sp>
      <p:sp>
        <p:nvSpPr>
          <p:cNvPr id="287" name="Google Shape;287;p36"/>
          <p:cNvSpPr txBox="1">
            <a:spLocks noGrp="1"/>
          </p:cNvSpPr>
          <p:nvPr>
            <p:ph type="dt" idx="10"/>
          </p:nvPr>
        </p:nvSpPr>
        <p:spPr>
          <a:xfrm>
            <a:off x="6351" y="6356351"/>
            <a:ext cx="701700" cy="266700"/>
          </a:xfrm>
          <a:prstGeom prst="rect">
            <a:avLst/>
          </a:prstGeom>
          <a:noFill/>
          <a:ln>
            <a:noFill/>
          </a:ln>
        </p:spPr>
        <p:txBody>
          <a:bodyPr spcFirstLastPara="1" wrap="square" lIns="121900" tIns="60925" rIns="121900" bIns="60925" anchor="ctr" anchorCtr="0"/>
          <a:lstStyle>
            <a:lvl1pPr lvl="0" algn="l" rtl="0">
              <a:spcBef>
                <a:spcPts val="0"/>
              </a:spcBef>
              <a:spcAft>
                <a:spcPts val="0"/>
              </a:spcAft>
              <a:buSzPts val="1900"/>
              <a:buNone/>
              <a:defRPr/>
            </a:lvl1pPr>
            <a:lvl2pPr lvl="1" algn="l" rtl="0">
              <a:spcBef>
                <a:spcPts val="0"/>
              </a:spcBef>
              <a:spcAft>
                <a:spcPts val="0"/>
              </a:spcAft>
              <a:buSzPts val="1900"/>
              <a:buNone/>
              <a:defRPr/>
            </a:lvl2pPr>
            <a:lvl3pPr lvl="2" algn="l" rtl="0">
              <a:spcBef>
                <a:spcPts val="0"/>
              </a:spcBef>
              <a:spcAft>
                <a:spcPts val="0"/>
              </a:spcAft>
              <a:buSzPts val="1900"/>
              <a:buNone/>
              <a:defRPr/>
            </a:lvl3pPr>
            <a:lvl4pPr lvl="3" algn="l" rtl="0">
              <a:spcBef>
                <a:spcPts val="0"/>
              </a:spcBef>
              <a:spcAft>
                <a:spcPts val="0"/>
              </a:spcAft>
              <a:buSzPts val="1900"/>
              <a:buNone/>
              <a:defRPr/>
            </a:lvl4pPr>
            <a:lvl5pPr lvl="4" algn="l" rtl="0">
              <a:spcBef>
                <a:spcPts val="0"/>
              </a:spcBef>
              <a:spcAft>
                <a:spcPts val="0"/>
              </a:spcAft>
              <a:buSzPts val="1900"/>
              <a:buNone/>
              <a:defRPr/>
            </a:lvl5pPr>
            <a:lvl6pPr lvl="5" algn="l" rtl="0">
              <a:spcBef>
                <a:spcPts val="0"/>
              </a:spcBef>
              <a:spcAft>
                <a:spcPts val="0"/>
              </a:spcAft>
              <a:buSzPts val="1900"/>
              <a:buNone/>
              <a:defRPr/>
            </a:lvl6pPr>
            <a:lvl7pPr lvl="6" algn="l" rtl="0">
              <a:spcBef>
                <a:spcPts val="0"/>
              </a:spcBef>
              <a:spcAft>
                <a:spcPts val="0"/>
              </a:spcAft>
              <a:buSzPts val="1900"/>
              <a:buNone/>
              <a:defRPr/>
            </a:lvl7pPr>
            <a:lvl8pPr lvl="7" algn="l" rtl="0">
              <a:spcBef>
                <a:spcPts val="0"/>
              </a:spcBef>
              <a:spcAft>
                <a:spcPts val="0"/>
              </a:spcAft>
              <a:buSzPts val="1900"/>
              <a:buNone/>
              <a:defRPr/>
            </a:lvl8pPr>
            <a:lvl9pPr lvl="8" algn="l" rtl="0">
              <a:spcBef>
                <a:spcPts val="0"/>
              </a:spcBef>
              <a:spcAft>
                <a:spcPts val="0"/>
              </a:spcAft>
              <a:buSzPts val="1900"/>
              <a:buNone/>
              <a:defRPr/>
            </a:lvl9pPr>
          </a:lstStyle>
          <a:p>
            <a:endParaRPr/>
          </a:p>
        </p:txBody>
      </p:sp>
      <p:sp>
        <p:nvSpPr>
          <p:cNvPr id="288" name="Google Shape;288;p36"/>
          <p:cNvSpPr txBox="1">
            <a:spLocks noGrp="1"/>
          </p:cNvSpPr>
          <p:nvPr>
            <p:ph type="sldNum" idx="12"/>
          </p:nvPr>
        </p:nvSpPr>
        <p:spPr>
          <a:xfrm>
            <a:off x="8610600" y="6356352"/>
            <a:ext cx="2743200" cy="365100"/>
          </a:xfrm>
          <a:prstGeom prst="rect">
            <a:avLst/>
          </a:prstGeom>
          <a:noFill/>
          <a:ln>
            <a:noFill/>
          </a:ln>
        </p:spPr>
        <p:txBody>
          <a:bodyPr spcFirstLastPara="1" wrap="square" lIns="121900" tIns="60925" rIns="121900" bIns="60925" anchor="ctr" anchorCtr="0">
            <a:noAutofit/>
          </a:bodyPr>
          <a:lstStyle>
            <a:lvl1pPr marL="0" marR="0" lvl="0" indent="0" algn="r" rtl="0">
              <a:spcBef>
                <a:spcPts val="0"/>
              </a:spcBef>
              <a:spcAft>
                <a:spcPts val="0"/>
              </a:spcAft>
              <a:buNone/>
              <a:defRPr sz="1200">
                <a:solidFill>
                  <a:srgbClr val="888888"/>
                </a:solidFill>
                <a:latin typeface="Calibri"/>
                <a:ea typeface="Calibri"/>
                <a:cs typeface="Calibri"/>
                <a:sym typeface="Calibri"/>
              </a:defRPr>
            </a:lvl1pPr>
            <a:lvl2pPr marL="0" marR="0" lvl="1" indent="0" algn="r" rtl="0">
              <a:spcBef>
                <a:spcPts val="0"/>
              </a:spcBef>
              <a:spcAft>
                <a:spcPts val="0"/>
              </a:spcAft>
              <a:buNone/>
              <a:defRPr sz="1200">
                <a:solidFill>
                  <a:srgbClr val="888888"/>
                </a:solidFill>
                <a:latin typeface="Calibri"/>
                <a:ea typeface="Calibri"/>
                <a:cs typeface="Calibri"/>
                <a:sym typeface="Calibri"/>
              </a:defRPr>
            </a:lvl2pPr>
            <a:lvl3pPr marL="0" marR="0" lvl="2" indent="0" algn="r" rtl="0">
              <a:spcBef>
                <a:spcPts val="0"/>
              </a:spcBef>
              <a:spcAft>
                <a:spcPts val="0"/>
              </a:spcAft>
              <a:buNone/>
              <a:defRPr sz="1200">
                <a:solidFill>
                  <a:srgbClr val="888888"/>
                </a:solidFill>
                <a:latin typeface="Calibri"/>
                <a:ea typeface="Calibri"/>
                <a:cs typeface="Calibri"/>
                <a:sym typeface="Calibri"/>
              </a:defRPr>
            </a:lvl3pPr>
            <a:lvl4pPr marL="0" marR="0" lvl="3" indent="0" algn="r" rtl="0">
              <a:spcBef>
                <a:spcPts val="0"/>
              </a:spcBef>
              <a:spcAft>
                <a:spcPts val="0"/>
              </a:spcAft>
              <a:buNone/>
              <a:defRPr sz="1200">
                <a:solidFill>
                  <a:srgbClr val="888888"/>
                </a:solidFill>
                <a:latin typeface="Calibri"/>
                <a:ea typeface="Calibri"/>
                <a:cs typeface="Calibri"/>
                <a:sym typeface="Calibri"/>
              </a:defRPr>
            </a:lvl4pPr>
            <a:lvl5pPr marL="0" marR="0" lvl="4" indent="0" algn="r" rtl="0">
              <a:spcBef>
                <a:spcPts val="0"/>
              </a:spcBef>
              <a:spcAft>
                <a:spcPts val="0"/>
              </a:spcAft>
              <a:buNone/>
              <a:defRPr sz="1200">
                <a:solidFill>
                  <a:srgbClr val="888888"/>
                </a:solidFill>
                <a:latin typeface="Calibri"/>
                <a:ea typeface="Calibri"/>
                <a:cs typeface="Calibri"/>
                <a:sym typeface="Calibri"/>
              </a:defRPr>
            </a:lvl5pPr>
            <a:lvl6pPr marL="0" marR="0" lvl="5" indent="0" algn="r" rtl="0">
              <a:spcBef>
                <a:spcPts val="0"/>
              </a:spcBef>
              <a:spcAft>
                <a:spcPts val="0"/>
              </a:spcAft>
              <a:buNone/>
              <a:defRPr sz="1200">
                <a:solidFill>
                  <a:srgbClr val="888888"/>
                </a:solidFill>
                <a:latin typeface="Calibri"/>
                <a:ea typeface="Calibri"/>
                <a:cs typeface="Calibri"/>
                <a:sym typeface="Calibri"/>
              </a:defRPr>
            </a:lvl6pPr>
            <a:lvl7pPr marL="0" marR="0" lvl="6" indent="0" algn="r" rtl="0">
              <a:spcBef>
                <a:spcPts val="0"/>
              </a:spcBef>
              <a:spcAft>
                <a:spcPts val="0"/>
              </a:spcAft>
              <a:buNone/>
              <a:defRPr sz="1200">
                <a:solidFill>
                  <a:srgbClr val="888888"/>
                </a:solidFill>
                <a:latin typeface="Calibri"/>
                <a:ea typeface="Calibri"/>
                <a:cs typeface="Calibri"/>
                <a:sym typeface="Calibri"/>
              </a:defRPr>
            </a:lvl7pPr>
            <a:lvl8pPr marL="0" marR="0" lvl="7" indent="0" algn="r" rtl="0">
              <a:spcBef>
                <a:spcPts val="0"/>
              </a:spcBef>
              <a:spcAft>
                <a:spcPts val="0"/>
              </a:spcAft>
              <a:buNone/>
              <a:defRPr sz="1200">
                <a:solidFill>
                  <a:srgbClr val="888888"/>
                </a:solidFill>
                <a:latin typeface="Calibri"/>
                <a:ea typeface="Calibri"/>
                <a:cs typeface="Calibri"/>
                <a:sym typeface="Calibri"/>
              </a:defRPr>
            </a:lvl8pPr>
            <a:lvl9pPr marL="0" marR="0" lvl="8" indent="0" algn="r" rtl="0">
              <a:spcBef>
                <a:spcPts val="0"/>
              </a:spcBef>
              <a:spcAft>
                <a:spcPts val="0"/>
              </a:spcAft>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289"/>
        <p:cNvGrpSpPr/>
        <p:nvPr/>
      </p:nvGrpSpPr>
      <p:grpSpPr>
        <a:xfrm>
          <a:off x="0" y="0"/>
          <a:ext cx="0" cy="0"/>
          <a:chOff x="0" y="0"/>
          <a:chExt cx="0" cy="0"/>
        </a:xfrm>
      </p:grpSpPr>
      <p:sp>
        <p:nvSpPr>
          <p:cNvPr id="290" name="Google Shape;290;p37"/>
          <p:cNvSpPr/>
          <p:nvPr/>
        </p:nvSpPr>
        <p:spPr>
          <a:xfrm>
            <a:off x="-90488" y="-57151"/>
            <a:ext cx="12282300" cy="6923100"/>
          </a:xfrm>
          <a:prstGeom prst="rect">
            <a:avLst/>
          </a:prstGeom>
          <a:solidFill>
            <a:srgbClr val="EEF9FC"/>
          </a:solidFill>
          <a:ln>
            <a:noFill/>
          </a:ln>
        </p:spPr>
        <p:txBody>
          <a:bodyPr spcFirstLastPara="1" wrap="square" lIns="121900" tIns="60925" rIns="121900" bIns="60925"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291" name="Google Shape;291;p37"/>
          <p:cNvPicPr preferRelativeResize="0"/>
          <p:nvPr/>
        </p:nvPicPr>
        <p:blipFill rotWithShape="1">
          <a:blip r:embed="rId2">
            <a:alphaModFix/>
          </a:blip>
          <a:srcRect r="22438" b="43019"/>
          <a:stretch/>
        </p:blipFill>
        <p:spPr>
          <a:xfrm>
            <a:off x="8235952" y="5599114"/>
            <a:ext cx="4075113" cy="1312863"/>
          </a:xfrm>
          <a:prstGeom prst="rect">
            <a:avLst/>
          </a:prstGeom>
          <a:noFill/>
          <a:ln>
            <a:noFill/>
          </a:ln>
        </p:spPr>
      </p:pic>
      <p:sp>
        <p:nvSpPr>
          <p:cNvPr id="292" name="Google Shape;292;p37"/>
          <p:cNvSpPr txBox="1"/>
          <p:nvPr/>
        </p:nvSpPr>
        <p:spPr>
          <a:xfrm>
            <a:off x="850900" y="6356352"/>
            <a:ext cx="5029200" cy="365100"/>
          </a:xfrm>
          <a:prstGeom prst="rect">
            <a:avLst/>
          </a:prstGeom>
          <a:noFill/>
          <a:ln>
            <a:noFill/>
          </a:ln>
        </p:spPr>
        <p:txBody>
          <a:bodyPr spcFirstLastPara="1" wrap="square" lIns="121900" tIns="60925" rIns="121900" bIns="60925" anchor="ctr" anchorCtr="0">
            <a:noAutofit/>
          </a:bodyPr>
          <a:lstStyle/>
          <a:p>
            <a:pPr marL="0" marR="0" lvl="0" indent="0" algn="ctr" rtl="0">
              <a:spcBef>
                <a:spcPts val="0"/>
              </a:spcBef>
              <a:spcAft>
                <a:spcPts val="0"/>
              </a:spcAft>
              <a:buNone/>
            </a:pPr>
            <a:r>
              <a:rPr lang="en-US" sz="1200">
                <a:solidFill>
                  <a:srgbClr val="888888"/>
                </a:solidFill>
                <a:latin typeface="Calibri"/>
                <a:ea typeface="Calibri"/>
                <a:cs typeface="Calibri"/>
                <a:sym typeface="Calibri"/>
              </a:rPr>
              <a:t>© 2019 University Corporation for Atmospheric Research. All Rights Reserved </a:t>
            </a:r>
            <a:endParaRPr sz="1200">
              <a:solidFill>
                <a:srgbClr val="888888"/>
              </a:solidFill>
              <a:latin typeface="Calibri"/>
              <a:ea typeface="Calibri"/>
              <a:cs typeface="Calibri"/>
              <a:sym typeface="Calibri"/>
            </a:endParaRPr>
          </a:p>
        </p:txBody>
      </p:sp>
      <p:sp>
        <p:nvSpPr>
          <p:cNvPr id="293" name="Google Shape;293;p37"/>
          <p:cNvSpPr txBox="1">
            <a:spLocks noGrp="1"/>
          </p:cNvSpPr>
          <p:nvPr>
            <p:ph type="title"/>
          </p:nvPr>
        </p:nvSpPr>
        <p:spPr>
          <a:xfrm>
            <a:off x="839788" y="457200"/>
            <a:ext cx="3932400" cy="1600500"/>
          </a:xfrm>
          <a:prstGeom prst="rect">
            <a:avLst/>
          </a:prstGeom>
          <a:noFill/>
          <a:ln>
            <a:noFill/>
          </a:ln>
        </p:spPr>
        <p:txBody>
          <a:bodyPr spcFirstLastPara="1" wrap="square" lIns="121900" tIns="60925" rIns="121900" bIns="60925" anchor="b" anchorCtr="0"/>
          <a:lstStyle>
            <a:lvl1pPr lvl="0" algn="l" rtl="0">
              <a:lnSpc>
                <a:spcPct val="90000"/>
              </a:lnSpc>
              <a:spcBef>
                <a:spcPts val="0"/>
              </a:spcBef>
              <a:spcAft>
                <a:spcPts val="0"/>
              </a:spcAft>
              <a:buSzPts val="1900"/>
              <a:buNone/>
              <a:defRPr sz="3200"/>
            </a:lvl1pPr>
            <a:lvl2pPr lvl="1" algn="l" rtl="0">
              <a:lnSpc>
                <a:spcPct val="90000"/>
              </a:lnSpc>
              <a:spcBef>
                <a:spcPts val="0"/>
              </a:spcBef>
              <a:spcAft>
                <a:spcPts val="0"/>
              </a:spcAft>
              <a:buSzPts val="1900"/>
              <a:buNone/>
              <a:defRPr/>
            </a:lvl2pPr>
            <a:lvl3pPr lvl="2" algn="l" rtl="0">
              <a:lnSpc>
                <a:spcPct val="90000"/>
              </a:lnSpc>
              <a:spcBef>
                <a:spcPts val="0"/>
              </a:spcBef>
              <a:spcAft>
                <a:spcPts val="0"/>
              </a:spcAft>
              <a:buSzPts val="1900"/>
              <a:buNone/>
              <a:defRPr/>
            </a:lvl3pPr>
            <a:lvl4pPr lvl="3" algn="l" rtl="0">
              <a:lnSpc>
                <a:spcPct val="90000"/>
              </a:lnSpc>
              <a:spcBef>
                <a:spcPts val="0"/>
              </a:spcBef>
              <a:spcAft>
                <a:spcPts val="0"/>
              </a:spcAft>
              <a:buSzPts val="1900"/>
              <a:buNone/>
              <a:defRPr/>
            </a:lvl4pPr>
            <a:lvl5pPr lvl="4" algn="l" rtl="0">
              <a:lnSpc>
                <a:spcPct val="90000"/>
              </a:lnSpc>
              <a:spcBef>
                <a:spcPts val="0"/>
              </a:spcBef>
              <a:spcAft>
                <a:spcPts val="0"/>
              </a:spcAft>
              <a:buSzPts val="1900"/>
              <a:buNone/>
              <a:defRPr/>
            </a:lvl5pPr>
            <a:lvl6pPr lvl="5" algn="l" rtl="0">
              <a:lnSpc>
                <a:spcPct val="90000"/>
              </a:lnSpc>
              <a:spcBef>
                <a:spcPts val="0"/>
              </a:spcBef>
              <a:spcAft>
                <a:spcPts val="0"/>
              </a:spcAft>
              <a:buSzPts val="1900"/>
              <a:buNone/>
              <a:defRPr/>
            </a:lvl6pPr>
            <a:lvl7pPr lvl="6" algn="l" rtl="0">
              <a:lnSpc>
                <a:spcPct val="90000"/>
              </a:lnSpc>
              <a:spcBef>
                <a:spcPts val="0"/>
              </a:spcBef>
              <a:spcAft>
                <a:spcPts val="0"/>
              </a:spcAft>
              <a:buSzPts val="1900"/>
              <a:buNone/>
              <a:defRPr/>
            </a:lvl7pPr>
            <a:lvl8pPr lvl="7" algn="l" rtl="0">
              <a:lnSpc>
                <a:spcPct val="90000"/>
              </a:lnSpc>
              <a:spcBef>
                <a:spcPts val="0"/>
              </a:spcBef>
              <a:spcAft>
                <a:spcPts val="0"/>
              </a:spcAft>
              <a:buSzPts val="1900"/>
              <a:buNone/>
              <a:defRPr/>
            </a:lvl8pPr>
            <a:lvl9pPr lvl="8" algn="l" rtl="0">
              <a:lnSpc>
                <a:spcPct val="90000"/>
              </a:lnSpc>
              <a:spcBef>
                <a:spcPts val="0"/>
              </a:spcBef>
              <a:spcAft>
                <a:spcPts val="0"/>
              </a:spcAft>
              <a:buSzPts val="1900"/>
              <a:buNone/>
              <a:defRPr/>
            </a:lvl9pPr>
          </a:lstStyle>
          <a:p>
            <a:endParaRPr/>
          </a:p>
        </p:txBody>
      </p:sp>
      <p:sp>
        <p:nvSpPr>
          <p:cNvPr id="294" name="Google Shape;294;p37"/>
          <p:cNvSpPr>
            <a:spLocks noGrp="1"/>
          </p:cNvSpPr>
          <p:nvPr>
            <p:ph type="pic" idx="2"/>
          </p:nvPr>
        </p:nvSpPr>
        <p:spPr>
          <a:xfrm>
            <a:off x="5183188" y="987427"/>
            <a:ext cx="6172500" cy="4873500"/>
          </a:xfrm>
          <a:prstGeom prst="rect">
            <a:avLst/>
          </a:prstGeom>
          <a:noFill/>
          <a:ln>
            <a:noFill/>
          </a:ln>
        </p:spPr>
        <p:txBody>
          <a:bodyPr spcFirstLastPara="1" wrap="square" lIns="121900" tIns="60925" rIns="121900" bIns="60925" anchor="t" anchorCtr="0"/>
          <a:lstStyle>
            <a:lvl1pPr marR="0" lvl="0" algn="l" rtl="0">
              <a:lnSpc>
                <a:spcPct val="90000"/>
              </a:lnSpc>
              <a:spcBef>
                <a:spcPts val="1000"/>
              </a:spcBef>
              <a:spcAft>
                <a:spcPts val="0"/>
              </a:spcAft>
              <a:buClr>
                <a:srgbClr val="595857"/>
              </a:buClr>
              <a:buSzPts val="3200"/>
              <a:buFont typeface="Arial"/>
              <a:buNone/>
              <a:defRPr sz="3200" b="0" i="0" u="none" strike="noStrike" cap="none">
                <a:solidFill>
                  <a:srgbClr val="595857"/>
                </a:solidFill>
                <a:latin typeface="Open Sans"/>
                <a:ea typeface="Open Sans"/>
                <a:cs typeface="Open Sans"/>
                <a:sym typeface="Open Sans"/>
              </a:defRPr>
            </a:lvl1pPr>
            <a:lvl2pPr marR="0" lvl="1" algn="l" rtl="0">
              <a:lnSpc>
                <a:spcPct val="90000"/>
              </a:lnSpc>
              <a:spcBef>
                <a:spcPts val="500"/>
              </a:spcBef>
              <a:spcAft>
                <a:spcPts val="0"/>
              </a:spcAft>
              <a:buClr>
                <a:srgbClr val="595857"/>
              </a:buClr>
              <a:buSzPts val="2800"/>
              <a:buFont typeface="Arial"/>
              <a:buNone/>
              <a:defRPr sz="2800" b="0" i="0" u="none" strike="noStrike" cap="none">
                <a:solidFill>
                  <a:srgbClr val="595857"/>
                </a:solidFill>
                <a:latin typeface="Open Sans"/>
                <a:ea typeface="Open Sans"/>
                <a:cs typeface="Open Sans"/>
                <a:sym typeface="Open Sans"/>
              </a:defRPr>
            </a:lvl2pPr>
            <a:lvl3pPr marR="0" lvl="2" algn="l" rtl="0">
              <a:lnSpc>
                <a:spcPct val="90000"/>
              </a:lnSpc>
              <a:spcBef>
                <a:spcPts val="500"/>
              </a:spcBef>
              <a:spcAft>
                <a:spcPts val="0"/>
              </a:spcAft>
              <a:buClr>
                <a:srgbClr val="595857"/>
              </a:buClr>
              <a:buSzPts val="2400"/>
              <a:buFont typeface="Arial"/>
              <a:buNone/>
              <a:defRPr sz="2400" b="0" i="0" u="none" strike="noStrike" cap="none">
                <a:solidFill>
                  <a:srgbClr val="595857"/>
                </a:solidFill>
                <a:latin typeface="Open Sans"/>
                <a:ea typeface="Open Sans"/>
                <a:cs typeface="Open Sans"/>
                <a:sym typeface="Open Sans"/>
              </a:defRPr>
            </a:lvl3pPr>
            <a:lvl4pPr marR="0" lvl="3" algn="l" rtl="0">
              <a:lnSpc>
                <a:spcPct val="90000"/>
              </a:lnSpc>
              <a:spcBef>
                <a:spcPts val="500"/>
              </a:spcBef>
              <a:spcAft>
                <a:spcPts val="0"/>
              </a:spcAft>
              <a:buClr>
                <a:srgbClr val="595857"/>
              </a:buClr>
              <a:buSzPts val="2000"/>
              <a:buFont typeface="Arial"/>
              <a:buNone/>
              <a:defRPr sz="2000" b="0" i="0" u="none" strike="noStrike" cap="none">
                <a:solidFill>
                  <a:srgbClr val="595857"/>
                </a:solidFill>
                <a:latin typeface="Open Sans"/>
                <a:ea typeface="Open Sans"/>
                <a:cs typeface="Open Sans"/>
                <a:sym typeface="Open Sans"/>
              </a:defRPr>
            </a:lvl4pPr>
            <a:lvl5pPr marR="0" lvl="4" algn="l" rtl="0">
              <a:lnSpc>
                <a:spcPct val="90000"/>
              </a:lnSpc>
              <a:spcBef>
                <a:spcPts val="500"/>
              </a:spcBef>
              <a:spcAft>
                <a:spcPts val="0"/>
              </a:spcAft>
              <a:buClr>
                <a:srgbClr val="595857"/>
              </a:buClr>
              <a:buSzPts val="2000"/>
              <a:buFont typeface="Arial"/>
              <a:buNone/>
              <a:defRPr sz="2000" b="0" i="0" u="none" strike="noStrike" cap="none">
                <a:solidFill>
                  <a:srgbClr val="595857"/>
                </a:solidFill>
                <a:latin typeface="Open Sans"/>
                <a:ea typeface="Open Sans"/>
                <a:cs typeface="Open Sans"/>
                <a:sym typeface="Open Sans"/>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295" name="Google Shape;295;p37"/>
          <p:cNvSpPr txBox="1">
            <a:spLocks noGrp="1"/>
          </p:cNvSpPr>
          <p:nvPr>
            <p:ph type="body" idx="1"/>
          </p:nvPr>
        </p:nvSpPr>
        <p:spPr>
          <a:xfrm>
            <a:off x="839788" y="2057400"/>
            <a:ext cx="3932400" cy="3811500"/>
          </a:xfrm>
          <a:prstGeom prst="rect">
            <a:avLst/>
          </a:prstGeom>
          <a:noFill/>
          <a:ln>
            <a:noFill/>
          </a:ln>
        </p:spPr>
        <p:txBody>
          <a:bodyPr spcFirstLastPara="1" wrap="square" lIns="121900" tIns="60925" rIns="121900" bIns="60925" anchor="t" anchorCtr="0"/>
          <a:lstStyle>
            <a:lvl1pPr marL="457200" lvl="0" indent="-228600" algn="l" rtl="0">
              <a:lnSpc>
                <a:spcPct val="90000"/>
              </a:lnSpc>
              <a:spcBef>
                <a:spcPts val="1000"/>
              </a:spcBef>
              <a:spcAft>
                <a:spcPts val="0"/>
              </a:spcAft>
              <a:buClr>
                <a:srgbClr val="595857"/>
              </a:buClr>
              <a:buSzPts val="1600"/>
              <a:buNone/>
              <a:defRPr sz="1600"/>
            </a:lvl1pPr>
            <a:lvl2pPr marL="914400" lvl="1" indent="-228600" algn="l" rtl="0">
              <a:lnSpc>
                <a:spcPct val="90000"/>
              </a:lnSpc>
              <a:spcBef>
                <a:spcPts val="500"/>
              </a:spcBef>
              <a:spcAft>
                <a:spcPts val="0"/>
              </a:spcAft>
              <a:buClr>
                <a:srgbClr val="595857"/>
              </a:buClr>
              <a:buSzPts val="1400"/>
              <a:buNone/>
              <a:defRPr sz="1400"/>
            </a:lvl2pPr>
            <a:lvl3pPr marL="1371600" lvl="2" indent="-228600" algn="l" rtl="0">
              <a:lnSpc>
                <a:spcPct val="90000"/>
              </a:lnSpc>
              <a:spcBef>
                <a:spcPts val="500"/>
              </a:spcBef>
              <a:spcAft>
                <a:spcPts val="0"/>
              </a:spcAft>
              <a:buClr>
                <a:srgbClr val="595857"/>
              </a:buClr>
              <a:buSzPts val="1200"/>
              <a:buNone/>
              <a:defRPr sz="1200"/>
            </a:lvl3pPr>
            <a:lvl4pPr marL="1828800" lvl="3" indent="-228600" algn="l" rtl="0">
              <a:lnSpc>
                <a:spcPct val="90000"/>
              </a:lnSpc>
              <a:spcBef>
                <a:spcPts val="500"/>
              </a:spcBef>
              <a:spcAft>
                <a:spcPts val="0"/>
              </a:spcAft>
              <a:buClr>
                <a:srgbClr val="595857"/>
              </a:buClr>
              <a:buSzPts val="1000"/>
              <a:buNone/>
              <a:defRPr sz="1000"/>
            </a:lvl4pPr>
            <a:lvl5pPr marL="2286000" lvl="4" indent="-228600" algn="l" rtl="0">
              <a:lnSpc>
                <a:spcPct val="90000"/>
              </a:lnSpc>
              <a:spcBef>
                <a:spcPts val="500"/>
              </a:spcBef>
              <a:spcAft>
                <a:spcPts val="0"/>
              </a:spcAft>
              <a:buClr>
                <a:srgbClr val="595857"/>
              </a:buClr>
              <a:buSzPts val="1000"/>
              <a:buNone/>
              <a:defRPr sz="1000"/>
            </a:lvl5pPr>
            <a:lvl6pPr marL="2743200" lvl="5" indent="-228600" algn="l" rtl="0">
              <a:lnSpc>
                <a:spcPct val="90000"/>
              </a:lnSpc>
              <a:spcBef>
                <a:spcPts val="500"/>
              </a:spcBef>
              <a:spcAft>
                <a:spcPts val="0"/>
              </a:spcAft>
              <a:buClr>
                <a:schemeClr val="dk1"/>
              </a:buClr>
              <a:buSzPts val="1000"/>
              <a:buNone/>
              <a:defRPr sz="1000"/>
            </a:lvl6pPr>
            <a:lvl7pPr marL="3200400" lvl="6" indent="-228600" algn="l" rtl="0">
              <a:lnSpc>
                <a:spcPct val="90000"/>
              </a:lnSpc>
              <a:spcBef>
                <a:spcPts val="500"/>
              </a:spcBef>
              <a:spcAft>
                <a:spcPts val="0"/>
              </a:spcAft>
              <a:buClr>
                <a:schemeClr val="dk1"/>
              </a:buClr>
              <a:buSzPts val="1000"/>
              <a:buNone/>
              <a:defRPr sz="1000"/>
            </a:lvl7pPr>
            <a:lvl8pPr marL="3657600" lvl="7" indent="-228600" algn="l" rtl="0">
              <a:lnSpc>
                <a:spcPct val="90000"/>
              </a:lnSpc>
              <a:spcBef>
                <a:spcPts val="500"/>
              </a:spcBef>
              <a:spcAft>
                <a:spcPts val="0"/>
              </a:spcAft>
              <a:buClr>
                <a:schemeClr val="dk1"/>
              </a:buClr>
              <a:buSzPts val="1000"/>
              <a:buNone/>
              <a:defRPr sz="1000"/>
            </a:lvl8pPr>
            <a:lvl9pPr marL="4114800" lvl="8" indent="-228600" algn="l" rtl="0">
              <a:lnSpc>
                <a:spcPct val="90000"/>
              </a:lnSpc>
              <a:spcBef>
                <a:spcPts val="500"/>
              </a:spcBef>
              <a:spcAft>
                <a:spcPts val="0"/>
              </a:spcAft>
              <a:buClr>
                <a:schemeClr val="dk1"/>
              </a:buClr>
              <a:buSzPts val="1000"/>
              <a:buNone/>
              <a:defRPr sz="1000"/>
            </a:lvl9pPr>
          </a:lstStyle>
          <a:p>
            <a:endParaRPr/>
          </a:p>
        </p:txBody>
      </p:sp>
      <p:sp>
        <p:nvSpPr>
          <p:cNvPr id="296" name="Google Shape;296;p37"/>
          <p:cNvSpPr txBox="1">
            <a:spLocks noGrp="1"/>
          </p:cNvSpPr>
          <p:nvPr>
            <p:ph type="dt" idx="10"/>
          </p:nvPr>
        </p:nvSpPr>
        <p:spPr>
          <a:xfrm>
            <a:off x="6351" y="6356351"/>
            <a:ext cx="701700" cy="266700"/>
          </a:xfrm>
          <a:prstGeom prst="rect">
            <a:avLst/>
          </a:prstGeom>
          <a:noFill/>
          <a:ln>
            <a:noFill/>
          </a:ln>
        </p:spPr>
        <p:txBody>
          <a:bodyPr spcFirstLastPara="1" wrap="square" lIns="121900" tIns="60925" rIns="121900" bIns="60925" anchor="ctr" anchorCtr="0"/>
          <a:lstStyle>
            <a:lvl1pPr lvl="0" algn="l" rtl="0">
              <a:spcBef>
                <a:spcPts val="0"/>
              </a:spcBef>
              <a:spcAft>
                <a:spcPts val="0"/>
              </a:spcAft>
              <a:buSzPts val="1900"/>
              <a:buNone/>
              <a:defRPr/>
            </a:lvl1pPr>
            <a:lvl2pPr lvl="1" algn="l" rtl="0">
              <a:spcBef>
                <a:spcPts val="0"/>
              </a:spcBef>
              <a:spcAft>
                <a:spcPts val="0"/>
              </a:spcAft>
              <a:buSzPts val="1900"/>
              <a:buNone/>
              <a:defRPr/>
            </a:lvl2pPr>
            <a:lvl3pPr lvl="2" algn="l" rtl="0">
              <a:spcBef>
                <a:spcPts val="0"/>
              </a:spcBef>
              <a:spcAft>
                <a:spcPts val="0"/>
              </a:spcAft>
              <a:buSzPts val="1900"/>
              <a:buNone/>
              <a:defRPr/>
            </a:lvl3pPr>
            <a:lvl4pPr lvl="3" algn="l" rtl="0">
              <a:spcBef>
                <a:spcPts val="0"/>
              </a:spcBef>
              <a:spcAft>
                <a:spcPts val="0"/>
              </a:spcAft>
              <a:buSzPts val="1900"/>
              <a:buNone/>
              <a:defRPr/>
            </a:lvl4pPr>
            <a:lvl5pPr lvl="4" algn="l" rtl="0">
              <a:spcBef>
                <a:spcPts val="0"/>
              </a:spcBef>
              <a:spcAft>
                <a:spcPts val="0"/>
              </a:spcAft>
              <a:buSzPts val="1900"/>
              <a:buNone/>
              <a:defRPr/>
            </a:lvl5pPr>
            <a:lvl6pPr lvl="5" algn="l" rtl="0">
              <a:spcBef>
                <a:spcPts val="0"/>
              </a:spcBef>
              <a:spcAft>
                <a:spcPts val="0"/>
              </a:spcAft>
              <a:buSzPts val="1900"/>
              <a:buNone/>
              <a:defRPr/>
            </a:lvl6pPr>
            <a:lvl7pPr lvl="6" algn="l" rtl="0">
              <a:spcBef>
                <a:spcPts val="0"/>
              </a:spcBef>
              <a:spcAft>
                <a:spcPts val="0"/>
              </a:spcAft>
              <a:buSzPts val="1900"/>
              <a:buNone/>
              <a:defRPr/>
            </a:lvl7pPr>
            <a:lvl8pPr lvl="7" algn="l" rtl="0">
              <a:spcBef>
                <a:spcPts val="0"/>
              </a:spcBef>
              <a:spcAft>
                <a:spcPts val="0"/>
              </a:spcAft>
              <a:buSzPts val="1900"/>
              <a:buNone/>
              <a:defRPr/>
            </a:lvl8pPr>
            <a:lvl9pPr lvl="8" algn="l" rtl="0">
              <a:spcBef>
                <a:spcPts val="0"/>
              </a:spcBef>
              <a:spcAft>
                <a:spcPts val="0"/>
              </a:spcAft>
              <a:buSzPts val="1900"/>
              <a:buNone/>
              <a:defRPr/>
            </a:lvl9pPr>
          </a:lstStyle>
          <a:p>
            <a:endParaRPr/>
          </a:p>
        </p:txBody>
      </p:sp>
      <p:sp>
        <p:nvSpPr>
          <p:cNvPr id="297" name="Google Shape;297;p37"/>
          <p:cNvSpPr txBox="1">
            <a:spLocks noGrp="1"/>
          </p:cNvSpPr>
          <p:nvPr>
            <p:ph type="sldNum" idx="12"/>
          </p:nvPr>
        </p:nvSpPr>
        <p:spPr>
          <a:xfrm>
            <a:off x="8610600" y="6356352"/>
            <a:ext cx="2743200" cy="365100"/>
          </a:xfrm>
          <a:prstGeom prst="rect">
            <a:avLst/>
          </a:prstGeom>
          <a:noFill/>
          <a:ln>
            <a:noFill/>
          </a:ln>
        </p:spPr>
        <p:txBody>
          <a:bodyPr spcFirstLastPara="1" wrap="square" lIns="121900" tIns="60925" rIns="121900" bIns="60925" anchor="ctr" anchorCtr="0">
            <a:noAutofit/>
          </a:bodyPr>
          <a:lstStyle>
            <a:lvl1pPr marL="0" marR="0" lvl="0" indent="0" algn="r" rtl="0">
              <a:spcBef>
                <a:spcPts val="0"/>
              </a:spcBef>
              <a:spcAft>
                <a:spcPts val="0"/>
              </a:spcAft>
              <a:buNone/>
              <a:defRPr sz="1200">
                <a:solidFill>
                  <a:srgbClr val="888888"/>
                </a:solidFill>
                <a:latin typeface="Calibri"/>
                <a:ea typeface="Calibri"/>
                <a:cs typeface="Calibri"/>
                <a:sym typeface="Calibri"/>
              </a:defRPr>
            </a:lvl1pPr>
            <a:lvl2pPr marL="0" marR="0" lvl="1" indent="0" algn="r" rtl="0">
              <a:spcBef>
                <a:spcPts val="0"/>
              </a:spcBef>
              <a:spcAft>
                <a:spcPts val="0"/>
              </a:spcAft>
              <a:buNone/>
              <a:defRPr sz="1200">
                <a:solidFill>
                  <a:srgbClr val="888888"/>
                </a:solidFill>
                <a:latin typeface="Calibri"/>
                <a:ea typeface="Calibri"/>
                <a:cs typeface="Calibri"/>
                <a:sym typeface="Calibri"/>
              </a:defRPr>
            </a:lvl2pPr>
            <a:lvl3pPr marL="0" marR="0" lvl="2" indent="0" algn="r" rtl="0">
              <a:spcBef>
                <a:spcPts val="0"/>
              </a:spcBef>
              <a:spcAft>
                <a:spcPts val="0"/>
              </a:spcAft>
              <a:buNone/>
              <a:defRPr sz="1200">
                <a:solidFill>
                  <a:srgbClr val="888888"/>
                </a:solidFill>
                <a:latin typeface="Calibri"/>
                <a:ea typeface="Calibri"/>
                <a:cs typeface="Calibri"/>
                <a:sym typeface="Calibri"/>
              </a:defRPr>
            </a:lvl3pPr>
            <a:lvl4pPr marL="0" marR="0" lvl="3" indent="0" algn="r" rtl="0">
              <a:spcBef>
                <a:spcPts val="0"/>
              </a:spcBef>
              <a:spcAft>
                <a:spcPts val="0"/>
              </a:spcAft>
              <a:buNone/>
              <a:defRPr sz="1200">
                <a:solidFill>
                  <a:srgbClr val="888888"/>
                </a:solidFill>
                <a:latin typeface="Calibri"/>
                <a:ea typeface="Calibri"/>
                <a:cs typeface="Calibri"/>
                <a:sym typeface="Calibri"/>
              </a:defRPr>
            </a:lvl4pPr>
            <a:lvl5pPr marL="0" marR="0" lvl="4" indent="0" algn="r" rtl="0">
              <a:spcBef>
                <a:spcPts val="0"/>
              </a:spcBef>
              <a:spcAft>
                <a:spcPts val="0"/>
              </a:spcAft>
              <a:buNone/>
              <a:defRPr sz="1200">
                <a:solidFill>
                  <a:srgbClr val="888888"/>
                </a:solidFill>
                <a:latin typeface="Calibri"/>
                <a:ea typeface="Calibri"/>
                <a:cs typeface="Calibri"/>
                <a:sym typeface="Calibri"/>
              </a:defRPr>
            </a:lvl5pPr>
            <a:lvl6pPr marL="0" marR="0" lvl="5" indent="0" algn="r" rtl="0">
              <a:spcBef>
                <a:spcPts val="0"/>
              </a:spcBef>
              <a:spcAft>
                <a:spcPts val="0"/>
              </a:spcAft>
              <a:buNone/>
              <a:defRPr sz="1200">
                <a:solidFill>
                  <a:srgbClr val="888888"/>
                </a:solidFill>
                <a:latin typeface="Calibri"/>
                <a:ea typeface="Calibri"/>
                <a:cs typeface="Calibri"/>
                <a:sym typeface="Calibri"/>
              </a:defRPr>
            </a:lvl6pPr>
            <a:lvl7pPr marL="0" marR="0" lvl="6" indent="0" algn="r" rtl="0">
              <a:spcBef>
                <a:spcPts val="0"/>
              </a:spcBef>
              <a:spcAft>
                <a:spcPts val="0"/>
              </a:spcAft>
              <a:buNone/>
              <a:defRPr sz="1200">
                <a:solidFill>
                  <a:srgbClr val="888888"/>
                </a:solidFill>
                <a:latin typeface="Calibri"/>
                <a:ea typeface="Calibri"/>
                <a:cs typeface="Calibri"/>
                <a:sym typeface="Calibri"/>
              </a:defRPr>
            </a:lvl7pPr>
            <a:lvl8pPr marL="0" marR="0" lvl="7" indent="0" algn="r" rtl="0">
              <a:spcBef>
                <a:spcPts val="0"/>
              </a:spcBef>
              <a:spcAft>
                <a:spcPts val="0"/>
              </a:spcAft>
              <a:buNone/>
              <a:defRPr sz="1200">
                <a:solidFill>
                  <a:srgbClr val="888888"/>
                </a:solidFill>
                <a:latin typeface="Calibri"/>
                <a:ea typeface="Calibri"/>
                <a:cs typeface="Calibri"/>
                <a:sym typeface="Calibri"/>
              </a:defRPr>
            </a:lvl8pPr>
            <a:lvl9pPr marL="0" marR="0" lvl="8" indent="0" algn="r" rtl="0">
              <a:spcBef>
                <a:spcPts val="0"/>
              </a:spcBef>
              <a:spcAft>
                <a:spcPts val="0"/>
              </a:spcAft>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298"/>
        <p:cNvGrpSpPr/>
        <p:nvPr/>
      </p:nvGrpSpPr>
      <p:grpSpPr>
        <a:xfrm>
          <a:off x="0" y="0"/>
          <a:ext cx="0" cy="0"/>
          <a:chOff x="0" y="0"/>
          <a:chExt cx="0" cy="0"/>
        </a:xfrm>
      </p:grpSpPr>
      <p:sp>
        <p:nvSpPr>
          <p:cNvPr id="299" name="Google Shape;299;p38"/>
          <p:cNvSpPr/>
          <p:nvPr/>
        </p:nvSpPr>
        <p:spPr>
          <a:xfrm>
            <a:off x="-90488" y="-57151"/>
            <a:ext cx="12282300" cy="6923100"/>
          </a:xfrm>
          <a:prstGeom prst="rect">
            <a:avLst/>
          </a:prstGeom>
          <a:solidFill>
            <a:srgbClr val="EEF9FC"/>
          </a:solidFill>
          <a:ln>
            <a:noFill/>
          </a:ln>
        </p:spPr>
        <p:txBody>
          <a:bodyPr spcFirstLastPara="1" wrap="square" lIns="121900" tIns="60925" rIns="121900" bIns="60925"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300" name="Google Shape;300;p38"/>
          <p:cNvPicPr preferRelativeResize="0"/>
          <p:nvPr/>
        </p:nvPicPr>
        <p:blipFill rotWithShape="1">
          <a:blip r:embed="rId2">
            <a:alphaModFix/>
          </a:blip>
          <a:srcRect r="22438" b="43019"/>
          <a:stretch/>
        </p:blipFill>
        <p:spPr>
          <a:xfrm>
            <a:off x="8235952" y="5599114"/>
            <a:ext cx="4075113" cy="1312863"/>
          </a:xfrm>
          <a:prstGeom prst="rect">
            <a:avLst/>
          </a:prstGeom>
          <a:noFill/>
          <a:ln>
            <a:noFill/>
          </a:ln>
        </p:spPr>
      </p:pic>
      <p:sp>
        <p:nvSpPr>
          <p:cNvPr id="301" name="Google Shape;301;p38"/>
          <p:cNvSpPr txBox="1"/>
          <p:nvPr/>
        </p:nvSpPr>
        <p:spPr>
          <a:xfrm>
            <a:off x="850900" y="6356352"/>
            <a:ext cx="5029200" cy="365100"/>
          </a:xfrm>
          <a:prstGeom prst="rect">
            <a:avLst/>
          </a:prstGeom>
          <a:noFill/>
          <a:ln>
            <a:noFill/>
          </a:ln>
        </p:spPr>
        <p:txBody>
          <a:bodyPr spcFirstLastPara="1" wrap="square" lIns="121900" tIns="60925" rIns="121900" bIns="60925" anchor="ctr" anchorCtr="0">
            <a:noAutofit/>
          </a:bodyPr>
          <a:lstStyle/>
          <a:p>
            <a:pPr marL="0" marR="0" lvl="0" indent="0" algn="ctr" rtl="0">
              <a:spcBef>
                <a:spcPts val="0"/>
              </a:spcBef>
              <a:spcAft>
                <a:spcPts val="0"/>
              </a:spcAft>
              <a:buNone/>
            </a:pPr>
            <a:r>
              <a:rPr lang="en-US" sz="1200">
                <a:solidFill>
                  <a:srgbClr val="888888"/>
                </a:solidFill>
                <a:latin typeface="Calibri"/>
                <a:ea typeface="Calibri"/>
                <a:cs typeface="Calibri"/>
                <a:sym typeface="Calibri"/>
              </a:rPr>
              <a:t>© 2019 University Corporation for Atmospheric Research. All Rights Reserved </a:t>
            </a:r>
            <a:endParaRPr sz="1200">
              <a:solidFill>
                <a:srgbClr val="888888"/>
              </a:solidFill>
              <a:latin typeface="Calibri"/>
              <a:ea typeface="Calibri"/>
              <a:cs typeface="Calibri"/>
              <a:sym typeface="Calibri"/>
            </a:endParaRPr>
          </a:p>
        </p:txBody>
      </p:sp>
      <p:sp>
        <p:nvSpPr>
          <p:cNvPr id="302" name="Google Shape;302;p38"/>
          <p:cNvSpPr txBox="1">
            <a:spLocks noGrp="1"/>
          </p:cNvSpPr>
          <p:nvPr>
            <p:ph type="title"/>
          </p:nvPr>
        </p:nvSpPr>
        <p:spPr>
          <a:xfrm>
            <a:off x="838200" y="365127"/>
            <a:ext cx="10515600" cy="1325700"/>
          </a:xfrm>
          <a:prstGeom prst="rect">
            <a:avLst/>
          </a:prstGeom>
          <a:noFill/>
          <a:ln>
            <a:noFill/>
          </a:ln>
        </p:spPr>
        <p:txBody>
          <a:bodyPr spcFirstLastPara="1" wrap="square" lIns="121900" tIns="60925" rIns="121900" bIns="60925" anchor="ctr" anchorCtr="0"/>
          <a:lstStyle>
            <a:lvl1pPr lvl="0" algn="l" rtl="0">
              <a:lnSpc>
                <a:spcPct val="90000"/>
              </a:lnSpc>
              <a:spcBef>
                <a:spcPts val="0"/>
              </a:spcBef>
              <a:spcAft>
                <a:spcPts val="0"/>
              </a:spcAft>
              <a:buSzPts val="1900"/>
              <a:buNone/>
              <a:defRPr/>
            </a:lvl1pPr>
            <a:lvl2pPr lvl="1" algn="l" rtl="0">
              <a:lnSpc>
                <a:spcPct val="90000"/>
              </a:lnSpc>
              <a:spcBef>
                <a:spcPts val="0"/>
              </a:spcBef>
              <a:spcAft>
                <a:spcPts val="0"/>
              </a:spcAft>
              <a:buSzPts val="1900"/>
              <a:buNone/>
              <a:defRPr/>
            </a:lvl2pPr>
            <a:lvl3pPr lvl="2" algn="l" rtl="0">
              <a:lnSpc>
                <a:spcPct val="90000"/>
              </a:lnSpc>
              <a:spcBef>
                <a:spcPts val="0"/>
              </a:spcBef>
              <a:spcAft>
                <a:spcPts val="0"/>
              </a:spcAft>
              <a:buSzPts val="1900"/>
              <a:buNone/>
              <a:defRPr/>
            </a:lvl3pPr>
            <a:lvl4pPr lvl="3" algn="l" rtl="0">
              <a:lnSpc>
                <a:spcPct val="90000"/>
              </a:lnSpc>
              <a:spcBef>
                <a:spcPts val="0"/>
              </a:spcBef>
              <a:spcAft>
                <a:spcPts val="0"/>
              </a:spcAft>
              <a:buSzPts val="1900"/>
              <a:buNone/>
              <a:defRPr/>
            </a:lvl4pPr>
            <a:lvl5pPr lvl="4" algn="l" rtl="0">
              <a:lnSpc>
                <a:spcPct val="90000"/>
              </a:lnSpc>
              <a:spcBef>
                <a:spcPts val="0"/>
              </a:spcBef>
              <a:spcAft>
                <a:spcPts val="0"/>
              </a:spcAft>
              <a:buSzPts val="1900"/>
              <a:buNone/>
              <a:defRPr/>
            </a:lvl5pPr>
            <a:lvl6pPr lvl="5" algn="l" rtl="0">
              <a:lnSpc>
                <a:spcPct val="90000"/>
              </a:lnSpc>
              <a:spcBef>
                <a:spcPts val="0"/>
              </a:spcBef>
              <a:spcAft>
                <a:spcPts val="0"/>
              </a:spcAft>
              <a:buSzPts val="1900"/>
              <a:buNone/>
              <a:defRPr/>
            </a:lvl6pPr>
            <a:lvl7pPr lvl="6" algn="l" rtl="0">
              <a:lnSpc>
                <a:spcPct val="90000"/>
              </a:lnSpc>
              <a:spcBef>
                <a:spcPts val="0"/>
              </a:spcBef>
              <a:spcAft>
                <a:spcPts val="0"/>
              </a:spcAft>
              <a:buSzPts val="1900"/>
              <a:buNone/>
              <a:defRPr/>
            </a:lvl7pPr>
            <a:lvl8pPr lvl="7" algn="l" rtl="0">
              <a:lnSpc>
                <a:spcPct val="90000"/>
              </a:lnSpc>
              <a:spcBef>
                <a:spcPts val="0"/>
              </a:spcBef>
              <a:spcAft>
                <a:spcPts val="0"/>
              </a:spcAft>
              <a:buSzPts val="1900"/>
              <a:buNone/>
              <a:defRPr/>
            </a:lvl8pPr>
            <a:lvl9pPr lvl="8" algn="l" rtl="0">
              <a:lnSpc>
                <a:spcPct val="90000"/>
              </a:lnSpc>
              <a:spcBef>
                <a:spcPts val="0"/>
              </a:spcBef>
              <a:spcAft>
                <a:spcPts val="0"/>
              </a:spcAft>
              <a:buSzPts val="1900"/>
              <a:buNone/>
              <a:defRPr/>
            </a:lvl9pPr>
          </a:lstStyle>
          <a:p>
            <a:endParaRPr/>
          </a:p>
        </p:txBody>
      </p:sp>
      <p:sp>
        <p:nvSpPr>
          <p:cNvPr id="303" name="Google Shape;303;p38"/>
          <p:cNvSpPr txBox="1">
            <a:spLocks noGrp="1"/>
          </p:cNvSpPr>
          <p:nvPr>
            <p:ph type="body" idx="1"/>
          </p:nvPr>
        </p:nvSpPr>
        <p:spPr>
          <a:xfrm rot="5400000">
            <a:off x="3920400" y="-1256575"/>
            <a:ext cx="4351200" cy="10515600"/>
          </a:xfrm>
          <a:prstGeom prst="rect">
            <a:avLst/>
          </a:prstGeom>
          <a:noFill/>
          <a:ln>
            <a:noFill/>
          </a:ln>
        </p:spPr>
        <p:txBody>
          <a:bodyPr spcFirstLastPara="1" wrap="square" lIns="121900" tIns="60925" rIns="121900" bIns="60925" anchor="t" anchorCtr="0"/>
          <a:lstStyle>
            <a:lvl1pPr marL="457200" lvl="0" indent="-381000" algn="l" rtl="0">
              <a:lnSpc>
                <a:spcPct val="90000"/>
              </a:lnSpc>
              <a:spcBef>
                <a:spcPts val="1000"/>
              </a:spcBef>
              <a:spcAft>
                <a:spcPts val="0"/>
              </a:spcAft>
              <a:buClr>
                <a:srgbClr val="595857"/>
              </a:buClr>
              <a:buSzPts val="2400"/>
              <a:buChar char="•"/>
              <a:defRPr/>
            </a:lvl1pPr>
            <a:lvl2pPr marL="914400" lvl="1" indent="-381000" algn="l" rtl="0">
              <a:lnSpc>
                <a:spcPct val="90000"/>
              </a:lnSpc>
              <a:spcBef>
                <a:spcPts val="500"/>
              </a:spcBef>
              <a:spcAft>
                <a:spcPts val="0"/>
              </a:spcAft>
              <a:buClr>
                <a:srgbClr val="595857"/>
              </a:buClr>
              <a:buSzPts val="2400"/>
              <a:buChar char="•"/>
              <a:defRPr/>
            </a:lvl2pPr>
            <a:lvl3pPr marL="1371600" lvl="2" indent="-381000" algn="l" rtl="0">
              <a:lnSpc>
                <a:spcPct val="90000"/>
              </a:lnSpc>
              <a:spcBef>
                <a:spcPts val="500"/>
              </a:spcBef>
              <a:spcAft>
                <a:spcPts val="0"/>
              </a:spcAft>
              <a:buClr>
                <a:srgbClr val="595857"/>
              </a:buClr>
              <a:buSzPts val="2400"/>
              <a:buChar char="•"/>
              <a:defRPr/>
            </a:lvl3pPr>
            <a:lvl4pPr marL="1828800" lvl="3" indent="-381000" algn="l" rtl="0">
              <a:lnSpc>
                <a:spcPct val="90000"/>
              </a:lnSpc>
              <a:spcBef>
                <a:spcPts val="500"/>
              </a:spcBef>
              <a:spcAft>
                <a:spcPts val="0"/>
              </a:spcAft>
              <a:buClr>
                <a:srgbClr val="595857"/>
              </a:buClr>
              <a:buSzPts val="2400"/>
              <a:buChar char="•"/>
              <a:defRPr/>
            </a:lvl4pPr>
            <a:lvl5pPr marL="2286000" lvl="4" indent="-381000" algn="l" rtl="0">
              <a:lnSpc>
                <a:spcPct val="90000"/>
              </a:lnSpc>
              <a:spcBef>
                <a:spcPts val="500"/>
              </a:spcBef>
              <a:spcAft>
                <a:spcPts val="0"/>
              </a:spcAft>
              <a:buClr>
                <a:srgbClr val="595857"/>
              </a:buClr>
              <a:buSzPts val="2400"/>
              <a:buChar char="•"/>
              <a:defRPr/>
            </a:lvl5pPr>
            <a:lvl6pPr marL="2743200" lvl="5" indent="-381000" algn="l" rtl="0">
              <a:lnSpc>
                <a:spcPct val="90000"/>
              </a:lnSpc>
              <a:spcBef>
                <a:spcPts val="500"/>
              </a:spcBef>
              <a:spcAft>
                <a:spcPts val="0"/>
              </a:spcAft>
              <a:buClr>
                <a:schemeClr val="dk1"/>
              </a:buClr>
              <a:buSzPts val="2400"/>
              <a:buChar char="•"/>
              <a:defRPr/>
            </a:lvl6pPr>
            <a:lvl7pPr marL="3200400" lvl="6" indent="-381000" algn="l" rtl="0">
              <a:lnSpc>
                <a:spcPct val="90000"/>
              </a:lnSpc>
              <a:spcBef>
                <a:spcPts val="500"/>
              </a:spcBef>
              <a:spcAft>
                <a:spcPts val="0"/>
              </a:spcAft>
              <a:buClr>
                <a:schemeClr val="dk1"/>
              </a:buClr>
              <a:buSzPts val="2400"/>
              <a:buChar char="•"/>
              <a:defRPr/>
            </a:lvl7pPr>
            <a:lvl8pPr marL="3657600" lvl="7" indent="-381000" algn="l" rtl="0">
              <a:lnSpc>
                <a:spcPct val="90000"/>
              </a:lnSpc>
              <a:spcBef>
                <a:spcPts val="500"/>
              </a:spcBef>
              <a:spcAft>
                <a:spcPts val="0"/>
              </a:spcAft>
              <a:buClr>
                <a:schemeClr val="dk1"/>
              </a:buClr>
              <a:buSzPts val="2400"/>
              <a:buChar char="•"/>
              <a:defRPr/>
            </a:lvl8pPr>
            <a:lvl9pPr marL="4114800" lvl="8" indent="-381000" algn="l" rtl="0">
              <a:lnSpc>
                <a:spcPct val="90000"/>
              </a:lnSpc>
              <a:spcBef>
                <a:spcPts val="500"/>
              </a:spcBef>
              <a:spcAft>
                <a:spcPts val="0"/>
              </a:spcAft>
              <a:buClr>
                <a:schemeClr val="dk1"/>
              </a:buClr>
              <a:buSzPts val="2400"/>
              <a:buChar char="•"/>
              <a:defRPr/>
            </a:lvl9pPr>
          </a:lstStyle>
          <a:p>
            <a:endParaRPr/>
          </a:p>
        </p:txBody>
      </p:sp>
      <p:sp>
        <p:nvSpPr>
          <p:cNvPr id="304" name="Google Shape;304;p38"/>
          <p:cNvSpPr txBox="1">
            <a:spLocks noGrp="1"/>
          </p:cNvSpPr>
          <p:nvPr>
            <p:ph type="dt" idx="10"/>
          </p:nvPr>
        </p:nvSpPr>
        <p:spPr>
          <a:xfrm>
            <a:off x="6351" y="6356351"/>
            <a:ext cx="701700" cy="266700"/>
          </a:xfrm>
          <a:prstGeom prst="rect">
            <a:avLst/>
          </a:prstGeom>
          <a:noFill/>
          <a:ln>
            <a:noFill/>
          </a:ln>
        </p:spPr>
        <p:txBody>
          <a:bodyPr spcFirstLastPara="1" wrap="square" lIns="121900" tIns="60925" rIns="121900" bIns="60925" anchor="ctr" anchorCtr="0"/>
          <a:lstStyle>
            <a:lvl1pPr lvl="0" algn="l" rtl="0">
              <a:spcBef>
                <a:spcPts val="0"/>
              </a:spcBef>
              <a:spcAft>
                <a:spcPts val="0"/>
              </a:spcAft>
              <a:buSzPts val="1900"/>
              <a:buNone/>
              <a:defRPr/>
            </a:lvl1pPr>
            <a:lvl2pPr lvl="1" algn="l" rtl="0">
              <a:spcBef>
                <a:spcPts val="0"/>
              </a:spcBef>
              <a:spcAft>
                <a:spcPts val="0"/>
              </a:spcAft>
              <a:buSzPts val="1900"/>
              <a:buNone/>
              <a:defRPr/>
            </a:lvl2pPr>
            <a:lvl3pPr lvl="2" algn="l" rtl="0">
              <a:spcBef>
                <a:spcPts val="0"/>
              </a:spcBef>
              <a:spcAft>
                <a:spcPts val="0"/>
              </a:spcAft>
              <a:buSzPts val="1900"/>
              <a:buNone/>
              <a:defRPr/>
            </a:lvl3pPr>
            <a:lvl4pPr lvl="3" algn="l" rtl="0">
              <a:spcBef>
                <a:spcPts val="0"/>
              </a:spcBef>
              <a:spcAft>
                <a:spcPts val="0"/>
              </a:spcAft>
              <a:buSzPts val="1900"/>
              <a:buNone/>
              <a:defRPr/>
            </a:lvl4pPr>
            <a:lvl5pPr lvl="4" algn="l" rtl="0">
              <a:spcBef>
                <a:spcPts val="0"/>
              </a:spcBef>
              <a:spcAft>
                <a:spcPts val="0"/>
              </a:spcAft>
              <a:buSzPts val="1900"/>
              <a:buNone/>
              <a:defRPr/>
            </a:lvl5pPr>
            <a:lvl6pPr lvl="5" algn="l" rtl="0">
              <a:spcBef>
                <a:spcPts val="0"/>
              </a:spcBef>
              <a:spcAft>
                <a:spcPts val="0"/>
              </a:spcAft>
              <a:buSzPts val="1900"/>
              <a:buNone/>
              <a:defRPr/>
            </a:lvl6pPr>
            <a:lvl7pPr lvl="6" algn="l" rtl="0">
              <a:spcBef>
                <a:spcPts val="0"/>
              </a:spcBef>
              <a:spcAft>
                <a:spcPts val="0"/>
              </a:spcAft>
              <a:buSzPts val="1900"/>
              <a:buNone/>
              <a:defRPr/>
            </a:lvl7pPr>
            <a:lvl8pPr lvl="7" algn="l" rtl="0">
              <a:spcBef>
                <a:spcPts val="0"/>
              </a:spcBef>
              <a:spcAft>
                <a:spcPts val="0"/>
              </a:spcAft>
              <a:buSzPts val="1900"/>
              <a:buNone/>
              <a:defRPr/>
            </a:lvl8pPr>
            <a:lvl9pPr lvl="8" algn="l" rtl="0">
              <a:spcBef>
                <a:spcPts val="0"/>
              </a:spcBef>
              <a:spcAft>
                <a:spcPts val="0"/>
              </a:spcAft>
              <a:buSzPts val="1900"/>
              <a:buNone/>
              <a:defRPr/>
            </a:lvl9pPr>
          </a:lstStyle>
          <a:p>
            <a:endParaRPr/>
          </a:p>
        </p:txBody>
      </p:sp>
      <p:sp>
        <p:nvSpPr>
          <p:cNvPr id="305" name="Google Shape;305;p38"/>
          <p:cNvSpPr txBox="1">
            <a:spLocks noGrp="1"/>
          </p:cNvSpPr>
          <p:nvPr>
            <p:ph type="sldNum" idx="12"/>
          </p:nvPr>
        </p:nvSpPr>
        <p:spPr>
          <a:xfrm>
            <a:off x="8610600" y="6356352"/>
            <a:ext cx="2743200" cy="365100"/>
          </a:xfrm>
          <a:prstGeom prst="rect">
            <a:avLst/>
          </a:prstGeom>
          <a:noFill/>
          <a:ln>
            <a:noFill/>
          </a:ln>
        </p:spPr>
        <p:txBody>
          <a:bodyPr spcFirstLastPara="1" wrap="square" lIns="121900" tIns="60925" rIns="121900" bIns="60925" anchor="ctr" anchorCtr="0">
            <a:noAutofit/>
          </a:bodyPr>
          <a:lstStyle>
            <a:lvl1pPr marL="0" marR="0" lvl="0" indent="0" algn="r" rtl="0">
              <a:spcBef>
                <a:spcPts val="0"/>
              </a:spcBef>
              <a:spcAft>
                <a:spcPts val="0"/>
              </a:spcAft>
              <a:buNone/>
              <a:defRPr sz="1200">
                <a:solidFill>
                  <a:srgbClr val="888888"/>
                </a:solidFill>
                <a:latin typeface="Calibri"/>
                <a:ea typeface="Calibri"/>
                <a:cs typeface="Calibri"/>
                <a:sym typeface="Calibri"/>
              </a:defRPr>
            </a:lvl1pPr>
            <a:lvl2pPr marL="0" marR="0" lvl="1" indent="0" algn="r" rtl="0">
              <a:spcBef>
                <a:spcPts val="0"/>
              </a:spcBef>
              <a:spcAft>
                <a:spcPts val="0"/>
              </a:spcAft>
              <a:buNone/>
              <a:defRPr sz="1200">
                <a:solidFill>
                  <a:srgbClr val="888888"/>
                </a:solidFill>
                <a:latin typeface="Calibri"/>
                <a:ea typeface="Calibri"/>
                <a:cs typeface="Calibri"/>
                <a:sym typeface="Calibri"/>
              </a:defRPr>
            </a:lvl2pPr>
            <a:lvl3pPr marL="0" marR="0" lvl="2" indent="0" algn="r" rtl="0">
              <a:spcBef>
                <a:spcPts val="0"/>
              </a:spcBef>
              <a:spcAft>
                <a:spcPts val="0"/>
              </a:spcAft>
              <a:buNone/>
              <a:defRPr sz="1200">
                <a:solidFill>
                  <a:srgbClr val="888888"/>
                </a:solidFill>
                <a:latin typeface="Calibri"/>
                <a:ea typeface="Calibri"/>
                <a:cs typeface="Calibri"/>
                <a:sym typeface="Calibri"/>
              </a:defRPr>
            </a:lvl3pPr>
            <a:lvl4pPr marL="0" marR="0" lvl="3" indent="0" algn="r" rtl="0">
              <a:spcBef>
                <a:spcPts val="0"/>
              </a:spcBef>
              <a:spcAft>
                <a:spcPts val="0"/>
              </a:spcAft>
              <a:buNone/>
              <a:defRPr sz="1200">
                <a:solidFill>
                  <a:srgbClr val="888888"/>
                </a:solidFill>
                <a:latin typeface="Calibri"/>
                <a:ea typeface="Calibri"/>
                <a:cs typeface="Calibri"/>
                <a:sym typeface="Calibri"/>
              </a:defRPr>
            </a:lvl4pPr>
            <a:lvl5pPr marL="0" marR="0" lvl="4" indent="0" algn="r" rtl="0">
              <a:spcBef>
                <a:spcPts val="0"/>
              </a:spcBef>
              <a:spcAft>
                <a:spcPts val="0"/>
              </a:spcAft>
              <a:buNone/>
              <a:defRPr sz="1200">
                <a:solidFill>
                  <a:srgbClr val="888888"/>
                </a:solidFill>
                <a:latin typeface="Calibri"/>
                <a:ea typeface="Calibri"/>
                <a:cs typeface="Calibri"/>
                <a:sym typeface="Calibri"/>
              </a:defRPr>
            </a:lvl5pPr>
            <a:lvl6pPr marL="0" marR="0" lvl="5" indent="0" algn="r" rtl="0">
              <a:spcBef>
                <a:spcPts val="0"/>
              </a:spcBef>
              <a:spcAft>
                <a:spcPts val="0"/>
              </a:spcAft>
              <a:buNone/>
              <a:defRPr sz="1200">
                <a:solidFill>
                  <a:srgbClr val="888888"/>
                </a:solidFill>
                <a:latin typeface="Calibri"/>
                <a:ea typeface="Calibri"/>
                <a:cs typeface="Calibri"/>
                <a:sym typeface="Calibri"/>
              </a:defRPr>
            </a:lvl6pPr>
            <a:lvl7pPr marL="0" marR="0" lvl="6" indent="0" algn="r" rtl="0">
              <a:spcBef>
                <a:spcPts val="0"/>
              </a:spcBef>
              <a:spcAft>
                <a:spcPts val="0"/>
              </a:spcAft>
              <a:buNone/>
              <a:defRPr sz="1200">
                <a:solidFill>
                  <a:srgbClr val="888888"/>
                </a:solidFill>
                <a:latin typeface="Calibri"/>
                <a:ea typeface="Calibri"/>
                <a:cs typeface="Calibri"/>
                <a:sym typeface="Calibri"/>
              </a:defRPr>
            </a:lvl7pPr>
            <a:lvl8pPr marL="0" marR="0" lvl="7" indent="0" algn="r" rtl="0">
              <a:spcBef>
                <a:spcPts val="0"/>
              </a:spcBef>
              <a:spcAft>
                <a:spcPts val="0"/>
              </a:spcAft>
              <a:buNone/>
              <a:defRPr sz="1200">
                <a:solidFill>
                  <a:srgbClr val="888888"/>
                </a:solidFill>
                <a:latin typeface="Calibri"/>
                <a:ea typeface="Calibri"/>
                <a:cs typeface="Calibri"/>
                <a:sym typeface="Calibri"/>
              </a:defRPr>
            </a:lvl8pPr>
            <a:lvl9pPr marL="0" marR="0" lvl="8" indent="0" algn="r" rtl="0">
              <a:spcBef>
                <a:spcPts val="0"/>
              </a:spcBef>
              <a:spcAft>
                <a:spcPts val="0"/>
              </a:spcAft>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306"/>
        <p:cNvGrpSpPr/>
        <p:nvPr/>
      </p:nvGrpSpPr>
      <p:grpSpPr>
        <a:xfrm>
          <a:off x="0" y="0"/>
          <a:ext cx="0" cy="0"/>
          <a:chOff x="0" y="0"/>
          <a:chExt cx="0" cy="0"/>
        </a:xfrm>
      </p:grpSpPr>
      <p:sp>
        <p:nvSpPr>
          <p:cNvPr id="307" name="Google Shape;307;p39"/>
          <p:cNvSpPr/>
          <p:nvPr/>
        </p:nvSpPr>
        <p:spPr>
          <a:xfrm>
            <a:off x="-90488" y="-57151"/>
            <a:ext cx="12282300" cy="6923100"/>
          </a:xfrm>
          <a:prstGeom prst="rect">
            <a:avLst/>
          </a:prstGeom>
          <a:solidFill>
            <a:srgbClr val="EEF9FC"/>
          </a:solidFill>
          <a:ln>
            <a:noFill/>
          </a:ln>
        </p:spPr>
        <p:txBody>
          <a:bodyPr spcFirstLastPara="1" wrap="square" lIns="121900" tIns="60925" rIns="121900" bIns="60925"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308" name="Google Shape;308;p39"/>
          <p:cNvPicPr preferRelativeResize="0"/>
          <p:nvPr/>
        </p:nvPicPr>
        <p:blipFill rotWithShape="1">
          <a:blip r:embed="rId2">
            <a:alphaModFix/>
          </a:blip>
          <a:srcRect r="22438" b="43019"/>
          <a:stretch/>
        </p:blipFill>
        <p:spPr>
          <a:xfrm>
            <a:off x="8235952" y="5599114"/>
            <a:ext cx="4075113" cy="1312863"/>
          </a:xfrm>
          <a:prstGeom prst="rect">
            <a:avLst/>
          </a:prstGeom>
          <a:noFill/>
          <a:ln>
            <a:noFill/>
          </a:ln>
        </p:spPr>
      </p:pic>
      <p:sp>
        <p:nvSpPr>
          <p:cNvPr id="309" name="Google Shape;309;p39"/>
          <p:cNvSpPr txBox="1"/>
          <p:nvPr/>
        </p:nvSpPr>
        <p:spPr>
          <a:xfrm>
            <a:off x="850900" y="6356352"/>
            <a:ext cx="5029200" cy="365100"/>
          </a:xfrm>
          <a:prstGeom prst="rect">
            <a:avLst/>
          </a:prstGeom>
          <a:noFill/>
          <a:ln>
            <a:noFill/>
          </a:ln>
        </p:spPr>
        <p:txBody>
          <a:bodyPr spcFirstLastPara="1" wrap="square" lIns="121900" tIns="60925" rIns="121900" bIns="60925" anchor="ctr" anchorCtr="0">
            <a:noAutofit/>
          </a:bodyPr>
          <a:lstStyle/>
          <a:p>
            <a:pPr marL="0" marR="0" lvl="0" indent="0" algn="ctr" rtl="0">
              <a:spcBef>
                <a:spcPts val="0"/>
              </a:spcBef>
              <a:spcAft>
                <a:spcPts val="0"/>
              </a:spcAft>
              <a:buNone/>
            </a:pPr>
            <a:r>
              <a:rPr lang="en-US" sz="1200">
                <a:solidFill>
                  <a:srgbClr val="888888"/>
                </a:solidFill>
                <a:latin typeface="Calibri"/>
                <a:ea typeface="Calibri"/>
                <a:cs typeface="Calibri"/>
                <a:sym typeface="Calibri"/>
              </a:rPr>
              <a:t>© 2019 University Corporation for Atmospheric Research. All Rights Reserved </a:t>
            </a:r>
            <a:endParaRPr sz="1200">
              <a:solidFill>
                <a:srgbClr val="888888"/>
              </a:solidFill>
              <a:latin typeface="Calibri"/>
              <a:ea typeface="Calibri"/>
              <a:cs typeface="Calibri"/>
              <a:sym typeface="Calibri"/>
            </a:endParaRPr>
          </a:p>
        </p:txBody>
      </p:sp>
      <p:sp>
        <p:nvSpPr>
          <p:cNvPr id="310" name="Google Shape;310;p39"/>
          <p:cNvSpPr txBox="1">
            <a:spLocks noGrp="1"/>
          </p:cNvSpPr>
          <p:nvPr>
            <p:ph type="title"/>
          </p:nvPr>
        </p:nvSpPr>
        <p:spPr>
          <a:xfrm rot="5400000">
            <a:off x="7133401" y="1956625"/>
            <a:ext cx="5811900" cy="2628900"/>
          </a:xfrm>
          <a:prstGeom prst="rect">
            <a:avLst/>
          </a:prstGeom>
          <a:noFill/>
          <a:ln>
            <a:noFill/>
          </a:ln>
        </p:spPr>
        <p:txBody>
          <a:bodyPr spcFirstLastPara="1" wrap="square" lIns="121900" tIns="60925" rIns="121900" bIns="60925" anchor="ctr" anchorCtr="0"/>
          <a:lstStyle>
            <a:lvl1pPr lvl="0" algn="l" rtl="0">
              <a:lnSpc>
                <a:spcPct val="90000"/>
              </a:lnSpc>
              <a:spcBef>
                <a:spcPts val="0"/>
              </a:spcBef>
              <a:spcAft>
                <a:spcPts val="0"/>
              </a:spcAft>
              <a:buSzPts val="1900"/>
              <a:buNone/>
              <a:defRPr/>
            </a:lvl1pPr>
            <a:lvl2pPr lvl="1" algn="l" rtl="0">
              <a:lnSpc>
                <a:spcPct val="90000"/>
              </a:lnSpc>
              <a:spcBef>
                <a:spcPts val="0"/>
              </a:spcBef>
              <a:spcAft>
                <a:spcPts val="0"/>
              </a:spcAft>
              <a:buSzPts val="1900"/>
              <a:buNone/>
              <a:defRPr/>
            </a:lvl2pPr>
            <a:lvl3pPr lvl="2" algn="l" rtl="0">
              <a:lnSpc>
                <a:spcPct val="90000"/>
              </a:lnSpc>
              <a:spcBef>
                <a:spcPts val="0"/>
              </a:spcBef>
              <a:spcAft>
                <a:spcPts val="0"/>
              </a:spcAft>
              <a:buSzPts val="1900"/>
              <a:buNone/>
              <a:defRPr/>
            </a:lvl3pPr>
            <a:lvl4pPr lvl="3" algn="l" rtl="0">
              <a:lnSpc>
                <a:spcPct val="90000"/>
              </a:lnSpc>
              <a:spcBef>
                <a:spcPts val="0"/>
              </a:spcBef>
              <a:spcAft>
                <a:spcPts val="0"/>
              </a:spcAft>
              <a:buSzPts val="1900"/>
              <a:buNone/>
              <a:defRPr/>
            </a:lvl4pPr>
            <a:lvl5pPr lvl="4" algn="l" rtl="0">
              <a:lnSpc>
                <a:spcPct val="90000"/>
              </a:lnSpc>
              <a:spcBef>
                <a:spcPts val="0"/>
              </a:spcBef>
              <a:spcAft>
                <a:spcPts val="0"/>
              </a:spcAft>
              <a:buSzPts val="1900"/>
              <a:buNone/>
              <a:defRPr/>
            </a:lvl5pPr>
            <a:lvl6pPr lvl="5" algn="l" rtl="0">
              <a:lnSpc>
                <a:spcPct val="90000"/>
              </a:lnSpc>
              <a:spcBef>
                <a:spcPts val="0"/>
              </a:spcBef>
              <a:spcAft>
                <a:spcPts val="0"/>
              </a:spcAft>
              <a:buSzPts val="1900"/>
              <a:buNone/>
              <a:defRPr/>
            </a:lvl6pPr>
            <a:lvl7pPr lvl="6" algn="l" rtl="0">
              <a:lnSpc>
                <a:spcPct val="90000"/>
              </a:lnSpc>
              <a:spcBef>
                <a:spcPts val="0"/>
              </a:spcBef>
              <a:spcAft>
                <a:spcPts val="0"/>
              </a:spcAft>
              <a:buSzPts val="1900"/>
              <a:buNone/>
              <a:defRPr/>
            </a:lvl7pPr>
            <a:lvl8pPr lvl="7" algn="l" rtl="0">
              <a:lnSpc>
                <a:spcPct val="90000"/>
              </a:lnSpc>
              <a:spcBef>
                <a:spcPts val="0"/>
              </a:spcBef>
              <a:spcAft>
                <a:spcPts val="0"/>
              </a:spcAft>
              <a:buSzPts val="1900"/>
              <a:buNone/>
              <a:defRPr/>
            </a:lvl8pPr>
            <a:lvl9pPr lvl="8" algn="l" rtl="0">
              <a:lnSpc>
                <a:spcPct val="90000"/>
              </a:lnSpc>
              <a:spcBef>
                <a:spcPts val="0"/>
              </a:spcBef>
              <a:spcAft>
                <a:spcPts val="0"/>
              </a:spcAft>
              <a:buSzPts val="1900"/>
              <a:buNone/>
              <a:defRPr/>
            </a:lvl9pPr>
          </a:lstStyle>
          <a:p>
            <a:endParaRPr/>
          </a:p>
        </p:txBody>
      </p:sp>
      <p:sp>
        <p:nvSpPr>
          <p:cNvPr id="311" name="Google Shape;311;p39"/>
          <p:cNvSpPr txBox="1">
            <a:spLocks noGrp="1"/>
          </p:cNvSpPr>
          <p:nvPr>
            <p:ph type="body" idx="1"/>
          </p:nvPr>
        </p:nvSpPr>
        <p:spPr>
          <a:xfrm rot="5400000">
            <a:off x="1799402" y="-596075"/>
            <a:ext cx="5811900" cy="7734300"/>
          </a:xfrm>
          <a:prstGeom prst="rect">
            <a:avLst/>
          </a:prstGeom>
          <a:noFill/>
          <a:ln>
            <a:noFill/>
          </a:ln>
        </p:spPr>
        <p:txBody>
          <a:bodyPr spcFirstLastPara="1" wrap="square" lIns="121900" tIns="60925" rIns="121900" bIns="60925" anchor="t" anchorCtr="0"/>
          <a:lstStyle>
            <a:lvl1pPr marL="457200" lvl="0" indent="-381000" algn="l" rtl="0">
              <a:lnSpc>
                <a:spcPct val="90000"/>
              </a:lnSpc>
              <a:spcBef>
                <a:spcPts val="1000"/>
              </a:spcBef>
              <a:spcAft>
                <a:spcPts val="0"/>
              </a:spcAft>
              <a:buClr>
                <a:srgbClr val="595857"/>
              </a:buClr>
              <a:buSzPts val="2400"/>
              <a:buChar char="•"/>
              <a:defRPr/>
            </a:lvl1pPr>
            <a:lvl2pPr marL="914400" lvl="1" indent="-381000" algn="l" rtl="0">
              <a:lnSpc>
                <a:spcPct val="90000"/>
              </a:lnSpc>
              <a:spcBef>
                <a:spcPts val="500"/>
              </a:spcBef>
              <a:spcAft>
                <a:spcPts val="0"/>
              </a:spcAft>
              <a:buClr>
                <a:srgbClr val="595857"/>
              </a:buClr>
              <a:buSzPts val="2400"/>
              <a:buChar char="•"/>
              <a:defRPr/>
            </a:lvl2pPr>
            <a:lvl3pPr marL="1371600" lvl="2" indent="-381000" algn="l" rtl="0">
              <a:lnSpc>
                <a:spcPct val="90000"/>
              </a:lnSpc>
              <a:spcBef>
                <a:spcPts val="500"/>
              </a:spcBef>
              <a:spcAft>
                <a:spcPts val="0"/>
              </a:spcAft>
              <a:buClr>
                <a:srgbClr val="595857"/>
              </a:buClr>
              <a:buSzPts val="2400"/>
              <a:buChar char="•"/>
              <a:defRPr/>
            </a:lvl3pPr>
            <a:lvl4pPr marL="1828800" lvl="3" indent="-381000" algn="l" rtl="0">
              <a:lnSpc>
                <a:spcPct val="90000"/>
              </a:lnSpc>
              <a:spcBef>
                <a:spcPts val="500"/>
              </a:spcBef>
              <a:spcAft>
                <a:spcPts val="0"/>
              </a:spcAft>
              <a:buClr>
                <a:srgbClr val="595857"/>
              </a:buClr>
              <a:buSzPts val="2400"/>
              <a:buChar char="•"/>
              <a:defRPr/>
            </a:lvl4pPr>
            <a:lvl5pPr marL="2286000" lvl="4" indent="-381000" algn="l" rtl="0">
              <a:lnSpc>
                <a:spcPct val="90000"/>
              </a:lnSpc>
              <a:spcBef>
                <a:spcPts val="500"/>
              </a:spcBef>
              <a:spcAft>
                <a:spcPts val="0"/>
              </a:spcAft>
              <a:buClr>
                <a:srgbClr val="595857"/>
              </a:buClr>
              <a:buSzPts val="2400"/>
              <a:buChar char="•"/>
              <a:defRPr/>
            </a:lvl5pPr>
            <a:lvl6pPr marL="2743200" lvl="5" indent="-381000" algn="l" rtl="0">
              <a:lnSpc>
                <a:spcPct val="90000"/>
              </a:lnSpc>
              <a:spcBef>
                <a:spcPts val="500"/>
              </a:spcBef>
              <a:spcAft>
                <a:spcPts val="0"/>
              </a:spcAft>
              <a:buClr>
                <a:schemeClr val="dk1"/>
              </a:buClr>
              <a:buSzPts val="2400"/>
              <a:buChar char="•"/>
              <a:defRPr/>
            </a:lvl6pPr>
            <a:lvl7pPr marL="3200400" lvl="6" indent="-381000" algn="l" rtl="0">
              <a:lnSpc>
                <a:spcPct val="90000"/>
              </a:lnSpc>
              <a:spcBef>
                <a:spcPts val="500"/>
              </a:spcBef>
              <a:spcAft>
                <a:spcPts val="0"/>
              </a:spcAft>
              <a:buClr>
                <a:schemeClr val="dk1"/>
              </a:buClr>
              <a:buSzPts val="2400"/>
              <a:buChar char="•"/>
              <a:defRPr/>
            </a:lvl7pPr>
            <a:lvl8pPr marL="3657600" lvl="7" indent="-381000" algn="l" rtl="0">
              <a:lnSpc>
                <a:spcPct val="90000"/>
              </a:lnSpc>
              <a:spcBef>
                <a:spcPts val="500"/>
              </a:spcBef>
              <a:spcAft>
                <a:spcPts val="0"/>
              </a:spcAft>
              <a:buClr>
                <a:schemeClr val="dk1"/>
              </a:buClr>
              <a:buSzPts val="2400"/>
              <a:buChar char="•"/>
              <a:defRPr/>
            </a:lvl8pPr>
            <a:lvl9pPr marL="4114800" lvl="8" indent="-381000" algn="l" rtl="0">
              <a:lnSpc>
                <a:spcPct val="90000"/>
              </a:lnSpc>
              <a:spcBef>
                <a:spcPts val="500"/>
              </a:spcBef>
              <a:spcAft>
                <a:spcPts val="0"/>
              </a:spcAft>
              <a:buClr>
                <a:schemeClr val="dk1"/>
              </a:buClr>
              <a:buSzPts val="2400"/>
              <a:buChar char="•"/>
              <a:defRPr/>
            </a:lvl9pPr>
          </a:lstStyle>
          <a:p>
            <a:endParaRPr/>
          </a:p>
        </p:txBody>
      </p:sp>
      <p:sp>
        <p:nvSpPr>
          <p:cNvPr id="312" name="Google Shape;312;p39"/>
          <p:cNvSpPr txBox="1">
            <a:spLocks noGrp="1"/>
          </p:cNvSpPr>
          <p:nvPr>
            <p:ph type="dt" idx="10"/>
          </p:nvPr>
        </p:nvSpPr>
        <p:spPr>
          <a:xfrm>
            <a:off x="6351" y="6356351"/>
            <a:ext cx="701700" cy="266700"/>
          </a:xfrm>
          <a:prstGeom prst="rect">
            <a:avLst/>
          </a:prstGeom>
          <a:noFill/>
          <a:ln>
            <a:noFill/>
          </a:ln>
        </p:spPr>
        <p:txBody>
          <a:bodyPr spcFirstLastPara="1" wrap="square" lIns="121900" tIns="60925" rIns="121900" bIns="60925" anchor="ctr" anchorCtr="0"/>
          <a:lstStyle>
            <a:lvl1pPr lvl="0" algn="l" rtl="0">
              <a:spcBef>
                <a:spcPts val="0"/>
              </a:spcBef>
              <a:spcAft>
                <a:spcPts val="0"/>
              </a:spcAft>
              <a:buSzPts val="1900"/>
              <a:buNone/>
              <a:defRPr/>
            </a:lvl1pPr>
            <a:lvl2pPr lvl="1" algn="l" rtl="0">
              <a:spcBef>
                <a:spcPts val="0"/>
              </a:spcBef>
              <a:spcAft>
                <a:spcPts val="0"/>
              </a:spcAft>
              <a:buSzPts val="1900"/>
              <a:buNone/>
              <a:defRPr/>
            </a:lvl2pPr>
            <a:lvl3pPr lvl="2" algn="l" rtl="0">
              <a:spcBef>
                <a:spcPts val="0"/>
              </a:spcBef>
              <a:spcAft>
                <a:spcPts val="0"/>
              </a:spcAft>
              <a:buSzPts val="1900"/>
              <a:buNone/>
              <a:defRPr/>
            </a:lvl3pPr>
            <a:lvl4pPr lvl="3" algn="l" rtl="0">
              <a:spcBef>
                <a:spcPts val="0"/>
              </a:spcBef>
              <a:spcAft>
                <a:spcPts val="0"/>
              </a:spcAft>
              <a:buSzPts val="1900"/>
              <a:buNone/>
              <a:defRPr/>
            </a:lvl4pPr>
            <a:lvl5pPr lvl="4" algn="l" rtl="0">
              <a:spcBef>
                <a:spcPts val="0"/>
              </a:spcBef>
              <a:spcAft>
                <a:spcPts val="0"/>
              </a:spcAft>
              <a:buSzPts val="1900"/>
              <a:buNone/>
              <a:defRPr/>
            </a:lvl5pPr>
            <a:lvl6pPr lvl="5" algn="l" rtl="0">
              <a:spcBef>
                <a:spcPts val="0"/>
              </a:spcBef>
              <a:spcAft>
                <a:spcPts val="0"/>
              </a:spcAft>
              <a:buSzPts val="1900"/>
              <a:buNone/>
              <a:defRPr/>
            </a:lvl6pPr>
            <a:lvl7pPr lvl="6" algn="l" rtl="0">
              <a:spcBef>
                <a:spcPts val="0"/>
              </a:spcBef>
              <a:spcAft>
                <a:spcPts val="0"/>
              </a:spcAft>
              <a:buSzPts val="1900"/>
              <a:buNone/>
              <a:defRPr/>
            </a:lvl7pPr>
            <a:lvl8pPr lvl="7" algn="l" rtl="0">
              <a:spcBef>
                <a:spcPts val="0"/>
              </a:spcBef>
              <a:spcAft>
                <a:spcPts val="0"/>
              </a:spcAft>
              <a:buSzPts val="1900"/>
              <a:buNone/>
              <a:defRPr/>
            </a:lvl8pPr>
            <a:lvl9pPr lvl="8" algn="l" rtl="0">
              <a:spcBef>
                <a:spcPts val="0"/>
              </a:spcBef>
              <a:spcAft>
                <a:spcPts val="0"/>
              </a:spcAft>
              <a:buSzPts val="1900"/>
              <a:buNone/>
              <a:defRPr/>
            </a:lvl9pPr>
          </a:lstStyle>
          <a:p>
            <a:endParaRPr/>
          </a:p>
        </p:txBody>
      </p:sp>
      <p:sp>
        <p:nvSpPr>
          <p:cNvPr id="313" name="Google Shape;313;p39"/>
          <p:cNvSpPr txBox="1">
            <a:spLocks noGrp="1"/>
          </p:cNvSpPr>
          <p:nvPr>
            <p:ph type="sldNum" idx="12"/>
          </p:nvPr>
        </p:nvSpPr>
        <p:spPr>
          <a:xfrm>
            <a:off x="8610600" y="6356352"/>
            <a:ext cx="2743200" cy="365100"/>
          </a:xfrm>
          <a:prstGeom prst="rect">
            <a:avLst/>
          </a:prstGeom>
          <a:noFill/>
          <a:ln>
            <a:noFill/>
          </a:ln>
        </p:spPr>
        <p:txBody>
          <a:bodyPr spcFirstLastPara="1" wrap="square" lIns="121900" tIns="60925" rIns="121900" bIns="60925" anchor="ctr" anchorCtr="0">
            <a:noAutofit/>
          </a:bodyPr>
          <a:lstStyle>
            <a:lvl1pPr marL="0" marR="0" lvl="0" indent="0" algn="r" rtl="0">
              <a:spcBef>
                <a:spcPts val="0"/>
              </a:spcBef>
              <a:spcAft>
                <a:spcPts val="0"/>
              </a:spcAft>
              <a:buNone/>
              <a:defRPr sz="1200">
                <a:solidFill>
                  <a:srgbClr val="888888"/>
                </a:solidFill>
                <a:latin typeface="Calibri"/>
                <a:ea typeface="Calibri"/>
                <a:cs typeface="Calibri"/>
                <a:sym typeface="Calibri"/>
              </a:defRPr>
            </a:lvl1pPr>
            <a:lvl2pPr marL="0" marR="0" lvl="1" indent="0" algn="r" rtl="0">
              <a:spcBef>
                <a:spcPts val="0"/>
              </a:spcBef>
              <a:spcAft>
                <a:spcPts val="0"/>
              </a:spcAft>
              <a:buNone/>
              <a:defRPr sz="1200">
                <a:solidFill>
                  <a:srgbClr val="888888"/>
                </a:solidFill>
                <a:latin typeface="Calibri"/>
                <a:ea typeface="Calibri"/>
                <a:cs typeface="Calibri"/>
                <a:sym typeface="Calibri"/>
              </a:defRPr>
            </a:lvl2pPr>
            <a:lvl3pPr marL="0" marR="0" lvl="2" indent="0" algn="r" rtl="0">
              <a:spcBef>
                <a:spcPts val="0"/>
              </a:spcBef>
              <a:spcAft>
                <a:spcPts val="0"/>
              </a:spcAft>
              <a:buNone/>
              <a:defRPr sz="1200">
                <a:solidFill>
                  <a:srgbClr val="888888"/>
                </a:solidFill>
                <a:latin typeface="Calibri"/>
                <a:ea typeface="Calibri"/>
                <a:cs typeface="Calibri"/>
                <a:sym typeface="Calibri"/>
              </a:defRPr>
            </a:lvl3pPr>
            <a:lvl4pPr marL="0" marR="0" lvl="3" indent="0" algn="r" rtl="0">
              <a:spcBef>
                <a:spcPts val="0"/>
              </a:spcBef>
              <a:spcAft>
                <a:spcPts val="0"/>
              </a:spcAft>
              <a:buNone/>
              <a:defRPr sz="1200">
                <a:solidFill>
                  <a:srgbClr val="888888"/>
                </a:solidFill>
                <a:latin typeface="Calibri"/>
                <a:ea typeface="Calibri"/>
                <a:cs typeface="Calibri"/>
                <a:sym typeface="Calibri"/>
              </a:defRPr>
            </a:lvl4pPr>
            <a:lvl5pPr marL="0" marR="0" lvl="4" indent="0" algn="r" rtl="0">
              <a:spcBef>
                <a:spcPts val="0"/>
              </a:spcBef>
              <a:spcAft>
                <a:spcPts val="0"/>
              </a:spcAft>
              <a:buNone/>
              <a:defRPr sz="1200">
                <a:solidFill>
                  <a:srgbClr val="888888"/>
                </a:solidFill>
                <a:latin typeface="Calibri"/>
                <a:ea typeface="Calibri"/>
                <a:cs typeface="Calibri"/>
                <a:sym typeface="Calibri"/>
              </a:defRPr>
            </a:lvl5pPr>
            <a:lvl6pPr marL="0" marR="0" lvl="5" indent="0" algn="r" rtl="0">
              <a:spcBef>
                <a:spcPts val="0"/>
              </a:spcBef>
              <a:spcAft>
                <a:spcPts val="0"/>
              </a:spcAft>
              <a:buNone/>
              <a:defRPr sz="1200">
                <a:solidFill>
                  <a:srgbClr val="888888"/>
                </a:solidFill>
                <a:latin typeface="Calibri"/>
                <a:ea typeface="Calibri"/>
                <a:cs typeface="Calibri"/>
                <a:sym typeface="Calibri"/>
              </a:defRPr>
            </a:lvl6pPr>
            <a:lvl7pPr marL="0" marR="0" lvl="6" indent="0" algn="r" rtl="0">
              <a:spcBef>
                <a:spcPts val="0"/>
              </a:spcBef>
              <a:spcAft>
                <a:spcPts val="0"/>
              </a:spcAft>
              <a:buNone/>
              <a:defRPr sz="1200">
                <a:solidFill>
                  <a:srgbClr val="888888"/>
                </a:solidFill>
                <a:latin typeface="Calibri"/>
                <a:ea typeface="Calibri"/>
                <a:cs typeface="Calibri"/>
                <a:sym typeface="Calibri"/>
              </a:defRPr>
            </a:lvl7pPr>
            <a:lvl8pPr marL="0" marR="0" lvl="7" indent="0" algn="r" rtl="0">
              <a:spcBef>
                <a:spcPts val="0"/>
              </a:spcBef>
              <a:spcAft>
                <a:spcPts val="0"/>
              </a:spcAft>
              <a:buNone/>
              <a:defRPr sz="1200">
                <a:solidFill>
                  <a:srgbClr val="888888"/>
                </a:solidFill>
                <a:latin typeface="Calibri"/>
                <a:ea typeface="Calibri"/>
                <a:cs typeface="Calibri"/>
                <a:sym typeface="Calibri"/>
              </a:defRPr>
            </a:lvl8pPr>
            <a:lvl9pPr marL="0" marR="0" lvl="8" indent="0" algn="r" rtl="0">
              <a:spcBef>
                <a:spcPts val="0"/>
              </a:spcBef>
              <a:spcAft>
                <a:spcPts val="0"/>
              </a:spcAft>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319"/>
        <p:cNvGrpSpPr/>
        <p:nvPr/>
      </p:nvGrpSpPr>
      <p:grpSpPr>
        <a:xfrm>
          <a:off x="0" y="0"/>
          <a:ext cx="0" cy="0"/>
          <a:chOff x="0" y="0"/>
          <a:chExt cx="0" cy="0"/>
        </a:xfrm>
      </p:grpSpPr>
      <p:sp>
        <p:nvSpPr>
          <p:cNvPr id="320" name="Google Shape;320;p41"/>
          <p:cNvSpPr txBox="1">
            <a:spLocks noGrp="1"/>
          </p:cNvSpPr>
          <p:nvPr>
            <p:ph type="ctrTitle"/>
          </p:nvPr>
        </p:nvSpPr>
        <p:spPr>
          <a:xfrm>
            <a:off x="239200" y="512750"/>
            <a:ext cx="11817900" cy="2387700"/>
          </a:xfrm>
          <a:prstGeom prst="rect">
            <a:avLst/>
          </a:prstGeom>
          <a:noFill/>
          <a:ln>
            <a:noFill/>
          </a:ln>
        </p:spPr>
        <p:txBody>
          <a:bodyPr spcFirstLastPara="1" wrap="square" lIns="91425" tIns="91425" rIns="91425" bIns="91425" anchor="b" anchorCtr="0"/>
          <a:lstStyle>
            <a:lvl1pPr marR="0" lvl="0" algn="ctr" rtl="0">
              <a:lnSpc>
                <a:spcPct val="90000"/>
              </a:lnSpc>
              <a:spcBef>
                <a:spcPts val="0"/>
              </a:spcBef>
              <a:spcAft>
                <a:spcPts val="0"/>
              </a:spcAft>
              <a:buSzPts val="4800"/>
              <a:buNone/>
              <a:defRPr sz="4800" i="0" u="none" strike="noStrike" cap="none"/>
            </a:lvl1pPr>
            <a:lvl2pPr lvl="1" rtl="0">
              <a:spcBef>
                <a:spcPts val="0"/>
              </a:spcBef>
              <a:spcAft>
                <a:spcPts val="0"/>
              </a:spcAft>
              <a:buSzPts val="1800"/>
              <a:buFont typeface="Arial"/>
              <a:buNone/>
              <a:defRPr sz="1800"/>
            </a:lvl2pPr>
            <a:lvl3pPr lvl="2" rtl="0">
              <a:spcBef>
                <a:spcPts val="0"/>
              </a:spcBef>
              <a:spcAft>
                <a:spcPts val="0"/>
              </a:spcAft>
              <a:buSzPts val="1800"/>
              <a:buFont typeface="Arial"/>
              <a:buNone/>
              <a:defRPr sz="1800"/>
            </a:lvl3pPr>
            <a:lvl4pPr lvl="3" rtl="0">
              <a:spcBef>
                <a:spcPts val="0"/>
              </a:spcBef>
              <a:spcAft>
                <a:spcPts val="0"/>
              </a:spcAft>
              <a:buSzPts val="1800"/>
              <a:buFont typeface="Arial"/>
              <a:buNone/>
              <a:defRPr sz="1800"/>
            </a:lvl4pPr>
            <a:lvl5pPr lvl="4" rtl="0">
              <a:spcBef>
                <a:spcPts val="0"/>
              </a:spcBef>
              <a:spcAft>
                <a:spcPts val="0"/>
              </a:spcAft>
              <a:buSzPts val="1800"/>
              <a:buFont typeface="Arial"/>
              <a:buNone/>
              <a:defRPr sz="1800"/>
            </a:lvl5pPr>
            <a:lvl6pPr lvl="5" rtl="0">
              <a:spcBef>
                <a:spcPts val="0"/>
              </a:spcBef>
              <a:spcAft>
                <a:spcPts val="0"/>
              </a:spcAft>
              <a:buSzPts val="1800"/>
              <a:buFont typeface="Arial"/>
              <a:buNone/>
              <a:defRPr sz="1800"/>
            </a:lvl6pPr>
            <a:lvl7pPr lvl="6" rtl="0">
              <a:spcBef>
                <a:spcPts val="0"/>
              </a:spcBef>
              <a:spcAft>
                <a:spcPts val="0"/>
              </a:spcAft>
              <a:buSzPts val="1800"/>
              <a:buFont typeface="Arial"/>
              <a:buNone/>
              <a:defRPr sz="1800"/>
            </a:lvl7pPr>
            <a:lvl8pPr lvl="7" rtl="0">
              <a:spcBef>
                <a:spcPts val="0"/>
              </a:spcBef>
              <a:spcAft>
                <a:spcPts val="0"/>
              </a:spcAft>
              <a:buSzPts val="1800"/>
              <a:buFont typeface="Arial"/>
              <a:buNone/>
              <a:defRPr sz="1800"/>
            </a:lvl8pPr>
            <a:lvl9pPr lvl="8" rtl="0">
              <a:spcBef>
                <a:spcPts val="0"/>
              </a:spcBef>
              <a:spcAft>
                <a:spcPts val="0"/>
              </a:spcAft>
              <a:buSzPts val="1800"/>
              <a:buFont typeface="Arial"/>
              <a:buNone/>
              <a:defRPr sz="1800"/>
            </a:lvl9pPr>
          </a:lstStyle>
          <a:p>
            <a:endParaRPr/>
          </a:p>
        </p:txBody>
      </p:sp>
      <p:sp>
        <p:nvSpPr>
          <p:cNvPr id="321" name="Google Shape;321;p41"/>
          <p:cNvSpPr txBox="1">
            <a:spLocks noGrp="1"/>
          </p:cNvSpPr>
          <p:nvPr>
            <p:ph type="subTitle" idx="1"/>
          </p:nvPr>
        </p:nvSpPr>
        <p:spPr>
          <a:xfrm>
            <a:off x="1524000" y="2976662"/>
            <a:ext cx="9144000" cy="1655700"/>
          </a:xfrm>
          <a:prstGeom prst="rect">
            <a:avLst/>
          </a:prstGeom>
          <a:noFill/>
          <a:ln>
            <a:noFill/>
          </a:ln>
        </p:spPr>
        <p:txBody>
          <a:bodyPr spcFirstLastPara="1" wrap="square" lIns="91425" tIns="91425" rIns="91425" bIns="91425" anchor="t" anchorCtr="0"/>
          <a:lstStyle>
            <a:lvl1pPr marR="0" lvl="0" algn="ctr" rtl="0">
              <a:lnSpc>
                <a:spcPct val="90000"/>
              </a:lnSpc>
              <a:spcBef>
                <a:spcPts val="1000"/>
              </a:spcBef>
              <a:spcAft>
                <a:spcPts val="0"/>
              </a:spcAft>
              <a:buClr>
                <a:schemeClr val="dk1"/>
              </a:buClr>
              <a:buSzPts val="2400"/>
              <a:buFont typeface="Raleway"/>
              <a:buNone/>
              <a:defRPr sz="2400" i="1" u="none" strike="noStrike" cap="none">
                <a:solidFill>
                  <a:schemeClr val="dk1"/>
                </a:solidFill>
                <a:latin typeface="Raleway"/>
                <a:ea typeface="Raleway"/>
                <a:cs typeface="Raleway"/>
                <a:sym typeface="Raleway"/>
              </a:defRPr>
            </a:lvl1pPr>
            <a:lvl2pPr marR="0" lvl="1" algn="ctr"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2pPr>
            <a:lvl3pPr marR="0" lvl="2" algn="ctr"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3pPr>
            <a:lvl4pPr marR="0" lvl="3"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4pPr>
            <a:lvl5pPr marR="0" lvl="4"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5pPr>
            <a:lvl6pPr marR="0" lvl="5"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6pPr>
            <a:lvl7pPr marR="0" lvl="6"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7pPr>
            <a:lvl8pPr marR="0" lvl="7"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8pPr>
            <a:lvl9pPr marR="0" lvl="8"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9pPr>
          </a:lstStyle>
          <a:p>
            <a:endParaRPr/>
          </a:p>
        </p:txBody>
      </p:sp>
      <p:pic>
        <p:nvPicPr>
          <p:cNvPr id="322" name="Google Shape;322;p41"/>
          <p:cNvPicPr preferRelativeResize="0"/>
          <p:nvPr/>
        </p:nvPicPr>
        <p:blipFill>
          <a:blip r:embed="rId2">
            <a:alphaModFix/>
          </a:blip>
          <a:stretch>
            <a:fillRect/>
          </a:stretch>
        </p:blipFill>
        <p:spPr>
          <a:xfrm>
            <a:off x="3854633" y="4861875"/>
            <a:ext cx="7016325" cy="2265350"/>
          </a:xfrm>
          <a:prstGeom prst="rect">
            <a:avLst/>
          </a:prstGeom>
          <a:noFill/>
          <a:ln>
            <a:noFill/>
          </a:ln>
        </p:spPr>
      </p:pic>
      <p:pic>
        <p:nvPicPr>
          <p:cNvPr id="323" name="Google Shape;323;p41"/>
          <p:cNvPicPr preferRelativeResize="0"/>
          <p:nvPr/>
        </p:nvPicPr>
        <p:blipFill>
          <a:blip r:embed="rId3">
            <a:alphaModFix/>
          </a:blip>
          <a:stretch>
            <a:fillRect/>
          </a:stretch>
        </p:blipFill>
        <p:spPr>
          <a:xfrm>
            <a:off x="239200" y="4557075"/>
            <a:ext cx="4728975" cy="1459075"/>
          </a:xfrm>
          <a:prstGeom prst="rect">
            <a:avLst/>
          </a:prstGeom>
          <a:noFill/>
          <a:ln>
            <a:noFill/>
          </a:ln>
        </p:spPr>
      </p:pic>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324"/>
        <p:cNvGrpSpPr/>
        <p:nvPr/>
      </p:nvGrpSpPr>
      <p:grpSpPr>
        <a:xfrm>
          <a:off x="0" y="0"/>
          <a:ext cx="0" cy="0"/>
          <a:chOff x="0" y="0"/>
          <a:chExt cx="0" cy="0"/>
        </a:xfrm>
      </p:grpSpPr>
      <p:sp>
        <p:nvSpPr>
          <p:cNvPr id="325" name="Google Shape;325;p42"/>
          <p:cNvSpPr txBox="1">
            <a:spLocks noGrp="1"/>
          </p:cNvSpPr>
          <p:nvPr>
            <p:ph type="title"/>
          </p:nvPr>
        </p:nvSpPr>
        <p:spPr>
          <a:xfrm>
            <a:off x="838200" y="365126"/>
            <a:ext cx="10515600" cy="1325700"/>
          </a:xfrm>
          <a:prstGeom prst="rect">
            <a:avLst/>
          </a:prstGeom>
          <a:noFill/>
          <a:ln>
            <a:noFill/>
          </a:ln>
        </p:spPr>
        <p:txBody>
          <a:bodyPr spcFirstLastPara="1" wrap="square" lIns="91425" tIns="91425" rIns="91425" bIns="91425" anchor="ctr" anchorCtr="0"/>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rtl="0">
              <a:spcBef>
                <a:spcPts val="0"/>
              </a:spcBef>
              <a:spcAft>
                <a:spcPts val="0"/>
              </a:spcAft>
              <a:buSzPts val="1800"/>
              <a:buFont typeface="Arial"/>
              <a:buNone/>
              <a:defRPr sz="1800"/>
            </a:lvl2pPr>
            <a:lvl3pPr lvl="2" rtl="0">
              <a:spcBef>
                <a:spcPts val="0"/>
              </a:spcBef>
              <a:spcAft>
                <a:spcPts val="0"/>
              </a:spcAft>
              <a:buSzPts val="1800"/>
              <a:buFont typeface="Arial"/>
              <a:buNone/>
              <a:defRPr sz="1800"/>
            </a:lvl3pPr>
            <a:lvl4pPr lvl="3" rtl="0">
              <a:spcBef>
                <a:spcPts val="0"/>
              </a:spcBef>
              <a:spcAft>
                <a:spcPts val="0"/>
              </a:spcAft>
              <a:buSzPts val="1800"/>
              <a:buFont typeface="Arial"/>
              <a:buNone/>
              <a:defRPr sz="1800"/>
            </a:lvl4pPr>
            <a:lvl5pPr lvl="4" rtl="0">
              <a:spcBef>
                <a:spcPts val="0"/>
              </a:spcBef>
              <a:spcAft>
                <a:spcPts val="0"/>
              </a:spcAft>
              <a:buSzPts val="1800"/>
              <a:buFont typeface="Arial"/>
              <a:buNone/>
              <a:defRPr sz="1800"/>
            </a:lvl5pPr>
            <a:lvl6pPr lvl="5" rtl="0">
              <a:spcBef>
                <a:spcPts val="0"/>
              </a:spcBef>
              <a:spcAft>
                <a:spcPts val="0"/>
              </a:spcAft>
              <a:buSzPts val="1800"/>
              <a:buFont typeface="Arial"/>
              <a:buNone/>
              <a:defRPr sz="1800"/>
            </a:lvl6pPr>
            <a:lvl7pPr lvl="6" rtl="0">
              <a:spcBef>
                <a:spcPts val="0"/>
              </a:spcBef>
              <a:spcAft>
                <a:spcPts val="0"/>
              </a:spcAft>
              <a:buSzPts val="1800"/>
              <a:buFont typeface="Arial"/>
              <a:buNone/>
              <a:defRPr sz="1800"/>
            </a:lvl7pPr>
            <a:lvl8pPr lvl="7" rtl="0">
              <a:spcBef>
                <a:spcPts val="0"/>
              </a:spcBef>
              <a:spcAft>
                <a:spcPts val="0"/>
              </a:spcAft>
              <a:buSzPts val="1800"/>
              <a:buFont typeface="Arial"/>
              <a:buNone/>
              <a:defRPr sz="1800"/>
            </a:lvl8pPr>
            <a:lvl9pPr lvl="8" rtl="0">
              <a:spcBef>
                <a:spcPts val="0"/>
              </a:spcBef>
              <a:spcAft>
                <a:spcPts val="0"/>
              </a:spcAft>
              <a:buSzPts val="1800"/>
              <a:buFont typeface="Arial"/>
              <a:buNone/>
              <a:defRPr sz="1800"/>
            </a:lvl9pPr>
          </a:lstStyle>
          <a:p>
            <a:endParaRPr/>
          </a:p>
        </p:txBody>
      </p:sp>
      <p:sp>
        <p:nvSpPr>
          <p:cNvPr id="326" name="Google Shape;326;p42"/>
          <p:cNvSpPr txBox="1">
            <a:spLocks noGrp="1"/>
          </p:cNvSpPr>
          <p:nvPr>
            <p:ph type="body" idx="1"/>
          </p:nvPr>
        </p:nvSpPr>
        <p:spPr>
          <a:xfrm>
            <a:off x="838200" y="1825625"/>
            <a:ext cx="10515600" cy="4351200"/>
          </a:xfrm>
          <a:prstGeom prst="rect">
            <a:avLst/>
          </a:prstGeom>
          <a:noFill/>
          <a:ln>
            <a:noFill/>
          </a:ln>
        </p:spPr>
        <p:txBody>
          <a:bodyPr spcFirstLastPara="1" wrap="square" lIns="91425" tIns="91425" rIns="91425" bIns="91425"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pic>
        <p:nvPicPr>
          <p:cNvPr id="327" name="Google Shape;327;p42"/>
          <p:cNvPicPr preferRelativeResize="0"/>
          <p:nvPr/>
        </p:nvPicPr>
        <p:blipFill>
          <a:blip r:embed="rId2">
            <a:alphaModFix/>
          </a:blip>
          <a:stretch>
            <a:fillRect/>
          </a:stretch>
        </p:blipFill>
        <p:spPr>
          <a:xfrm>
            <a:off x="6039867" y="5480275"/>
            <a:ext cx="4812850" cy="1553900"/>
          </a:xfrm>
          <a:prstGeom prst="rect">
            <a:avLst/>
          </a:prstGeom>
          <a:noFill/>
          <a:ln>
            <a:noFill/>
          </a:ln>
        </p:spPr>
      </p:pic>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GLOBE Weather Section Header" type="secHead">
  <p:cSld name="SECTION_HEADER">
    <p:spTree>
      <p:nvGrpSpPr>
        <p:cNvPr id="1" name="Shape 328"/>
        <p:cNvGrpSpPr/>
        <p:nvPr/>
      </p:nvGrpSpPr>
      <p:grpSpPr>
        <a:xfrm>
          <a:off x="0" y="0"/>
          <a:ext cx="0" cy="0"/>
          <a:chOff x="0" y="0"/>
          <a:chExt cx="0" cy="0"/>
        </a:xfrm>
      </p:grpSpPr>
      <p:sp>
        <p:nvSpPr>
          <p:cNvPr id="329" name="Google Shape;329;p43"/>
          <p:cNvSpPr txBox="1">
            <a:spLocks noGrp="1"/>
          </p:cNvSpPr>
          <p:nvPr>
            <p:ph type="title"/>
          </p:nvPr>
        </p:nvSpPr>
        <p:spPr>
          <a:xfrm>
            <a:off x="831833" y="750676"/>
            <a:ext cx="10515600" cy="1734600"/>
          </a:xfrm>
          <a:prstGeom prst="rect">
            <a:avLst/>
          </a:prstGeom>
          <a:noFill/>
          <a:ln>
            <a:noFill/>
          </a:ln>
        </p:spPr>
        <p:txBody>
          <a:bodyPr spcFirstLastPara="1" wrap="square" lIns="91425" tIns="91425" rIns="91425" bIns="91425" anchor="b" anchorCtr="0"/>
          <a:lstStyle>
            <a:lvl1pPr marR="0" lvl="0" algn="l" rtl="0">
              <a:lnSpc>
                <a:spcPct val="90000"/>
              </a:lnSpc>
              <a:spcBef>
                <a:spcPts val="0"/>
              </a:spcBef>
              <a:spcAft>
                <a:spcPts val="0"/>
              </a:spcAft>
              <a:buSzPts val="6000"/>
              <a:buNone/>
              <a:defRPr sz="6000" i="0" u="none" strike="noStrike" cap="none"/>
            </a:lvl1pPr>
            <a:lvl2pPr lvl="1" rtl="0">
              <a:spcBef>
                <a:spcPts val="0"/>
              </a:spcBef>
              <a:spcAft>
                <a:spcPts val="0"/>
              </a:spcAft>
              <a:buSzPts val="1800"/>
              <a:buFont typeface="Arial"/>
              <a:buNone/>
              <a:defRPr sz="1800"/>
            </a:lvl2pPr>
            <a:lvl3pPr lvl="2" rtl="0">
              <a:spcBef>
                <a:spcPts val="0"/>
              </a:spcBef>
              <a:spcAft>
                <a:spcPts val="0"/>
              </a:spcAft>
              <a:buSzPts val="1800"/>
              <a:buFont typeface="Arial"/>
              <a:buNone/>
              <a:defRPr sz="1800"/>
            </a:lvl3pPr>
            <a:lvl4pPr lvl="3" rtl="0">
              <a:spcBef>
                <a:spcPts val="0"/>
              </a:spcBef>
              <a:spcAft>
                <a:spcPts val="0"/>
              </a:spcAft>
              <a:buSzPts val="1800"/>
              <a:buFont typeface="Arial"/>
              <a:buNone/>
              <a:defRPr sz="1800"/>
            </a:lvl4pPr>
            <a:lvl5pPr lvl="4" rtl="0">
              <a:spcBef>
                <a:spcPts val="0"/>
              </a:spcBef>
              <a:spcAft>
                <a:spcPts val="0"/>
              </a:spcAft>
              <a:buSzPts val="1800"/>
              <a:buFont typeface="Arial"/>
              <a:buNone/>
              <a:defRPr sz="1800"/>
            </a:lvl5pPr>
            <a:lvl6pPr lvl="5" rtl="0">
              <a:spcBef>
                <a:spcPts val="0"/>
              </a:spcBef>
              <a:spcAft>
                <a:spcPts val="0"/>
              </a:spcAft>
              <a:buSzPts val="1800"/>
              <a:buFont typeface="Arial"/>
              <a:buNone/>
              <a:defRPr sz="1800"/>
            </a:lvl6pPr>
            <a:lvl7pPr lvl="6" rtl="0">
              <a:spcBef>
                <a:spcPts val="0"/>
              </a:spcBef>
              <a:spcAft>
                <a:spcPts val="0"/>
              </a:spcAft>
              <a:buSzPts val="1800"/>
              <a:buFont typeface="Arial"/>
              <a:buNone/>
              <a:defRPr sz="1800"/>
            </a:lvl7pPr>
            <a:lvl8pPr lvl="7" rtl="0">
              <a:spcBef>
                <a:spcPts val="0"/>
              </a:spcBef>
              <a:spcAft>
                <a:spcPts val="0"/>
              </a:spcAft>
              <a:buSzPts val="1800"/>
              <a:buFont typeface="Arial"/>
              <a:buNone/>
              <a:defRPr sz="1800"/>
            </a:lvl8pPr>
            <a:lvl9pPr lvl="8" rtl="0">
              <a:spcBef>
                <a:spcPts val="0"/>
              </a:spcBef>
              <a:spcAft>
                <a:spcPts val="0"/>
              </a:spcAft>
              <a:buSzPts val="1800"/>
              <a:buFont typeface="Arial"/>
              <a:buNone/>
              <a:defRPr sz="1800"/>
            </a:lvl9pPr>
          </a:lstStyle>
          <a:p>
            <a:endParaRPr/>
          </a:p>
        </p:txBody>
      </p:sp>
      <p:sp>
        <p:nvSpPr>
          <p:cNvPr id="330" name="Google Shape;330;p43"/>
          <p:cNvSpPr txBox="1">
            <a:spLocks noGrp="1"/>
          </p:cNvSpPr>
          <p:nvPr>
            <p:ph type="body" idx="1"/>
          </p:nvPr>
        </p:nvSpPr>
        <p:spPr>
          <a:xfrm>
            <a:off x="838216" y="2678839"/>
            <a:ext cx="10515600" cy="1500300"/>
          </a:xfrm>
          <a:prstGeom prst="rect">
            <a:avLst/>
          </a:prstGeom>
          <a:noFill/>
          <a:ln>
            <a:noFill/>
          </a:ln>
        </p:spPr>
        <p:txBody>
          <a:bodyPr spcFirstLastPara="1" wrap="square" lIns="91425" tIns="91425" rIns="91425" bIns="91425" anchor="t" anchorCtr="0"/>
          <a:lstStyle>
            <a:lvl1pPr marL="457200" marR="0" lvl="0" indent="-228600" algn="l" rtl="0">
              <a:lnSpc>
                <a:spcPct val="90000"/>
              </a:lnSpc>
              <a:spcBef>
                <a:spcPts val="10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1pPr>
            <a:lvl2pPr marL="914400" marR="0" lvl="1" indent="-228600" algn="l" rtl="0">
              <a:lnSpc>
                <a:spcPct val="90000"/>
              </a:lnSpc>
              <a:spcBef>
                <a:spcPts val="5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2pPr>
            <a:lvl3pPr marL="1371600" marR="0" lvl="2" indent="-228600" algn="l" rtl="0">
              <a:lnSpc>
                <a:spcPct val="90000"/>
              </a:lnSpc>
              <a:spcBef>
                <a:spcPts val="50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3pPr>
            <a:lvl4pPr marL="1828800" marR="0" lvl="3"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4pPr>
            <a:lvl5pPr marL="2286000" marR="0" lvl="4"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5pPr>
            <a:lvl6pPr marL="2743200" marR="0" lvl="5"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6pPr>
            <a:lvl7pPr marL="3200400" marR="0" lvl="6"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7pPr>
            <a:lvl8pPr marL="3657600" marR="0" lvl="7"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8pPr>
            <a:lvl9pPr marL="4114800" marR="0" lvl="8"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9pPr>
          </a:lstStyle>
          <a:p>
            <a:endParaRPr/>
          </a:p>
        </p:txBody>
      </p:sp>
      <p:sp>
        <p:nvSpPr>
          <p:cNvPr id="331" name="Google Shape;331;p43"/>
          <p:cNvSpPr txBox="1">
            <a:spLocks noGrp="1"/>
          </p:cNvSpPr>
          <p:nvPr>
            <p:ph type="sldNum" idx="12"/>
          </p:nvPr>
        </p:nvSpPr>
        <p:spPr>
          <a:xfrm>
            <a:off x="8610600" y="6356351"/>
            <a:ext cx="27432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41"/>
        <p:cNvGrpSpPr/>
        <p:nvPr/>
      </p:nvGrpSpPr>
      <p:grpSpPr>
        <a:xfrm>
          <a:off x="0" y="0"/>
          <a:ext cx="0" cy="0"/>
          <a:chOff x="0" y="0"/>
          <a:chExt cx="0" cy="0"/>
        </a:xfrm>
      </p:grpSpPr>
      <p:sp>
        <p:nvSpPr>
          <p:cNvPr id="42" name="Google Shape;42;p5"/>
          <p:cNvSpPr/>
          <p:nvPr/>
        </p:nvSpPr>
        <p:spPr>
          <a:xfrm>
            <a:off x="-90488" y="-57150"/>
            <a:ext cx="12282487" cy="6923088"/>
          </a:xfrm>
          <a:prstGeom prst="rect">
            <a:avLst/>
          </a:prstGeom>
          <a:solidFill>
            <a:srgbClr val="EEF9F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43" name="Google Shape;43;p5"/>
          <p:cNvPicPr preferRelativeResize="0"/>
          <p:nvPr/>
        </p:nvPicPr>
        <p:blipFill rotWithShape="1">
          <a:blip r:embed="rId2">
            <a:alphaModFix/>
          </a:blip>
          <a:srcRect l="2" t="-2" r="22437" b="43021"/>
          <a:stretch/>
        </p:blipFill>
        <p:spPr>
          <a:xfrm>
            <a:off x="8235950" y="5599113"/>
            <a:ext cx="4075113" cy="1312862"/>
          </a:xfrm>
          <a:prstGeom prst="rect">
            <a:avLst/>
          </a:prstGeom>
          <a:noFill/>
          <a:ln>
            <a:noFill/>
          </a:ln>
        </p:spPr>
      </p:pic>
      <p:sp>
        <p:nvSpPr>
          <p:cNvPr id="44" name="Google Shape;44;p5"/>
          <p:cNvSpPr txBox="1"/>
          <p:nvPr/>
        </p:nvSpPr>
        <p:spPr>
          <a:xfrm>
            <a:off x="850900" y="6356350"/>
            <a:ext cx="5029200" cy="365125"/>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200" b="0" i="0" u="none" strike="noStrike" cap="none">
                <a:solidFill>
                  <a:srgbClr val="888888"/>
                </a:solidFill>
                <a:latin typeface="Calibri"/>
                <a:ea typeface="Calibri"/>
                <a:cs typeface="Calibri"/>
                <a:sym typeface="Calibri"/>
              </a:rPr>
              <a:t>© 2019 University Corporation for Atmospheric Research. All Rights Reserved </a:t>
            </a:r>
            <a:endParaRPr sz="1200" b="0" i="0" u="none" strike="noStrike" cap="none">
              <a:solidFill>
                <a:srgbClr val="888888"/>
              </a:solidFill>
              <a:latin typeface="Calibri"/>
              <a:ea typeface="Calibri"/>
              <a:cs typeface="Calibri"/>
              <a:sym typeface="Calibri"/>
            </a:endParaRPr>
          </a:p>
        </p:txBody>
      </p:sp>
      <p:sp>
        <p:nvSpPr>
          <p:cNvPr id="45" name="Google Shape;45;p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lstStyle>
            <a:lvl1pPr lvl="0" algn="l">
              <a:lnSpc>
                <a:spcPct val="90000"/>
              </a:lnSpc>
              <a:spcBef>
                <a:spcPts val="0"/>
              </a:spcBef>
              <a:spcAft>
                <a:spcPts val="0"/>
              </a:spcAft>
              <a:buSzPts val="1400"/>
              <a:buNone/>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46" name="Google Shape;46;p5"/>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lstStyle>
            <a:lvl1pPr marL="457200" lvl="0" indent="-342900" algn="l">
              <a:lnSpc>
                <a:spcPct val="90000"/>
              </a:lnSpc>
              <a:spcBef>
                <a:spcPts val="1000"/>
              </a:spcBef>
              <a:spcAft>
                <a:spcPts val="0"/>
              </a:spcAft>
              <a:buClr>
                <a:srgbClr val="595857"/>
              </a:buClr>
              <a:buSzPts val="1800"/>
              <a:buChar char="•"/>
              <a:defRPr/>
            </a:lvl1pPr>
            <a:lvl2pPr marL="914400" lvl="1" indent="-342900" algn="l">
              <a:lnSpc>
                <a:spcPct val="90000"/>
              </a:lnSpc>
              <a:spcBef>
                <a:spcPts val="500"/>
              </a:spcBef>
              <a:spcAft>
                <a:spcPts val="0"/>
              </a:spcAft>
              <a:buClr>
                <a:srgbClr val="595857"/>
              </a:buClr>
              <a:buSzPts val="1800"/>
              <a:buChar char="•"/>
              <a:defRPr/>
            </a:lvl2pPr>
            <a:lvl3pPr marL="1371600" lvl="2" indent="-342900" algn="l">
              <a:lnSpc>
                <a:spcPct val="90000"/>
              </a:lnSpc>
              <a:spcBef>
                <a:spcPts val="500"/>
              </a:spcBef>
              <a:spcAft>
                <a:spcPts val="0"/>
              </a:spcAft>
              <a:buClr>
                <a:srgbClr val="595857"/>
              </a:buClr>
              <a:buSzPts val="1800"/>
              <a:buChar char="•"/>
              <a:defRPr/>
            </a:lvl3pPr>
            <a:lvl4pPr marL="1828800" lvl="3" indent="-342900" algn="l">
              <a:lnSpc>
                <a:spcPct val="90000"/>
              </a:lnSpc>
              <a:spcBef>
                <a:spcPts val="500"/>
              </a:spcBef>
              <a:spcAft>
                <a:spcPts val="0"/>
              </a:spcAft>
              <a:buClr>
                <a:srgbClr val="595857"/>
              </a:buClr>
              <a:buSzPts val="1800"/>
              <a:buChar char="•"/>
              <a:defRPr/>
            </a:lvl4pPr>
            <a:lvl5pPr marL="2286000" lvl="4" indent="-342900" algn="l">
              <a:lnSpc>
                <a:spcPct val="90000"/>
              </a:lnSpc>
              <a:spcBef>
                <a:spcPts val="500"/>
              </a:spcBef>
              <a:spcAft>
                <a:spcPts val="0"/>
              </a:spcAft>
              <a:buClr>
                <a:srgbClr val="595857"/>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7" name="Google Shape;47;p5"/>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lstStyle>
            <a:lvl1pPr marL="457200" lvl="0" indent="-342900" algn="l">
              <a:lnSpc>
                <a:spcPct val="90000"/>
              </a:lnSpc>
              <a:spcBef>
                <a:spcPts val="1000"/>
              </a:spcBef>
              <a:spcAft>
                <a:spcPts val="0"/>
              </a:spcAft>
              <a:buClr>
                <a:srgbClr val="595857"/>
              </a:buClr>
              <a:buSzPts val="1800"/>
              <a:buChar char="•"/>
              <a:defRPr/>
            </a:lvl1pPr>
            <a:lvl2pPr marL="914400" lvl="1" indent="-342900" algn="l">
              <a:lnSpc>
                <a:spcPct val="90000"/>
              </a:lnSpc>
              <a:spcBef>
                <a:spcPts val="500"/>
              </a:spcBef>
              <a:spcAft>
                <a:spcPts val="0"/>
              </a:spcAft>
              <a:buClr>
                <a:srgbClr val="595857"/>
              </a:buClr>
              <a:buSzPts val="1800"/>
              <a:buChar char="•"/>
              <a:defRPr/>
            </a:lvl2pPr>
            <a:lvl3pPr marL="1371600" lvl="2" indent="-342900" algn="l">
              <a:lnSpc>
                <a:spcPct val="90000"/>
              </a:lnSpc>
              <a:spcBef>
                <a:spcPts val="500"/>
              </a:spcBef>
              <a:spcAft>
                <a:spcPts val="0"/>
              </a:spcAft>
              <a:buClr>
                <a:srgbClr val="595857"/>
              </a:buClr>
              <a:buSzPts val="1800"/>
              <a:buChar char="•"/>
              <a:defRPr/>
            </a:lvl3pPr>
            <a:lvl4pPr marL="1828800" lvl="3" indent="-342900" algn="l">
              <a:lnSpc>
                <a:spcPct val="90000"/>
              </a:lnSpc>
              <a:spcBef>
                <a:spcPts val="500"/>
              </a:spcBef>
              <a:spcAft>
                <a:spcPts val="0"/>
              </a:spcAft>
              <a:buClr>
                <a:srgbClr val="595857"/>
              </a:buClr>
              <a:buSzPts val="1800"/>
              <a:buChar char="•"/>
              <a:defRPr/>
            </a:lvl4pPr>
            <a:lvl5pPr marL="2286000" lvl="4" indent="-342900" algn="l">
              <a:lnSpc>
                <a:spcPct val="90000"/>
              </a:lnSpc>
              <a:spcBef>
                <a:spcPts val="500"/>
              </a:spcBef>
              <a:spcAft>
                <a:spcPts val="0"/>
              </a:spcAft>
              <a:buClr>
                <a:srgbClr val="595857"/>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8" name="Google Shape;48;p5"/>
          <p:cNvSpPr txBox="1">
            <a:spLocks noGrp="1"/>
          </p:cNvSpPr>
          <p:nvPr>
            <p:ph type="dt" idx="10"/>
          </p:nvPr>
        </p:nvSpPr>
        <p:spPr>
          <a:xfrm>
            <a:off x="6350" y="6356350"/>
            <a:ext cx="701675" cy="266700"/>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 name="Google Shape;49;p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1200" b="0" i="0" u="none" strike="noStrike" cap="none">
                <a:solidFill>
                  <a:srgbClr val="888888"/>
                </a:solidFill>
                <a:latin typeface="Calibri"/>
                <a:ea typeface="Calibri"/>
                <a:cs typeface="Calibri"/>
                <a:sym typeface="Calibri"/>
              </a:defRPr>
            </a:lvl1pPr>
            <a:lvl2pPr marL="0" marR="0" lvl="1" indent="0" algn="r">
              <a:spcBef>
                <a:spcPts val="0"/>
              </a:spcBef>
              <a:spcAft>
                <a:spcPts val="0"/>
              </a:spcAft>
              <a:buNone/>
              <a:defRPr sz="1200" b="0" i="0" u="none" strike="noStrike" cap="none">
                <a:solidFill>
                  <a:srgbClr val="888888"/>
                </a:solidFill>
                <a:latin typeface="Calibri"/>
                <a:ea typeface="Calibri"/>
                <a:cs typeface="Calibri"/>
                <a:sym typeface="Calibri"/>
              </a:defRPr>
            </a:lvl2pPr>
            <a:lvl3pPr marL="0" marR="0" lvl="2" indent="0" algn="r">
              <a:spcBef>
                <a:spcPts val="0"/>
              </a:spcBef>
              <a:spcAft>
                <a:spcPts val="0"/>
              </a:spcAft>
              <a:buNone/>
              <a:defRPr sz="1200" b="0" i="0" u="none" strike="noStrike" cap="none">
                <a:solidFill>
                  <a:srgbClr val="888888"/>
                </a:solidFill>
                <a:latin typeface="Calibri"/>
                <a:ea typeface="Calibri"/>
                <a:cs typeface="Calibri"/>
                <a:sym typeface="Calibri"/>
              </a:defRPr>
            </a:lvl3pPr>
            <a:lvl4pPr marL="0" marR="0" lvl="3" indent="0" algn="r">
              <a:spcBef>
                <a:spcPts val="0"/>
              </a:spcBef>
              <a:spcAft>
                <a:spcPts val="0"/>
              </a:spcAft>
              <a:buNone/>
              <a:defRPr sz="1200" b="0" i="0" u="none" strike="noStrike" cap="none">
                <a:solidFill>
                  <a:srgbClr val="888888"/>
                </a:solidFill>
                <a:latin typeface="Calibri"/>
                <a:ea typeface="Calibri"/>
                <a:cs typeface="Calibri"/>
                <a:sym typeface="Calibri"/>
              </a:defRPr>
            </a:lvl4pPr>
            <a:lvl5pPr marL="0" marR="0" lvl="4" indent="0" algn="r">
              <a:spcBef>
                <a:spcPts val="0"/>
              </a:spcBef>
              <a:spcAft>
                <a:spcPts val="0"/>
              </a:spcAft>
              <a:buNone/>
              <a:defRPr sz="1200" b="0" i="0" u="none" strike="noStrike" cap="none">
                <a:solidFill>
                  <a:srgbClr val="888888"/>
                </a:solidFill>
                <a:latin typeface="Calibri"/>
                <a:ea typeface="Calibri"/>
                <a:cs typeface="Calibri"/>
                <a:sym typeface="Calibri"/>
              </a:defRPr>
            </a:lvl5pPr>
            <a:lvl6pPr marL="0" marR="0" lvl="5" indent="0" algn="r">
              <a:spcBef>
                <a:spcPts val="0"/>
              </a:spcBef>
              <a:spcAft>
                <a:spcPts val="0"/>
              </a:spcAft>
              <a:buNone/>
              <a:defRPr sz="1200" b="0" i="0" u="none" strike="noStrike" cap="none">
                <a:solidFill>
                  <a:srgbClr val="888888"/>
                </a:solidFill>
                <a:latin typeface="Calibri"/>
                <a:ea typeface="Calibri"/>
                <a:cs typeface="Calibri"/>
                <a:sym typeface="Calibri"/>
              </a:defRPr>
            </a:lvl6pPr>
            <a:lvl7pPr marL="0" marR="0" lvl="6" indent="0" algn="r">
              <a:spcBef>
                <a:spcPts val="0"/>
              </a:spcBef>
              <a:spcAft>
                <a:spcPts val="0"/>
              </a:spcAft>
              <a:buNone/>
              <a:defRPr sz="1200" b="0" i="0" u="none" strike="noStrike" cap="none">
                <a:solidFill>
                  <a:srgbClr val="888888"/>
                </a:solidFill>
                <a:latin typeface="Calibri"/>
                <a:ea typeface="Calibri"/>
                <a:cs typeface="Calibri"/>
                <a:sym typeface="Calibri"/>
              </a:defRPr>
            </a:lvl7pPr>
            <a:lvl8pPr marL="0" marR="0" lvl="7" indent="0" algn="r">
              <a:spcBef>
                <a:spcPts val="0"/>
              </a:spcBef>
              <a:spcAft>
                <a:spcPts val="0"/>
              </a:spcAft>
              <a:buNone/>
              <a:defRPr sz="1200" b="0" i="0" u="none" strike="noStrike" cap="none">
                <a:solidFill>
                  <a:srgbClr val="888888"/>
                </a:solidFill>
                <a:latin typeface="Calibri"/>
                <a:ea typeface="Calibri"/>
                <a:cs typeface="Calibri"/>
                <a:sym typeface="Calibri"/>
              </a:defRPr>
            </a:lvl8pPr>
            <a:lvl9pPr marL="0" marR="0" lvl="8" indent="0" algn="r">
              <a:spcBef>
                <a:spcPts val="0"/>
              </a:spcBef>
              <a:spcAft>
                <a:spcPts val="0"/>
              </a:spcAft>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32"/>
        <p:cNvGrpSpPr/>
        <p:nvPr/>
      </p:nvGrpSpPr>
      <p:grpSpPr>
        <a:xfrm>
          <a:off x="0" y="0"/>
          <a:ext cx="0" cy="0"/>
          <a:chOff x="0" y="0"/>
          <a:chExt cx="0" cy="0"/>
        </a:xfrm>
      </p:grpSpPr>
      <p:sp>
        <p:nvSpPr>
          <p:cNvPr id="333" name="Google Shape;333;p44"/>
          <p:cNvSpPr txBox="1">
            <a:spLocks noGrp="1"/>
          </p:cNvSpPr>
          <p:nvPr>
            <p:ph type="title"/>
          </p:nvPr>
        </p:nvSpPr>
        <p:spPr>
          <a:xfrm>
            <a:off x="838200" y="365126"/>
            <a:ext cx="10515600" cy="1325700"/>
          </a:xfrm>
          <a:prstGeom prst="rect">
            <a:avLst/>
          </a:prstGeom>
          <a:noFill/>
          <a:ln>
            <a:noFill/>
          </a:ln>
        </p:spPr>
        <p:txBody>
          <a:bodyPr spcFirstLastPara="1" wrap="square" lIns="91425" tIns="91425" rIns="91425" bIns="91425" anchor="ctr" anchorCtr="0"/>
          <a:lstStyle>
            <a:lvl1pPr marR="0" lvl="0" algn="l" rtl="0">
              <a:lnSpc>
                <a:spcPct val="90000"/>
              </a:lnSpc>
              <a:spcBef>
                <a:spcPts val="0"/>
              </a:spcBef>
              <a:spcAft>
                <a:spcPts val="0"/>
              </a:spcAft>
              <a:buClr>
                <a:schemeClr val="dk1"/>
              </a:buClr>
              <a:buSzPts val="4400"/>
              <a:buNone/>
              <a:defRPr sz="4400" b="0" i="0" u="none" strike="noStrike" cap="none">
                <a:solidFill>
                  <a:schemeClr val="dk1"/>
                </a:solidFill>
              </a:defRPr>
            </a:lvl1pPr>
            <a:lvl2pPr lvl="1" rtl="0">
              <a:spcBef>
                <a:spcPts val="0"/>
              </a:spcBef>
              <a:spcAft>
                <a:spcPts val="0"/>
              </a:spcAft>
              <a:buSzPts val="1800"/>
              <a:buFont typeface="Arial"/>
              <a:buNone/>
              <a:defRPr sz="1800"/>
            </a:lvl2pPr>
            <a:lvl3pPr lvl="2" rtl="0">
              <a:spcBef>
                <a:spcPts val="0"/>
              </a:spcBef>
              <a:spcAft>
                <a:spcPts val="0"/>
              </a:spcAft>
              <a:buSzPts val="1800"/>
              <a:buFont typeface="Arial"/>
              <a:buNone/>
              <a:defRPr sz="1800"/>
            </a:lvl3pPr>
            <a:lvl4pPr lvl="3" rtl="0">
              <a:spcBef>
                <a:spcPts val="0"/>
              </a:spcBef>
              <a:spcAft>
                <a:spcPts val="0"/>
              </a:spcAft>
              <a:buSzPts val="1800"/>
              <a:buFont typeface="Arial"/>
              <a:buNone/>
              <a:defRPr sz="1800"/>
            </a:lvl4pPr>
            <a:lvl5pPr lvl="4" rtl="0">
              <a:spcBef>
                <a:spcPts val="0"/>
              </a:spcBef>
              <a:spcAft>
                <a:spcPts val="0"/>
              </a:spcAft>
              <a:buSzPts val="1800"/>
              <a:buFont typeface="Arial"/>
              <a:buNone/>
              <a:defRPr sz="1800"/>
            </a:lvl5pPr>
            <a:lvl6pPr lvl="5" rtl="0">
              <a:spcBef>
                <a:spcPts val="0"/>
              </a:spcBef>
              <a:spcAft>
                <a:spcPts val="0"/>
              </a:spcAft>
              <a:buSzPts val="1800"/>
              <a:buFont typeface="Arial"/>
              <a:buNone/>
              <a:defRPr sz="1800"/>
            </a:lvl6pPr>
            <a:lvl7pPr lvl="6" rtl="0">
              <a:spcBef>
                <a:spcPts val="0"/>
              </a:spcBef>
              <a:spcAft>
                <a:spcPts val="0"/>
              </a:spcAft>
              <a:buSzPts val="1800"/>
              <a:buFont typeface="Arial"/>
              <a:buNone/>
              <a:defRPr sz="1800"/>
            </a:lvl7pPr>
            <a:lvl8pPr lvl="7" rtl="0">
              <a:spcBef>
                <a:spcPts val="0"/>
              </a:spcBef>
              <a:spcAft>
                <a:spcPts val="0"/>
              </a:spcAft>
              <a:buSzPts val="1800"/>
              <a:buFont typeface="Arial"/>
              <a:buNone/>
              <a:defRPr sz="1800"/>
            </a:lvl8pPr>
            <a:lvl9pPr lvl="8" rtl="0">
              <a:spcBef>
                <a:spcPts val="0"/>
              </a:spcBef>
              <a:spcAft>
                <a:spcPts val="0"/>
              </a:spcAft>
              <a:buSzPts val="1800"/>
              <a:buFont typeface="Arial"/>
              <a:buNone/>
              <a:defRPr sz="1800"/>
            </a:lvl9pPr>
          </a:lstStyle>
          <a:p>
            <a:endParaRPr/>
          </a:p>
        </p:txBody>
      </p:sp>
      <p:sp>
        <p:nvSpPr>
          <p:cNvPr id="334" name="Google Shape;334;p44"/>
          <p:cNvSpPr txBox="1">
            <a:spLocks noGrp="1"/>
          </p:cNvSpPr>
          <p:nvPr>
            <p:ph type="body" idx="1"/>
          </p:nvPr>
        </p:nvSpPr>
        <p:spPr>
          <a:xfrm>
            <a:off x="838200" y="1825625"/>
            <a:ext cx="5181600" cy="4351200"/>
          </a:xfrm>
          <a:prstGeom prst="rect">
            <a:avLst/>
          </a:prstGeom>
          <a:noFill/>
          <a:ln>
            <a:noFill/>
          </a:ln>
        </p:spPr>
        <p:txBody>
          <a:bodyPr spcFirstLastPara="1" wrap="square" lIns="91425" tIns="91425" rIns="91425" bIns="91425"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35" name="Google Shape;335;p44"/>
          <p:cNvSpPr txBox="1">
            <a:spLocks noGrp="1"/>
          </p:cNvSpPr>
          <p:nvPr>
            <p:ph type="body" idx="2"/>
          </p:nvPr>
        </p:nvSpPr>
        <p:spPr>
          <a:xfrm>
            <a:off x="6172200" y="1825625"/>
            <a:ext cx="5181600" cy="4351200"/>
          </a:xfrm>
          <a:prstGeom prst="rect">
            <a:avLst/>
          </a:prstGeom>
          <a:noFill/>
          <a:ln>
            <a:noFill/>
          </a:ln>
        </p:spPr>
        <p:txBody>
          <a:bodyPr spcFirstLastPara="1" wrap="square" lIns="91425" tIns="91425" rIns="91425" bIns="91425"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36" name="Google Shape;336;p44"/>
          <p:cNvSpPr txBox="1">
            <a:spLocks noGrp="1"/>
          </p:cNvSpPr>
          <p:nvPr>
            <p:ph type="dt" idx="10"/>
          </p:nvPr>
        </p:nvSpPr>
        <p:spPr>
          <a:xfrm>
            <a:off x="838200" y="6356351"/>
            <a:ext cx="2743200" cy="365100"/>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chemeClr val="dk1"/>
              </a:buClr>
              <a:buSzPts val="1350"/>
              <a:buFont typeface="Calibri"/>
              <a:buNone/>
              <a:defRPr sz="135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350"/>
              <a:buFont typeface="Calibri"/>
              <a:buNone/>
              <a:defRPr sz="135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350"/>
              <a:buFont typeface="Calibri"/>
              <a:buNone/>
              <a:defRPr sz="135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350"/>
              <a:buFont typeface="Calibri"/>
              <a:buNone/>
              <a:defRPr sz="135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350"/>
              <a:buFont typeface="Calibri"/>
              <a:buNone/>
              <a:defRPr sz="135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350"/>
              <a:buFont typeface="Calibri"/>
              <a:buNone/>
              <a:defRPr sz="135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350"/>
              <a:buFont typeface="Calibri"/>
              <a:buNone/>
              <a:defRPr sz="135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350"/>
              <a:buFont typeface="Calibri"/>
              <a:buNone/>
              <a:defRPr sz="1350" b="0" i="0" u="none" strike="noStrike" cap="none">
                <a:solidFill>
                  <a:schemeClr val="dk1"/>
                </a:solidFill>
                <a:latin typeface="Calibri"/>
                <a:ea typeface="Calibri"/>
                <a:cs typeface="Calibri"/>
                <a:sym typeface="Calibri"/>
              </a:defRPr>
            </a:lvl9pPr>
          </a:lstStyle>
          <a:p>
            <a:endParaRPr/>
          </a:p>
        </p:txBody>
      </p:sp>
      <p:sp>
        <p:nvSpPr>
          <p:cNvPr id="337" name="Google Shape;337;p44"/>
          <p:cNvSpPr txBox="1">
            <a:spLocks noGrp="1"/>
          </p:cNvSpPr>
          <p:nvPr>
            <p:ph type="ftr" idx="11"/>
          </p:nvPr>
        </p:nvSpPr>
        <p:spPr>
          <a:xfrm>
            <a:off x="4038600" y="6356351"/>
            <a:ext cx="4114800" cy="365100"/>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chemeClr val="dk1"/>
              </a:buClr>
              <a:buSzPts val="1350"/>
              <a:buFont typeface="Calibri"/>
              <a:buNone/>
              <a:defRPr sz="135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350"/>
              <a:buFont typeface="Calibri"/>
              <a:buNone/>
              <a:defRPr sz="135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350"/>
              <a:buFont typeface="Calibri"/>
              <a:buNone/>
              <a:defRPr sz="135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350"/>
              <a:buFont typeface="Calibri"/>
              <a:buNone/>
              <a:defRPr sz="135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350"/>
              <a:buFont typeface="Calibri"/>
              <a:buNone/>
              <a:defRPr sz="135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350"/>
              <a:buFont typeface="Calibri"/>
              <a:buNone/>
              <a:defRPr sz="135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350"/>
              <a:buFont typeface="Calibri"/>
              <a:buNone/>
              <a:defRPr sz="135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350"/>
              <a:buFont typeface="Calibri"/>
              <a:buNone/>
              <a:defRPr sz="1350" b="0" i="0" u="none" strike="noStrike" cap="none">
                <a:solidFill>
                  <a:schemeClr val="dk1"/>
                </a:solidFill>
                <a:latin typeface="Calibri"/>
                <a:ea typeface="Calibri"/>
                <a:cs typeface="Calibri"/>
                <a:sym typeface="Calibri"/>
              </a:defRPr>
            </a:lvl9pPr>
          </a:lstStyle>
          <a:p>
            <a:endParaRPr/>
          </a:p>
        </p:txBody>
      </p:sp>
      <p:sp>
        <p:nvSpPr>
          <p:cNvPr id="338" name="Google Shape;338;p44"/>
          <p:cNvSpPr txBox="1">
            <a:spLocks noGrp="1"/>
          </p:cNvSpPr>
          <p:nvPr>
            <p:ph type="sldNum" idx="12"/>
          </p:nvPr>
        </p:nvSpPr>
        <p:spPr>
          <a:xfrm>
            <a:off x="8610600" y="6356351"/>
            <a:ext cx="27432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339"/>
        <p:cNvGrpSpPr/>
        <p:nvPr/>
      </p:nvGrpSpPr>
      <p:grpSpPr>
        <a:xfrm>
          <a:off x="0" y="0"/>
          <a:ext cx="0" cy="0"/>
          <a:chOff x="0" y="0"/>
          <a:chExt cx="0" cy="0"/>
        </a:xfrm>
      </p:grpSpPr>
      <p:sp>
        <p:nvSpPr>
          <p:cNvPr id="340" name="Google Shape;340;p45"/>
          <p:cNvSpPr txBox="1">
            <a:spLocks noGrp="1"/>
          </p:cNvSpPr>
          <p:nvPr>
            <p:ph type="title"/>
          </p:nvPr>
        </p:nvSpPr>
        <p:spPr>
          <a:xfrm>
            <a:off x="839788" y="365126"/>
            <a:ext cx="10515600" cy="1325700"/>
          </a:xfrm>
          <a:prstGeom prst="rect">
            <a:avLst/>
          </a:prstGeom>
          <a:noFill/>
          <a:ln>
            <a:noFill/>
          </a:ln>
        </p:spPr>
        <p:txBody>
          <a:bodyPr spcFirstLastPara="1" wrap="square" lIns="91425" tIns="91425" rIns="91425" bIns="91425" anchor="ctr" anchorCtr="0"/>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rtl="0">
              <a:spcBef>
                <a:spcPts val="0"/>
              </a:spcBef>
              <a:spcAft>
                <a:spcPts val="0"/>
              </a:spcAft>
              <a:buSzPts val="1800"/>
              <a:buFont typeface="Arial"/>
              <a:buNone/>
              <a:defRPr sz="1800"/>
            </a:lvl2pPr>
            <a:lvl3pPr lvl="2" rtl="0">
              <a:spcBef>
                <a:spcPts val="0"/>
              </a:spcBef>
              <a:spcAft>
                <a:spcPts val="0"/>
              </a:spcAft>
              <a:buSzPts val="1800"/>
              <a:buFont typeface="Arial"/>
              <a:buNone/>
              <a:defRPr sz="1800"/>
            </a:lvl3pPr>
            <a:lvl4pPr lvl="3" rtl="0">
              <a:spcBef>
                <a:spcPts val="0"/>
              </a:spcBef>
              <a:spcAft>
                <a:spcPts val="0"/>
              </a:spcAft>
              <a:buSzPts val="1800"/>
              <a:buFont typeface="Arial"/>
              <a:buNone/>
              <a:defRPr sz="1800"/>
            </a:lvl4pPr>
            <a:lvl5pPr lvl="4" rtl="0">
              <a:spcBef>
                <a:spcPts val="0"/>
              </a:spcBef>
              <a:spcAft>
                <a:spcPts val="0"/>
              </a:spcAft>
              <a:buSzPts val="1800"/>
              <a:buFont typeface="Arial"/>
              <a:buNone/>
              <a:defRPr sz="1800"/>
            </a:lvl5pPr>
            <a:lvl6pPr lvl="5" rtl="0">
              <a:spcBef>
                <a:spcPts val="0"/>
              </a:spcBef>
              <a:spcAft>
                <a:spcPts val="0"/>
              </a:spcAft>
              <a:buSzPts val="1800"/>
              <a:buFont typeface="Arial"/>
              <a:buNone/>
              <a:defRPr sz="1800"/>
            </a:lvl6pPr>
            <a:lvl7pPr lvl="6" rtl="0">
              <a:spcBef>
                <a:spcPts val="0"/>
              </a:spcBef>
              <a:spcAft>
                <a:spcPts val="0"/>
              </a:spcAft>
              <a:buSzPts val="1800"/>
              <a:buFont typeface="Arial"/>
              <a:buNone/>
              <a:defRPr sz="1800"/>
            </a:lvl7pPr>
            <a:lvl8pPr lvl="7" rtl="0">
              <a:spcBef>
                <a:spcPts val="0"/>
              </a:spcBef>
              <a:spcAft>
                <a:spcPts val="0"/>
              </a:spcAft>
              <a:buSzPts val="1800"/>
              <a:buFont typeface="Arial"/>
              <a:buNone/>
              <a:defRPr sz="1800"/>
            </a:lvl8pPr>
            <a:lvl9pPr lvl="8" rtl="0">
              <a:spcBef>
                <a:spcPts val="0"/>
              </a:spcBef>
              <a:spcAft>
                <a:spcPts val="0"/>
              </a:spcAft>
              <a:buSzPts val="1800"/>
              <a:buFont typeface="Arial"/>
              <a:buNone/>
              <a:defRPr sz="1800"/>
            </a:lvl9pPr>
          </a:lstStyle>
          <a:p>
            <a:endParaRPr/>
          </a:p>
        </p:txBody>
      </p:sp>
      <p:sp>
        <p:nvSpPr>
          <p:cNvPr id="341" name="Google Shape;341;p45"/>
          <p:cNvSpPr txBox="1">
            <a:spLocks noGrp="1"/>
          </p:cNvSpPr>
          <p:nvPr>
            <p:ph type="body" idx="1"/>
          </p:nvPr>
        </p:nvSpPr>
        <p:spPr>
          <a:xfrm>
            <a:off x="839788" y="1681163"/>
            <a:ext cx="5157600" cy="823800"/>
          </a:xfrm>
          <a:prstGeom prst="rect">
            <a:avLst/>
          </a:prstGeom>
          <a:noFill/>
          <a:ln>
            <a:noFill/>
          </a:ln>
        </p:spPr>
        <p:txBody>
          <a:bodyPr spcFirstLastPara="1" wrap="square" lIns="91425" tIns="91425" rIns="91425" bIns="91425" anchor="b" anchorCtr="0"/>
          <a:lstStyle>
            <a:lvl1pPr marL="457200" marR="0" lvl="0" indent="-228600" algn="l" rtl="0">
              <a:lnSpc>
                <a:spcPct val="90000"/>
              </a:lnSpc>
              <a:spcBef>
                <a:spcPts val="1000"/>
              </a:spcBef>
              <a:spcAft>
                <a:spcPts val="0"/>
              </a:spcAft>
              <a:buClr>
                <a:schemeClr val="dk1"/>
              </a:buClr>
              <a:buSzPts val="2400"/>
              <a:buFont typeface="Arial"/>
              <a:buNone/>
              <a:defRPr sz="2400" b="1" i="0" u="none" strike="noStrike" cap="none">
                <a:solidFill>
                  <a:schemeClr val="dk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dk1"/>
              </a:buClr>
              <a:buSzPts val="2000"/>
              <a:buFont typeface="Arial"/>
              <a:buNone/>
              <a:defRPr sz="2000" b="1"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1800"/>
              <a:buFont typeface="Arial"/>
              <a:buNone/>
              <a:defRPr sz="1800" b="1"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342" name="Google Shape;342;p45"/>
          <p:cNvSpPr txBox="1">
            <a:spLocks noGrp="1"/>
          </p:cNvSpPr>
          <p:nvPr>
            <p:ph type="body" idx="2"/>
          </p:nvPr>
        </p:nvSpPr>
        <p:spPr>
          <a:xfrm>
            <a:off x="839788" y="2505075"/>
            <a:ext cx="5157600" cy="3684600"/>
          </a:xfrm>
          <a:prstGeom prst="rect">
            <a:avLst/>
          </a:prstGeom>
          <a:noFill/>
          <a:ln>
            <a:noFill/>
          </a:ln>
        </p:spPr>
        <p:txBody>
          <a:bodyPr spcFirstLastPara="1" wrap="square" lIns="91425" tIns="91425" rIns="91425" bIns="91425"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43" name="Google Shape;343;p45"/>
          <p:cNvSpPr txBox="1">
            <a:spLocks noGrp="1"/>
          </p:cNvSpPr>
          <p:nvPr>
            <p:ph type="body" idx="3"/>
          </p:nvPr>
        </p:nvSpPr>
        <p:spPr>
          <a:xfrm>
            <a:off x="6172200" y="1681163"/>
            <a:ext cx="5183100" cy="823800"/>
          </a:xfrm>
          <a:prstGeom prst="rect">
            <a:avLst/>
          </a:prstGeom>
          <a:noFill/>
          <a:ln>
            <a:noFill/>
          </a:ln>
        </p:spPr>
        <p:txBody>
          <a:bodyPr spcFirstLastPara="1" wrap="square" lIns="91425" tIns="91425" rIns="91425" bIns="91425" anchor="b" anchorCtr="0"/>
          <a:lstStyle>
            <a:lvl1pPr marL="457200" marR="0" lvl="0" indent="-228600" algn="l" rtl="0">
              <a:lnSpc>
                <a:spcPct val="90000"/>
              </a:lnSpc>
              <a:spcBef>
                <a:spcPts val="1000"/>
              </a:spcBef>
              <a:spcAft>
                <a:spcPts val="0"/>
              </a:spcAft>
              <a:buClr>
                <a:schemeClr val="dk1"/>
              </a:buClr>
              <a:buSzPts val="2400"/>
              <a:buFont typeface="Arial"/>
              <a:buNone/>
              <a:defRPr sz="2400" b="1" i="0" u="none" strike="noStrike" cap="none">
                <a:solidFill>
                  <a:schemeClr val="dk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dk1"/>
              </a:buClr>
              <a:buSzPts val="2000"/>
              <a:buFont typeface="Arial"/>
              <a:buNone/>
              <a:defRPr sz="2000" b="1"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1800"/>
              <a:buFont typeface="Arial"/>
              <a:buNone/>
              <a:defRPr sz="1800" b="1"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344" name="Google Shape;344;p45"/>
          <p:cNvSpPr txBox="1">
            <a:spLocks noGrp="1"/>
          </p:cNvSpPr>
          <p:nvPr>
            <p:ph type="body" idx="4"/>
          </p:nvPr>
        </p:nvSpPr>
        <p:spPr>
          <a:xfrm>
            <a:off x="6172200" y="2505075"/>
            <a:ext cx="5183100" cy="3684600"/>
          </a:xfrm>
          <a:prstGeom prst="rect">
            <a:avLst/>
          </a:prstGeom>
          <a:noFill/>
          <a:ln>
            <a:noFill/>
          </a:ln>
        </p:spPr>
        <p:txBody>
          <a:bodyPr spcFirstLastPara="1" wrap="square" lIns="91425" tIns="91425" rIns="91425" bIns="91425"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45" name="Google Shape;345;p45"/>
          <p:cNvSpPr txBox="1">
            <a:spLocks noGrp="1"/>
          </p:cNvSpPr>
          <p:nvPr>
            <p:ph type="dt" idx="10"/>
          </p:nvPr>
        </p:nvSpPr>
        <p:spPr>
          <a:xfrm>
            <a:off x="838200" y="6356351"/>
            <a:ext cx="2743200" cy="365100"/>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chemeClr val="dk1"/>
              </a:buClr>
              <a:buSzPts val="1350"/>
              <a:buFont typeface="Calibri"/>
              <a:buNone/>
              <a:defRPr sz="135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350"/>
              <a:buFont typeface="Calibri"/>
              <a:buNone/>
              <a:defRPr sz="135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350"/>
              <a:buFont typeface="Calibri"/>
              <a:buNone/>
              <a:defRPr sz="135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350"/>
              <a:buFont typeface="Calibri"/>
              <a:buNone/>
              <a:defRPr sz="135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350"/>
              <a:buFont typeface="Calibri"/>
              <a:buNone/>
              <a:defRPr sz="135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350"/>
              <a:buFont typeface="Calibri"/>
              <a:buNone/>
              <a:defRPr sz="135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350"/>
              <a:buFont typeface="Calibri"/>
              <a:buNone/>
              <a:defRPr sz="135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350"/>
              <a:buFont typeface="Calibri"/>
              <a:buNone/>
              <a:defRPr sz="1350" b="0" i="0" u="none" strike="noStrike" cap="none">
                <a:solidFill>
                  <a:schemeClr val="dk1"/>
                </a:solidFill>
                <a:latin typeface="Calibri"/>
                <a:ea typeface="Calibri"/>
                <a:cs typeface="Calibri"/>
                <a:sym typeface="Calibri"/>
              </a:defRPr>
            </a:lvl9pPr>
          </a:lstStyle>
          <a:p>
            <a:endParaRPr/>
          </a:p>
        </p:txBody>
      </p:sp>
      <p:sp>
        <p:nvSpPr>
          <p:cNvPr id="346" name="Google Shape;346;p45"/>
          <p:cNvSpPr txBox="1">
            <a:spLocks noGrp="1"/>
          </p:cNvSpPr>
          <p:nvPr>
            <p:ph type="ftr" idx="11"/>
          </p:nvPr>
        </p:nvSpPr>
        <p:spPr>
          <a:xfrm>
            <a:off x="4038600" y="6356351"/>
            <a:ext cx="4114800" cy="365100"/>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chemeClr val="dk1"/>
              </a:buClr>
              <a:buSzPts val="1350"/>
              <a:buFont typeface="Calibri"/>
              <a:buNone/>
              <a:defRPr sz="135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350"/>
              <a:buFont typeface="Calibri"/>
              <a:buNone/>
              <a:defRPr sz="135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350"/>
              <a:buFont typeface="Calibri"/>
              <a:buNone/>
              <a:defRPr sz="135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350"/>
              <a:buFont typeface="Calibri"/>
              <a:buNone/>
              <a:defRPr sz="135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350"/>
              <a:buFont typeface="Calibri"/>
              <a:buNone/>
              <a:defRPr sz="135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350"/>
              <a:buFont typeface="Calibri"/>
              <a:buNone/>
              <a:defRPr sz="135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350"/>
              <a:buFont typeface="Calibri"/>
              <a:buNone/>
              <a:defRPr sz="135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350"/>
              <a:buFont typeface="Calibri"/>
              <a:buNone/>
              <a:defRPr sz="1350" b="0" i="0" u="none" strike="noStrike" cap="none">
                <a:solidFill>
                  <a:schemeClr val="dk1"/>
                </a:solidFill>
                <a:latin typeface="Calibri"/>
                <a:ea typeface="Calibri"/>
                <a:cs typeface="Calibri"/>
                <a:sym typeface="Calibri"/>
              </a:defRPr>
            </a:lvl9pPr>
          </a:lstStyle>
          <a:p>
            <a:endParaRPr/>
          </a:p>
        </p:txBody>
      </p:sp>
      <p:sp>
        <p:nvSpPr>
          <p:cNvPr id="347" name="Google Shape;347;p45"/>
          <p:cNvSpPr txBox="1">
            <a:spLocks noGrp="1"/>
          </p:cNvSpPr>
          <p:nvPr>
            <p:ph type="sldNum" idx="12"/>
          </p:nvPr>
        </p:nvSpPr>
        <p:spPr>
          <a:xfrm>
            <a:off x="8610600" y="6356351"/>
            <a:ext cx="27432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48"/>
        <p:cNvGrpSpPr/>
        <p:nvPr/>
      </p:nvGrpSpPr>
      <p:grpSpPr>
        <a:xfrm>
          <a:off x="0" y="0"/>
          <a:ext cx="0" cy="0"/>
          <a:chOff x="0" y="0"/>
          <a:chExt cx="0" cy="0"/>
        </a:xfrm>
      </p:grpSpPr>
      <p:sp>
        <p:nvSpPr>
          <p:cNvPr id="349" name="Google Shape;349;p46"/>
          <p:cNvSpPr txBox="1">
            <a:spLocks noGrp="1"/>
          </p:cNvSpPr>
          <p:nvPr>
            <p:ph type="title"/>
          </p:nvPr>
        </p:nvSpPr>
        <p:spPr>
          <a:xfrm>
            <a:off x="838200" y="365126"/>
            <a:ext cx="10515600" cy="1325700"/>
          </a:xfrm>
          <a:prstGeom prst="rect">
            <a:avLst/>
          </a:prstGeom>
          <a:noFill/>
          <a:ln>
            <a:noFill/>
          </a:ln>
        </p:spPr>
        <p:txBody>
          <a:bodyPr spcFirstLastPara="1" wrap="square" lIns="91425" tIns="91425" rIns="91425" bIns="91425" anchor="ctr" anchorCtr="0"/>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rtl="0">
              <a:spcBef>
                <a:spcPts val="0"/>
              </a:spcBef>
              <a:spcAft>
                <a:spcPts val="0"/>
              </a:spcAft>
              <a:buSzPts val="1800"/>
              <a:buFont typeface="Arial"/>
              <a:buNone/>
              <a:defRPr sz="1800"/>
            </a:lvl2pPr>
            <a:lvl3pPr lvl="2" rtl="0">
              <a:spcBef>
                <a:spcPts val="0"/>
              </a:spcBef>
              <a:spcAft>
                <a:spcPts val="0"/>
              </a:spcAft>
              <a:buSzPts val="1800"/>
              <a:buFont typeface="Arial"/>
              <a:buNone/>
              <a:defRPr sz="1800"/>
            </a:lvl3pPr>
            <a:lvl4pPr lvl="3" rtl="0">
              <a:spcBef>
                <a:spcPts val="0"/>
              </a:spcBef>
              <a:spcAft>
                <a:spcPts val="0"/>
              </a:spcAft>
              <a:buSzPts val="1800"/>
              <a:buFont typeface="Arial"/>
              <a:buNone/>
              <a:defRPr sz="1800"/>
            </a:lvl4pPr>
            <a:lvl5pPr lvl="4" rtl="0">
              <a:spcBef>
                <a:spcPts val="0"/>
              </a:spcBef>
              <a:spcAft>
                <a:spcPts val="0"/>
              </a:spcAft>
              <a:buSzPts val="1800"/>
              <a:buFont typeface="Arial"/>
              <a:buNone/>
              <a:defRPr sz="1800"/>
            </a:lvl5pPr>
            <a:lvl6pPr lvl="5" rtl="0">
              <a:spcBef>
                <a:spcPts val="0"/>
              </a:spcBef>
              <a:spcAft>
                <a:spcPts val="0"/>
              </a:spcAft>
              <a:buSzPts val="1800"/>
              <a:buFont typeface="Arial"/>
              <a:buNone/>
              <a:defRPr sz="1800"/>
            </a:lvl6pPr>
            <a:lvl7pPr lvl="6" rtl="0">
              <a:spcBef>
                <a:spcPts val="0"/>
              </a:spcBef>
              <a:spcAft>
                <a:spcPts val="0"/>
              </a:spcAft>
              <a:buSzPts val="1800"/>
              <a:buFont typeface="Arial"/>
              <a:buNone/>
              <a:defRPr sz="1800"/>
            </a:lvl7pPr>
            <a:lvl8pPr lvl="7" rtl="0">
              <a:spcBef>
                <a:spcPts val="0"/>
              </a:spcBef>
              <a:spcAft>
                <a:spcPts val="0"/>
              </a:spcAft>
              <a:buSzPts val="1800"/>
              <a:buFont typeface="Arial"/>
              <a:buNone/>
              <a:defRPr sz="1800"/>
            </a:lvl8pPr>
            <a:lvl9pPr lvl="8" rtl="0">
              <a:spcBef>
                <a:spcPts val="0"/>
              </a:spcBef>
              <a:spcAft>
                <a:spcPts val="0"/>
              </a:spcAft>
              <a:buSzPts val="1800"/>
              <a:buFont typeface="Arial"/>
              <a:buNone/>
              <a:defRPr sz="1800"/>
            </a:lvl9pPr>
          </a:lstStyle>
          <a:p>
            <a:endParaRPr/>
          </a:p>
        </p:txBody>
      </p:sp>
      <p:sp>
        <p:nvSpPr>
          <p:cNvPr id="350" name="Google Shape;350;p46"/>
          <p:cNvSpPr txBox="1">
            <a:spLocks noGrp="1"/>
          </p:cNvSpPr>
          <p:nvPr>
            <p:ph type="dt" idx="10"/>
          </p:nvPr>
        </p:nvSpPr>
        <p:spPr>
          <a:xfrm>
            <a:off x="838200" y="6356351"/>
            <a:ext cx="2743200" cy="365100"/>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chemeClr val="dk1"/>
              </a:buClr>
              <a:buSzPts val="1350"/>
              <a:buFont typeface="Calibri"/>
              <a:buNone/>
              <a:defRPr sz="135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350"/>
              <a:buFont typeface="Calibri"/>
              <a:buNone/>
              <a:defRPr sz="135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350"/>
              <a:buFont typeface="Calibri"/>
              <a:buNone/>
              <a:defRPr sz="135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350"/>
              <a:buFont typeface="Calibri"/>
              <a:buNone/>
              <a:defRPr sz="135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350"/>
              <a:buFont typeface="Calibri"/>
              <a:buNone/>
              <a:defRPr sz="135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350"/>
              <a:buFont typeface="Calibri"/>
              <a:buNone/>
              <a:defRPr sz="135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350"/>
              <a:buFont typeface="Calibri"/>
              <a:buNone/>
              <a:defRPr sz="135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350"/>
              <a:buFont typeface="Calibri"/>
              <a:buNone/>
              <a:defRPr sz="1350" b="0" i="0" u="none" strike="noStrike" cap="none">
                <a:solidFill>
                  <a:schemeClr val="dk1"/>
                </a:solidFill>
                <a:latin typeface="Calibri"/>
                <a:ea typeface="Calibri"/>
                <a:cs typeface="Calibri"/>
                <a:sym typeface="Calibri"/>
              </a:defRPr>
            </a:lvl9pPr>
          </a:lstStyle>
          <a:p>
            <a:endParaRPr/>
          </a:p>
        </p:txBody>
      </p:sp>
      <p:sp>
        <p:nvSpPr>
          <p:cNvPr id="351" name="Google Shape;351;p46"/>
          <p:cNvSpPr txBox="1">
            <a:spLocks noGrp="1"/>
          </p:cNvSpPr>
          <p:nvPr>
            <p:ph type="ftr" idx="11"/>
          </p:nvPr>
        </p:nvSpPr>
        <p:spPr>
          <a:xfrm>
            <a:off x="4038600" y="6356351"/>
            <a:ext cx="4114800" cy="365100"/>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chemeClr val="dk1"/>
              </a:buClr>
              <a:buSzPts val="1350"/>
              <a:buFont typeface="Calibri"/>
              <a:buNone/>
              <a:defRPr sz="135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350"/>
              <a:buFont typeface="Calibri"/>
              <a:buNone/>
              <a:defRPr sz="135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350"/>
              <a:buFont typeface="Calibri"/>
              <a:buNone/>
              <a:defRPr sz="135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350"/>
              <a:buFont typeface="Calibri"/>
              <a:buNone/>
              <a:defRPr sz="135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350"/>
              <a:buFont typeface="Calibri"/>
              <a:buNone/>
              <a:defRPr sz="135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350"/>
              <a:buFont typeface="Calibri"/>
              <a:buNone/>
              <a:defRPr sz="135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350"/>
              <a:buFont typeface="Calibri"/>
              <a:buNone/>
              <a:defRPr sz="135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350"/>
              <a:buFont typeface="Calibri"/>
              <a:buNone/>
              <a:defRPr sz="1350" b="0" i="0" u="none" strike="noStrike" cap="none">
                <a:solidFill>
                  <a:schemeClr val="dk1"/>
                </a:solidFill>
                <a:latin typeface="Calibri"/>
                <a:ea typeface="Calibri"/>
                <a:cs typeface="Calibri"/>
                <a:sym typeface="Calibri"/>
              </a:defRPr>
            </a:lvl9pPr>
          </a:lstStyle>
          <a:p>
            <a:endParaRPr/>
          </a:p>
        </p:txBody>
      </p:sp>
      <p:sp>
        <p:nvSpPr>
          <p:cNvPr id="352" name="Google Shape;352;p46"/>
          <p:cNvSpPr txBox="1">
            <a:spLocks noGrp="1"/>
          </p:cNvSpPr>
          <p:nvPr>
            <p:ph type="sldNum" idx="12"/>
          </p:nvPr>
        </p:nvSpPr>
        <p:spPr>
          <a:xfrm>
            <a:off x="8610600" y="6356351"/>
            <a:ext cx="27432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53"/>
        <p:cNvGrpSpPr/>
        <p:nvPr/>
      </p:nvGrpSpPr>
      <p:grpSpPr>
        <a:xfrm>
          <a:off x="0" y="0"/>
          <a:ext cx="0" cy="0"/>
          <a:chOff x="0" y="0"/>
          <a:chExt cx="0" cy="0"/>
        </a:xfrm>
      </p:grpSpPr>
      <p:sp>
        <p:nvSpPr>
          <p:cNvPr id="354" name="Google Shape;354;p47"/>
          <p:cNvSpPr txBox="1">
            <a:spLocks noGrp="1"/>
          </p:cNvSpPr>
          <p:nvPr>
            <p:ph type="dt" idx="10"/>
          </p:nvPr>
        </p:nvSpPr>
        <p:spPr>
          <a:xfrm>
            <a:off x="838200" y="6356351"/>
            <a:ext cx="2743200" cy="365100"/>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chemeClr val="dk1"/>
              </a:buClr>
              <a:buSzPts val="1350"/>
              <a:buFont typeface="Calibri"/>
              <a:buNone/>
              <a:defRPr sz="135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350"/>
              <a:buFont typeface="Calibri"/>
              <a:buNone/>
              <a:defRPr sz="135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350"/>
              <a:buFont typeface="Calibri"/>
              <a:buNone/>
              <a:defRPr sz="135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350"/>
              <a:buFont typeface="Calibri"/>
              <a:buNone/>
              <a:defRPr sz="135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350"/>
              <a:buFont typeface="Calibri"/>
              <a:buNone/>
              <a:defRPr sz="135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350"/>
              <a:buFont typeface="Calibri"/>
              <a:buNone/>
              <a:defRPr sz="135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350"/>
              <a:buFont typeface="Calibri"/>
              <a:buNone/>
              <a:defRPr sz="135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350"/>
              <a:buFont typeface="Calibri"/>
              <a:buNone/>
              <a:defRPr sz="1350" b="0" i="0" u="none" strike="noStrike" cap="none">
                <a:solidFill>
                  <a:schemeClr val="dk1"/>
                </a:solidFill>
                <a:latin typeface="Calibri"/>
                <a:ea typeface="Calibri"/>
                <a:cs typeface="Calibri"/>
                <a:sym typeface="Calibri"/>
              </a:defRPr>
            </a:lvl9pPr>
          </a:lstStyle>
          <a:p>
            <a:endParaRPr/>
          </a:p>
        </p:txBody>
      </p:sp>
      <p:sp>
        <p:nvSpPr>
          <p:cNvPr id="355" name="Google Shape;355;p47"/>
          <p:cNvSpPr txBox="1">
            <a:spLocks noGrp="1"/>
          </p:cNvSpPr>
          <p:nvPr>
            <p:ph type="ftr" idx="11"/>
          </p:nvPr>
        </p:nvSpPr>
        <p:spPr>
          <a:xfrm>
            <a:off x="4038600" y="6356351"/>
            <a:ext cx="4114800" cy="365100"/>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chemeClr val="dk1"/>
              </a:buClr>
              <a:buSzPts val="1350"/>
              <a:buFont typeface="Calibri"/>
              <a:buNone/>
              <a:defRPr sz="135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350"/>
              <a:buFont typeface="Calibri"/>
              <a:buNone/>
              <a:defRPr sz="135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350"/>
              <a:buFont typeface="Calibri"/>
              <a:buNone/>
              <a:defRPr sz="135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350"/>
              <a:buFont typeface="Calibri"/>
              <a:buNone/>
              <a:defRPr sz="135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350"/>
              <a:buFont typeface="Calibri"/>
              <a:buNone/>
              <a:defRPr sz="135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350"/>
              <a:buFont typeface="Calibri"/>
              <a:buNone/>
              <a:defRPr sz="135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350"/>
              <a:buFont typeface="Calibri"/>
              <a:buNone/>
              <a:defRPr sz="135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350"/>
              <a:buFont typeface="Calibri"/>
              <a:buNone/>
              <a:defRPr sz="1350" b="0" i="0" u="none" strike="noStrike" cap="none">
                <a:solidFill>
                  <a:schemeClr val="dk1"/>
                </a:solidFill>
                <a:latin typeface="Calibri"/>
                <a:ea typeface="Calibri"/>
                <a:cs typeface="Calibri"/>
                <a:sym typeface="Calibri"/>
              </a:defRPr>
            </a:lvl9pPr>
          </a:lstStyle>
          <a:p>
            <a:endParaRPr/>
          </a:p>
        </p:txBody>
      </p:sp>
      <p:sp>
        <p:nvSpPr>
          <p:cNvPr id="356" name="Google Shape;356;p47"/>
          <p:cNvSpPr txBox="1">
            <a:spLocks noGrp="1"/>
          </p:cNvSpPr>
          <p:nvPr>
            <p:ph type="sldNum" idx="12"/>
          </p:nvPr>
        </p:nvSpPr>
        <p:spPr>
          <a:xfrm>
            <a:off x="8610600" y="6356351"/>
            <a:ext cx="27432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357"/>
        <p:cNvGrpSpPr/>
        <p:nvPr/>
      </p:nvGrpSpPr>
      <p:grpSpPr>
        <a:xfrm>
          <a:off x="0" y="0"/>
          <a:ext cx="0" cy="0"/>
          <a:chOff x="0" y="0"/>
          <a:chExt cx="0" cy="0"/>
        </a:xfrm>
      </p:grpSpPr>
      <p:sp>
        <p:nvSpPr>
          <p:cNvPr id="358" name="Google Shape;358;p48"/>
          <p:cNvSpPr txBox="1">
            <a:spLocks noGrp="1"/>
          </p:cNvSpPr>
          <p:nvPr>
            <p:ph type="title"/>
          </p:nvPr>
        </p:nvSpPr>
        <p:spPr>
          <a:xfrm>
            <a:off x="839788" y="457200"/>
            <a:ext cx="3932400" cy="1600200"/>
          </a:xfrm>
          <a:prstGeom prst="rect">
            <a:avLst/>
          </a:prstGeom>
          <a:noFill/>
          <a:ln>
            <a:noFill/>
          </a:ln>
        </p:spPr>
        <p:txBody>
          <a:bodyPr spcFirstLastPara="1" wrap="square" lIns="91425" tIns="91425" rIns="91425" bIns="91425" anchor="b" anchorCtr="0"/>
          <a:lstStyle>
            <a:lvl1pPr marR="0" lvl="0" algn="l" rtl="0">
              <a:lnSpc>
                <a:spcPct val="90000"/>
              </a:lnSpc>
              <a:spcBef>
                <a:spcPts val="0"/>
              </a:spcBef>
              <a:spcAft>
                <a:spcPts val="0"/>
              </a:spcAft>
              <a:buClr>
                <a:schemeClr val="dk1"/>
              </a:buClr>
              <a:buSzPts val="3200"/>
              <a:buFont typeface="Calibri"/>
              <a:buNone/>
              <a:defRPr sz="3200" b="0" i="0" u="none" strike="noStrike" cap="none">
                <a:solidFill>
                  <a:schemeClr val="dk1"/>
                </a:solidFill>
                <a:latin typeface="Calibri"/>
                <a:ea typeface="Calibri"/>
                <a:cs typeface="Calibri"/>
                <a:sym typeface="Calibri"/>
              </a:defRPr>
            </a:lvl1pPr>
            <a:lvl2pPr lvl="1" rtl="0">
              <a:spcBef>
                <a:spcPts val="0"/>
              </a:spcBef>
              <a:spcAft>
                <a:spcPts val="0"/>
              </a:spcAft>
              <a:buSzPts val="1800"/>
              <a:buFont typeface="Arial"/>
              <a:buNone/>
              <a:defRPr sz="1800"/>
            </a:lvl2pPr>
            <a:lvl3pPr lvl="2" rtl="0">
              <a:spcBef>
                <a:spcPts val="0"/>
              </a:spcBef>
              <a:spcAft>
                <a:spcPts val="0"/>
              </a:spcAft>
              <a:buSzPts val="1800"/>
              <a:buFont typeface="Arial"/>
              <a:buNone/>
              <a:defRPr sz="1800"/>
            </a:lvl3pPr>
            <a:lvl4pPr lvl="3" rtl="0">
              <a:spcBef>
                <a:spcPts val="0"/>
              </a:spcBef>
              <a:spcAft>
                <a:spcPts val="0"/>
              </a:spcAft>
              <a:buSzPts val="1800"/>
              <a:buFont typeface="Arial"/>
              <a:buNone/>
              <a:defRPr sz="1800"/>
            </a:lvl4pPr>
            <a:lvl5pPr lvl="4" rtl="0">
              <a:spcBef>
                <a:spcPts val="0"/>
              </a:spcBef>
              <a:spcAft>
                <a:spcPts val="0"/>
              </a:spcAft>
              <a:buSzPts val="1800"/>
              <a:buFont typeface="Arial"/>
              <a:buNone/>
              <a:defRPr sz="1800"/>
            </a:lvl5pPr>
            <a:lvl6pPr lvl="5" rtl="0">
              <a:spcBef>
                <a:spcPts val="0"/>
              </a:spcBef>
              <a:spcAft>
                <a:spcPts val="0"/>
              </a:spcAft>
              <a:buSzPts val="1800"/>
              <a:buFont typeface="Arial"/>
              <a:buNone/>
              <a:defRPr sz="1800"/>
            </a:lvl6pPr>
            <a:lvl7pPr lvl="6" rtl="0">
              <a:spcBef>
                <a:spcPts val="0"/>
              </a:spcBef>
              <a:spcAft>
                <a:spcPts val="0"/>
              </a:spcAft>
              <a:buSzPts val="1800"/>
              <a:buFont typeface="Arial"/>
              <a:buNone/>
              <a:defRPr sz="1800"/>
            </a:lvl7pPr>
            <a:lvl8pPr lvl="7" rtl="0">
              <a:spcBef>
                <a:spcPts val="0"/>
              </a:spcBef>
              <a:spcAft>
                <a:spcPts val="0"/>
              </a:spcAft>
              <a:buSzPts val="1800"/>
              <a:buFont typeface="Arial"/>
              <a:buNone/>
              <a:defRPr sz="1800"/>
            </a:lvl8pPr>
            <a:lvl9pPr lvl="8" rtl="0">
              <a:spcBef>
                <a:spcPts val="0"/>
              </a:spcBef>
              <a:spcAft>
                <a:spcPts val="0"/>
              </a:spcAft>
              <a:buSzPts val="1800"/>
              <a:buFont typeface="Arial"/>
              <a:buNone/>
              <a:defRPr sz="1800"/>
            </a:lvl9pPr>
          </a:lstStyle>
          <a:p>
            <a:endParaRPr/>
          </a:p>
        </p:txBody>
      </p:sp>
      <p:sp>
        <p:nvSpPr>
          <p:cNvPr id="359" name="Google Shape;359;p48"/>
          <p:cNvSpPr txBox="1">
            <a:spLocks noGrp="1"/>
          </p:cNvSpPr>
          <p:nvPr>
            <p:ph type="body" idx="1"/>
          </p:nvPr>
        </p:nvSpPr>
        <p:spPr>
          <a:xfrm>
            <a:off x="5183188" y="987425"/>
            <a:ext cx="6172500" cy="4873500"/>
          </a:xfrm>
          <a:prstGeom prst="rect">
            <a:avLst/>
          </a:prstGeom>
          <a:noFill/>
          <a:ln>
            <a:noFill/>
          </a:ln>
        </p:spPr>
        <p:txBody>
          <a:bodyPr spcFirstLastPara="1" wrap="square" lIns="91425" tIns="91425" rIns="91425" bIns="91425" anchor="t" anchorCtr="0"/>
          <a:lstStyle>
            <a:lvl1pPr marL="457200" marR="0" lvl="0" indent="-431800" algn="l" rtl="0">
              <a:lnSpc>
                <a:spcPct val="90000"/>
              </a:lnSpc>
              <a:spcBef>
                <a:spcPts val="100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lnSpc>
                <a:spcPct val="90000"/>
              </a:lnSpc>
              <a:spcBef>
                <a:spcPts val="5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60" name="Google Shape;360;p48"/>
          <p:cNvSpPr txBox="1">
            <a:spLocks noGrp="1"/>
          </p:cNvSpPr>
          <p:nvPr>
            <p:ph type="body" idx="2"/>
          </p:nvPr>
        </p:nvSpPr>
        <p:spPr>
          <a:xfrm>
            <a:off x="839788" y="2057400"/>
            <a:ext cx="3932400" cy="3811500"/>
          </a:xfrm>
          <a:prstGeom prst="rect">
            <a:avLst/>
          </a:prstGeom>
          <a:noFill/>
          <a:ln>
            <a:noFill/>
          </a:ln>
        </p:spPr>
        <p:txBody>
          <a:bodyPr spcFirstLastPara="1" wrap="square" lIns="91425" tIns="91425" rIns="91425" bIns="91425" anchor="t" anchorCtr="0"/>
          <a:lstStyle>
            <a:lvl1pPr marL="457200" marR="0" lvl="0" indent="-228600" algn="l" rtl="0">
              <a:lnSpc>
                <a:spcPct val="90000"/>
              </a:lnSpc>
              <a:spcBef>
                <a:spcPts val="10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dk1"/>
              </a:buClr>
              <a:buSzPts val="1400"/>
              <a:buFont typeface="Arial"/>
              <a:buNone/>
              <a:defRPr sz="140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9pPr>
          </a:lstStyle>
          <a:p>
            <a:endParaRPr/>
          </a:p>
        </p:txBody>
      </p:sp>
      <p:sp>
        <p:nvSpPr>
          <p:cNvPr id="361" name="Google Shape;361;p48"/>
          <p:cNvSpPr txBox="1">
            <a:spLocks noGrp="1"/>
          </p:cNvSpPr>
          <p:nvPr>
            <p:ph type="dt" idx="10"/>
          </p:nvPr>
        </p:nvSpPr>
        <p:spPr>
          <a:xfrm>
            <a:off x="838200" y="6356351"/>
            <a:ext cx="2743200" cy="365100"/>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chemeClr val="dk1"/>
              </a:buClr>
              <a:buSzPts val="1350"/>
              <a:buFont typeface="Calibri"/>
              <a:buNone/>
              <a:defRPr sz="135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350"/>
              <a:buFont typeface="Calibri"/>
              <a:buNone/>
              <a:defRPr sz="135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350"/>
              <a:buFont typeface="Calibri"/>
              <a:buNone/>
              <a:defRPr sz="135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350"/>
              <a:buFont typeface="Calibri"/>
              <a:buNone/>
              <a:defRPr sz="135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350"/>
              <a:buFont typeface="Calibri"/>
              <a:buNone/>
              <a:defRPr sz="135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350"/>
              <a:buFont typeface="Calibri"/>
              <a:buNone/>
              <a:defRPr sz="135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350"/>
              <a:buFont typeface="Calibri"/>
              <a:buNone/>
              <a:defRPr sz="135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350"/>
              <a:buFont typeface="Calibri"/>
              <a:buNone/>
              <a:defRPr sz="1350" b="0" i="0" u="none" strike="noStrike" cap="none">
                <a:solidFill>
                  <a:schemeClr val="dk1"/>
                </a:solidFill>
                <a:latin typeface="Calibri"/>
                <a:ea typeface="Calibri"/>
                <a:cs typeface="Calibri"/>
                <a:sym typeface="Calibri"/>
              </a:defRPr>
            </a:lvl9pPr>
          </a:lstStyle>
          <a:p>
            <a:endParaRPr/>
          </a:p>
        </p:txBody>
      </p:sp>
      <p:sp>
        <p:nvSpPr>
          <p:cNvPr id="362" name="Google Shape;362;p48"/>
          <p:cNvSpPr txBox="1">
            <a:spLocks noGrp="1"/>
          </p:cNvSpPr>
          <p:nvPr>
            <p:ph type="ftr" idx="11"/>
          </p:nvPr>
        </p:nvSpPr>
        <p:spPr>
          <a:xfrm>
            <a:off x="4038600" y="6356351"/>
            <a:ext cx="4114800" cy="365100"/>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chemeClr val="dk1"/>
              </a:buClr>
              <a:buSzPts val="1350"/>
              <a:buFont typeface="Calibri"/>
              <a:buNone/>
              <a:defRPr sz="135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350"/>
              <a:buFont typeface="Calibri"/>
              <a:buNone/>
              <a:defRPr sz="135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350"/>
              <a:buFont typeface="Calibri"/>
              <a:buNone/>
              <a:defRPr sz="135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350"/>
              <a:buFont typeface="Calibri"/>
              <a:buNone/>
              <a:defRPr sz="135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350"/>
              <a:buFont typeface="Calibri"/>
              <a:buNone/>
              <a:defRPr sz="135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350"/>
              <a:buFont typeface="Calibri"/>
              <a:buNone/>
              <a:defRPr sz="135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350"/>
              <a:buFont typeface="Calibri"/>
              <a:buNone/>
              <a:defRPr sz="135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350"/>
              <a:buFont typeface="Calibri"/>
              <a:buNone/>
              <a:defRPr sz="1350" b="0" i="0" u="none" strike="noStrike" cap="none">
                <a:solidFill>
                  <a:schemeClr val="dk1"/>
                </a:solidFill>
                <a:latin typeface="Calibri"/>
                <a:ea typeface="Calibri"/>
                <a:cs typeface="Calibri"/>
                <a:sym typeface="Calibri"/>
              </a:defRPr>
            </a:lvl9pPr>
          </a:lstStyle>
          <a:p>
            <a:endParaRPr/>
          </a:p>
        </p:txBody>
      </p:sp>
      <p:sp>
        <p:nvSpPr>
          <p:cNvPr id="363" name="Google Shape;363;p48"/>
          <p:cNvSpPr txBox="1">
            <a:spLocks noGrp="1"/>
          </p:cNvSpPr>
          <p:nvPr>
            <p:ph type="sldNum" idx="12"/>
          </p:nvPr>
        </p:nvSpPr>
        <p:spPr>
          <a:xfrm>
            <a:off x="8610600" y="6356351"/>
            <a:ext cx="27432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364"/>
        <p:cNvGrpSpPr/>
        <p:nvPr/>
      </p:nvGrpSpPr>
      <p:grpSpPr>
        <a:xfrm>
          <a:off x="0" y="0"/>
          <a:ext cx="0" cy="0"/>
          <a:chOff x="0" y="0"/>
          <a:chExt cx="0" cy="0"/>
        </a:xfrm>
      </p:grpSpPr>
      <p:sp>
        <p:nvSpPr>
          <p:cNvPr id="365" name="Google Shape;365;p49"/>
          <p:cNvSpPr txBox="1">
            <a:spLocks noGrp="1"/>
          </p:cNvSpPr>
          <p:nvPr>
            <p:ph type="title"/>
          </p:nvPr>
        </p:nvSpPr>
        <p:spPr>
          <a:xfrm>
            <a:off x="839788" y="457200"/>
            <a:ext cx="3932400" cy="1600200"/>
          </a:xfrm>
          <a:prstGeom prst="rect">
            <a:avLst/>
          </a:prstGeom>
          <a:noFill/>
          <a:ln>
            <a:noFill/>
          </a:ln>
        </p:spPr>
        <p:txBody>
          <a:bodyPr spcFirstLastPara="1" wrap="square" lIns="91425" tIns="91425" rIns="91425" bIns="91425" anchor="b" anchorCtr="0"/>
          <a:lstStyle>
            <a:lvl1pPr marR="0" lvl="0" algn="l" rtl="0">
              <a:lnSpc>
                <a:spcPct val="90000"/>
              </a:lnSpc>
              <a:spcBef>
                <a:spcPts val="0"/>
              </a:spcBef>
              <a:spcAft>
                <a:spcPts val="0"/>
              </a:spcAft>
              <a:buClr>
                <a:schemeClr val="dk1"/>
              </a:buClr>
              <a:buSzPts val="3200"/>
              <a:buFont typeface="Calibri"/>
              <a:buNone/>
              <a:defRPr sz="3200" b="0" i="0" u="none" strike="noStrike" cap="none">
                <a:solidFill>
                  <a:schemeClr val="dk1"/>
                </a:solidFill>
                <a:latin typeface="Calibri"/>
                <a:ea typeface="Calibri"/>
                <a:cs typeface="Calibri"/>
                <a:sym typeface="Calibri"/>
              </a:defRPr>
            </a:lvl1pPr>
            <a:lvl2pPr lvl="1" rtl="0">
              <a:spcBef>
                <a:spcPts val="0"/>
              </a:spcBef>
              <a:spcAft>
                <a:spcPts val="0"/>
              </a:spcAft>
              <a:buSzPts val="1800"/>
              <a:buFont typeface="Arial"/>
              <a:buNone/>
              <a:defRPr sz="1800"/>
            </a:lvl2pPr>
            <a:lvl3pPr lvl="2" rtl="0">
              <a:spcBef>
                <a:spcPts val="0"/>
              </a:spcBef>
              <a:spcAft>
                <a:spcPts val="0"/>
              </a:spcAft>
              <a:buSzPts val="1800"/>
              <a:buFont typeface="Arial"/>
              <a:buNone/>
              <a:defRPr sz="1800"/>
            </a:lvl3pPr>
            <a:lvl4pPr lvl="3" rtl="0">
              <a:spcBef>
                <a:spcPts val="0"/>
              </a:spcBef>
              <a:spcAft>
                <a:spcPts val="0"/>
              </a:spcAft>
              <a:buSzPts val="1800"/>
              <a:buFont typeface="Arial"/>
              <a:buNone/>
              <a:defRPr sz="1800"/>
            </a:lvl4pPr>
            <a:lvl5pPr lvl="4" rtl="0">
              <a:spcBef>
                <a:spcPts val="0"/>
              </a:spcBef>
              <a:spcAft>
                <a:spcPts val="0"/>
              </a:spcAft>
              <a:buSzPts val="1800"/>
              <a:buFont typeface="Arial"/>
              <a:buNone/>
              <a:defRPr sz="1800"/>
            </a:lvl5pPr>
            <a:lvl6pPr lvl="5" rtl="0">
              <a:spcBef>
                <a:spcPts val="0"/>
              </a:spcBef>
              <a:spcAft>
                <a:spcPts val="0"/>
              </a:spcAft>
              <a:buSzPts val="1800"/>
              <a:buFont typeface="Arial"/>
              <a:buNone/>
              <a:defRPr sz="1800"/>
            </a:lvl6pPr>
            <a:lvl7pPr lvl="6" rtl="0">
              <a:spcBef>
                <a:spcPts val="0"/>
              </a:spcBef>
              <a:spcAft>
                <a:spcPts val="0"/>
              </a:spcAft>
              <a:buSzPts val="1800"/>
              <a:buFont typeface="Arial"/>
              <a:buNone/>
              <a:defRPr sz="1800"/>
            </a:lvl7pPr>
            <a:lvl8pPr lvl="7" rtl="0">
              <a:spcBef>
                <a:spcPts val="0"/>
              </a:spcBef>
              <a:spcAft>
                <a:spcPts val="0"/>
              </a:spcAft>
              <a:buSzPts val="1800"/>
              <a:buFont typeface="Arial"/>
              <a:buNone/>
              <a:defRPr sz="1800"/>
            </a:lvl8pPr>
            <a:lvl9pPr lvl="8" rtl="0">
              <a:spcBef>
                <a:spcPts val="0"/>
              </a:spcBef>
              <a:spcAft>
                <a:spcPts val="0"/>
              </a:spcAft>
              <a:buSzPts val="1800"/>
              <a:buFont typeface="Arial"/>
              <a:buNone/>
              <a:defRPr sz="1800"/>
            </a:lvl9pPr>
          </a:lstStyle>
          <a:p>
            <a:endParaRPr/>
          </a:p>
        </p:txBody>
      </p:sp>
      <p:sp>
        <p:nvSpPr>
          <p:cNvPr id="366" name="Google Shape;366;p49"/>
          <p:cNvSpPr>
            <a:spLocks noGrp="1"/>
          </p:cNvSpPr>
          <p:nvPr>
            <p:ph type="pic" idx="2"/>
          </p:nvPr>
        </p:nvSpPr>
        <p:spPr>
          <a:xfrm>
            <a:off x="5183188" y="987425"/>
            <a:ext cx="6172500" cy="4873500"/>
          </a:xfrm>
          <a:prstGeom prst="rect">
            <a:avLst/>
          </a:prstGeom>
          <a:noFill/>
          <a:ln>
            <a:noFill/>
          </a:ln>
        </p:spPr>
        <p:txBody>
          <a:bodyPr spcFirstLastPara="1" wrap="square" lIns="91425" tIns="91425" rIns="91425" bIns="91425" anchor="t" anchorCtr="0"/>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367" name="Google Shape;367;p49"/>
          <p:cNvSpPr txBox="1">
            <a:spLocks noGrp="1"/>
          </p:cNvSpPr>
          <p:nvPr>
            <p:ph type="body" idx="1"/>
          </p:nvPr>
        </p:nvSpPr>
        <p:spPr>
          <a:xfrm>
            <a:off x="839788" y="2057400"/>
            <a:ext cx="3932400" cy="3811500"/>
          </a:xfrm>
          <a:prstGeom prst="rect">
            <a:avLst/>
          </a:prstGeom>
          <a:noFill/>
          <a:ln>
            <a:noFill/>
          </a:ln>
        </p:spPr>
        <p:txBody>
          <a:bodyPr spcFirstLastPara="1" wrap="square" lIns="91425" tIns="91425" rIns="91425" bIns="91425" anchor="t" anchorCtr="0"/>
          <a:lstStyle>
            <a:lvl1pPr marL="457200" marR="0" lvl="0" indent="-228600" algn="l" rtl="0">
              <a:lnSpc>
                <a:spcPct val="90000"/>
              </a:lnSpc>
              <a:spcBef>
                <a:spcPts val="10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dk1"/>
              </a:buClr>
              <a:buSzPts val="1400"/>
              <a:buFont typeface="Arial"/>
              <a:buNone/>
              <a:defRPr sz="140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9pPr>
          </a:lstStyle>
          <a:p>
            <a:endParaRPr/>
          </a:p>
        </p:txBody>
      </p:sp>
      <p:sp>
        <p:nvSpPr>
          <p:cNvPr id="368" name="Google Shape;368;p49"/>
          <p:cNvSpPr txBox="1">
            <a:spLocks noGrp="1"/>
          </p:cNvSpPr>
          <p:nvPr>
            <p:ph type="dt" idx="10"/>
          </p:nvPr>
        </p:nvSpPr>
        <p:spPr>
          <a:xfrm>
            <a:off x="838200" y="6356351"/>
            <a:ext cx="2743200" cy="365100"/>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chemeClr val="dk1"/>
              </a:buClr>
              <a:buSzPts val="1350"/>
              <a:buFont typeface="Calibri"/>
              <a:buNone/>
              <a:defRPr sz="135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350"/>
              <a:buFont typeface="Calibri"/>
              <a:buNone/>
              <a:defRPr sz="135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350"/>
              <a:buFont typeface="Calibri"/>
              <a:buNone/>
              <a:defRPr sz="135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350"/>
              <a:buFont typeface="Calibri"/>
              <a:buNone/>
              <a:defRPr sz="135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350"/>
              <a:buFont typeface="Calibri"/>
              <a:buNone/>
              <a:defRPr sz="135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350"/>
              <a:buFont typeface="Calibri"/>
              <a:buNone/>
              <a:defRPr sz="135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350"/>
              <a:buFont typeface="Calibri"/>
              <a:buNone/>
              <a:defRPr sz="135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350"/>
              <a:buFont typeface="Calibri"/>
              <a:buNone/>
              <a:defRPr sz="1350" b="0" i="0" u="none" strike="noStrike" cap="none">
                <a:solidFill>
                  <a:schemeClr val="dk1"/>
                </a:solidFill>
                <a:latin typeface="Calibri"/>
                <a:ea typeface="Calibri"/>
                <a:cs typeface="Calibri"/>
                <a:sym typeface="Calibri"/>
              </a:defRPr>
            </a:lvl9pPr>
          </a:lstStyle>
          <a:p>
            <a:endParaRPr/>
          </a:p>
        </p:txBody>
      </p:sp>
      <p:sp>
        <p:nvSpPr>
          <p:cNvPr id="369" name="Google Shape;369;p49"/>
          <p:cNvSpPr txBox="1">
            <a:spLocks noGrp="1"/>
          </p:cNvSpPr>
          <p:nvPr>
            <p:ph type="ftr" idx="11"/>
          </p:nvPr>
        </p:nvSpPr>
        <p:spPr>
          <a:xfrm>
            <a:off x="4038600" y="6356351"/>
            <a:ext cx="4114800" cy="365100"/>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chemeClr val="dk1"/>
              </a:buClr>
              <a:buSzPts val="1350"/>
              <a:buFont typeface="Calibri"/>
              <a:buNone/>
              <a:defRPr sz="135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350"/>
              <a:buFont typeface="Calibri"/>
              <a:buNone/>
              <a:defRPr sz="135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350"/>
              <a:buFont typeface="Calibri"/>
              <a:buNone/>
              <a:defRPr sz="135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350"/>
              <a:buFont typeface="Calibri"/>
              <a:buNone/>
              <a:defRPr sz="135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350"/>
              <a:buFont typeface="Calibri"/>
              <a:buNone/>
              <a:defRPr sz="135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350"/>
              <a:buFont typeface="Calibri"/>
              <a:buNone/>
              <a:defRPr sz="135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350"/>
              <a:buFont typeface="Calibri"/>
              <a:buNone/>
              <a:defRPr sz="135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350"/>
              <a:buFont typeface="Calibri"/>
              <a:buNone/>
              <a:defRPr sz="1350" b="0" i="0" u="none" strike="noStrike" cap="none">
                <a:solidFill>
                  <a:schemeClr val="dk1"/>
                </a:solidFill>
                <a:latin typeface="Calibri"/>
                <a:ea typeface="Calibri"/>
                <a:cs typeface="Calibri"/>
                <a:sym typeface="Calibri"/>
              </a:defRPr>
            </a:lvl9pPr>
          </a:lstStyle>
          <a:p>
            <a:endParaRPr/>
          </a:p>
        </p:txBody>
      </p:sp>
      <p:sp>
        <p:nvSpPr>
          <p:cNvPr id="370" name="Google Shape;370;p49"/>
          <p:cNvSpPr txBox="1">
            <a:spLocks noGrp="1"/>
          </p:cNvSpPr>
          <p:nvPr>
            <p:ph type="sldNum" idx="12"/>
          </p:nvPr>
        </p:nvSpPr>
        <p:spPr>
          <a:xfrm>
            <a:off x="8610600" y="6356351"/>
            <a:ext cx="27432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371"/>
        <p:cNvGrpSpPr/>
        <p:nvPr/>
      </p:nvGrpSpPr>
      <p:grpSpPr>
        <a:xfrm>
          <a:off x="0" y="0"/>
          <a:ext cx="0" cy="0"/>
          <a:chOff x="0" y="0"/>
          <a:chExt cx="0" cy="0"/>
        </a:xfrm>
      </p:grpSpPr>
      <p:sp>
        <p:nvSpPr>
          <p:cNvPr id="372" name="Google Shape;372;p50"/>
          <p:cNvSpPr txBox="1">
            <a:spLocks noGrp="1"/>
          </p:cNvSpPr>
          <p:nvPr>
            <p:ph type="title"/>
          </p:nvPr>
        </p:nvSpPr>
        <p:spPr>
          <a:xfrm>
            <a:off x="838200" y="365126"/>
            <a:ext cx="10515600" cy="1325700"/>
          </a:xfrm>
          <a:prstGeom prst="rect">
            <a:avLst/>
          </a:prstGeom>
          <a:noFill/>
          <a:ln>
            <a:noFill/>
          </a:ln>
        </p:spPr>
        <p:txBody>
          <a:bodyPr spcFirstLastPara="1" wrap="square" lIns="91425" tIns="91425" rIns="91425" bIns="91425" anchor="ctr" anchorCtr="0"/>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rtl="0">
              <a:spcBef>
                <a:spcPts val="0"/>
              </a:spcBef>
              <a:spcAft>
                <a:spcPts val="0"/>
              </a:spcAft>
              <a:buSzPts val="1800"/>
              <a:buFont typeface="Arial"/>
              <a:buNone/>
              <a:defRPr sz="1800"/>
            </a:lvl2pPr>
            <a:lvl3pPr lvl="2" rtl="0">
              <a:spcBef>
                <a:spcPts val="0"/>
              </a:spcBef>
              <a:spcAft>
                <a:spcPts val="0"/>
              </a:spcAft>
              <a:buSzPts val="1800"/>
              <a:buFont typeface="Arial"/>
              <a:buNone/>
              <a:defRPr sz="1800"/>
            </a:lvl3pPr>
            <a:lvl4pPr lvl="3" rtl="0">
              <a:spcBef>
                <a:spcPts val="0"/>
              </a:spcBef>
              <a:spcAft>
                <a:spcPts val="0"/>
              </a:spcAft>
              <a:buSzPts val="1800"/>
              <a:buFont typeface="Arial"/>
              <a:buNone/>
              <a:defRPr sz="1800"/>
            </a:lvl4pPr>
            <a:lvl5pPr lvl="4" rtl="0">
              <a:spcBef>
                <a:spcPts val="0"/>
              </a:spcBef>
              <a:spcAft>
                <a:spcPts val="0"/>
              </a:spcAft>
              <a:buSzPts val="1800"/>
              <a:buFont typeface="Arial"/>
              <a:buNone/>
              <a:defRPr sz="1800"/>
            </a:lvl5pPr>
            <a:lvl6pPr lvl="5" rtl="0">
              <a:spcBef>
                <a:spcPts val="0"/>
              </a:spcBef>
              <a:spcAft>
                <a:spcPts val="0"/>
              </a:spcAft>
              <a:buSzPts val="1800"/>
              <a:buFont typeface="Arial"/>
              <a:buNone/>
              <a:defRPr sz="1800"/>
            </a:lvl6pPr>
            <a:lvl7pPr lvl="6" rtl="0">
              <a:spcBef>
                <a:spcPts val="0"/>
              </a:spcBef>
              <a:spcAft>
                <a:spcPts val="0"/>
              </a:spcAft>
              <a:buSzPts val="1800"/>
              <a:buFont typeface="Arial"/>
              <a:buNone/>
              <a:defRPr sz="1800"/>
            </a:lvl7pPr>
            <a:lvl8pPr lvl="7" rtl="0">
              <a:spcBef>
                <a:spcPts val="0"/>
              </a:spcBef>
              <a:spcAft>
                <a:spcPts val="0"/>
              </a:spcAft>
              <a:buSzPts val="1800"/>
              <a:buFont typeface="Arial"/>
              <a:buNone/>
              <a:defRPr sz="1800"/>
            </a:lvl8pPr>
            <a:lvl9pPr lvl="8" rtl="0">
              <a:spcBef>
                <a:spcPts val="0"/>
              </a:spcBef>
              <a:spcAft>
                <a:spcPts val="0"/>
              </a:spcAft>
              <a:buSzPts val="1800"/>
              <a:buFont typeface="Arial"/>
              <a:buNone/>
              <a:defRPr sz="1800"/>
            </a:lvl9pPr>
          </a:lstStyle>
          <a:p>
            <a:endParaRPr/>
          </a:p>
        </p:txBody>
      </p:sp>
      <p:sp>
        <p:nvSpPr>
          <p:cNvPr id="373" name="Google Shape;373;p50"/>
          <p:cNvSpPr txBox="1">
            <a:spLocks noGrp="1"/>
          </p:cNvSpPr>
          <p:nvPr>
            <p:ph type="body" idx="1"/>
          </p:nvPr>
        </p:nvSpPr>
        <p:spPr>
          <a:xfrm rot="5400000">
            <a:off x="3920399" y="-1256576"/>
            <a:ext cx="4351200" cy="10515600"/>
          </a:xfrm>
          <a:prstGeom prst="rect">
            <a:avLst/>
          </a:prstGeom>
          <a:noFill/>
          <a:ln>
            <a:noFill/>
          </a:ln>
        </p:spPr>
        <p:txBody>
          <a:bodyPr spcFirstLastPara="1" wrap="square" lIns="91425" tIns="91425" rIns="91425" bIns="91425"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74" name="Google Shape;374;p50"/>
          <p:cNvSpPr txBox="1">
            <a:spLocks noGrp="1"/>
          </p:cNvSpPr>
          <p:nvPr>
            <p:ph type="dt" idx="10"/>
          </p:nvPr>
        </p:nvSpPr>
        <p:spPr>
          <a:xfrm>
            <a:off x="838200" y="6356351"/>
            <a:ext cx="2743200" cy="365100"/>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chemeClr val="dk1"/>
              </a:buClr>
              <a:buSzPts val="1350"/>
              <a:buFont typeface="Calibri"/>
              <a:buNone/>
              <a:defRPr sz="135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350"/>
              <a:buFont typeface="Calibri"/>
              <a:buNone/>
              <a:defRPr sz="135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350"/>
              <a:buFont typeface="Calibri"/>
              <a:buNone/>
              <a:defRPr sz="135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350"/>
              <a:buFont typeface="Calibri"/>
              <a:buNone/>
              <a:defRPr sz="135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350"/>
              <a:buFont typeface="Calibri"/>
              <a:buNone/>
              <a:defRPr sz="135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350"/>
              <a:buFont typeface="Calibri"/>
              <a:buNone/>
              <a:defRPr sz="135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350"/>
              <a:buFont typeface="Calibri"/>
              <a:buNone/>
              <a:defRPr sz="135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350"/>
              <a:buFont typeface="Calibri"/>
              <a:buNone/>
              <a:defRPr sz="1350" b="0" i="0" u="none" strike="noStrike" cap="none">
                <a:solidFill>
                  <a:schemeClr val="dk1"/>
                </a:solidFill>
                <a:latin typeface="Calibri"/>
                <a:ea typeface="Calibri"/>
                <a:cs typeface="Calibri"/>
                <a:sym typeface="Calibri"/>
              </a:defRPr>
            </a:lvl9pPr>
          </a:lstStyle>
          <a:p>
            <a:endParaRPr/>
          </a:p>
        </p:txBody>
      </p:sp>
      <p:sp>
        <p:nvSpPr>
          <p:cNvPr id="375" name="Google Shape;375;p50"/>
          <p:cNvSpPr txBox="1">
            <a:spLocks noGrp="1"/>
          </p:cNvSpPr>
          <p:nvPr>
            <p:ph type="ftr" idx="11"/>
          </p:nvPr>
        </p:nvSpPr>
        <p:spPr>
          <a:xfrm>
            <a:off x="4038600" y="6356351"/>
            <a:ext cx="4114800" cy="365100"/>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chemeClr val="dk1"/>
              </a:buClr>
              <a:buSzPts val="1350"/>
              <a:buFont typeface="Calibri"/>
              <a:buNone/>
              <a:defRPr sz="135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350"/>
              <a:buFont typeface="Calibri"/>
              <a:buNone/>
              <a:defRPr sz="135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350"/>
              <a:buFont typeface="Calibri"/>
              <a:buNone/>
              <a:defRPr sz="135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350"/>
              <a:buFont typeface="Calibri"/>
              <a:buNone/>
              <a:defRPr sz="135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350"/>
              <a:buFont typeface="Calibri"/>
              <a:buNone/>
              <a:defRPr sz="135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350"/>
              <a:buFont typeface="Calibri"/>
              <a:buNone/>
              <a:defRPr sz="135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350"/>
              <a:buFont typeface="Calibri"/>
              <a:buNone/>
              <a:defRPr sz="135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350"/>
              <a:buFont typeface="Calibri"/>
              <a:buNone/>
              <a:defRPr sz="1350" b="0" i="0" u="none" strike="noStrike" cap="none">
                <a:solidFill>
                  <a:schemeClr val="dk1"/>
                </a:solidFill>
                <a:latin typeface="Calibri"/>
                <a:ea typeface="Calibri"/>
                <a:cs typeface="Calibri"/>
                <a:sym typeface="Calibri"/>
              </a:defRPr>
            </a:lvl9pPr>
          </a:lstStyle>
          <a:p>
            <a:endParaRPr/>
          </a:p>
        </p:txBody>
      </p:sp>
      <p:sp>
        <p:nvSpPr>
          <p:cNvPr id="376" name="Google Shape;376;p50"/>
          <p:cNvSpPr txBox="1">
            <a:spLocks noGrp="1"/>
          </p:cNvSpPr>
          <p:nvPr>
            <p:ph type="sldNum" idx="12"/>
          </p:nvPr>
        </p:nvSpPr>
        <p:spPr>
          <a:xfrm>
            <a:off x="8610600" y="6356351"/>
            <a:ext cx="27432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377"/>
        <p:cNvGrpSpPr/>
        <p:nvPr/>
      </p:nvGrpSpPr>
      <p:grpSpPr>
        <a:xfrm>
          <a:off x="0" y="0"/>
          <a:ext cx="0" cy="0"/>
          <a:chOff x="0" y="0"/>
          <a:chExt cx="0" cy="0"/>
        </a:xfrm>
      </p:grpSpPr>
      <p:sp>
        <p:nvSpPr>
          <p:cNvPr id="378" name="Google Shape;378;p51"/>
          <p:cNvSpPr txBox="1">
            <a:spLocks noGrp="1"/>
          </p:cNvSpPr>
          <p:nvPr>
            <p:ph type="title"/>
          </p:nvPr>
        </p:nvSpPr>
        <p:spPr>
          <a:xfrm rot="5400000">
            <a:off x="7133399" y="1956625"/>
            <a:ext cx="5811900" cy="2628900"/>
          </a:xfrm>
          <a:prstGeom prst="rect">
            <a:avLst/>
          </a:prstGeom>
          <a:noFill/>
          <a:ln>
            <a:noFill/>
          </a:ln>
        </p:spPr>
        <p:txBody>
          <a:bodyPr spcFirstLastPara="1" wrap="square" lIns="91425" tIns="91425" rIns="91425" bIns="91425" anchor="ctr" anchorCtr="0"/>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rtl="0">
              <a:spcBef>
                <a:spcPts val="0"/>
              </a:spcBef>
              <a:spcAft>
                <a:spcPts val="0"/>
              </a:spcAft>
              <a:buSzPts val="1800"/>
              <a:buFont typeface="Arial"/>
              <a:buNone/>
              <a:defRPr sz="1800"/>
            </a:lvl2pPr>
            <a:lvl3pPr lvl="2" rtl="0">
              <a:spcBef>
                <a:spcPts val="0"/>
              </a:spcBef>
              <a:spcAft>
                <a:spcPts val="0"/>
              </a:spcAft>
              <a:buSzPts val="1800"/>
              <a:buFont typeface="Arial"/>
              <a:buNone/>
              <a:defRPr sz="1800"/>
            </a:lvl3pPr>
            <a:lvl4pPr lvl="3" rtl="0">
              <a:spcBef>
                <a:spcPts val="0"/>
              </a:spcBef>
              <a:spcAft>
                <a:spcPts val="0"/>
              </a:spcAft>
              <a:buSzPts val="1800"/>
              <a:buFont typeface="Arial"/>
              <a:buNone/>
              <a:defRPr sz="1800"/>
            </a:lvl4pPr>
            <a:lvl5pPr lvl="4" rtl="0">
              <a:spcBef>
                <a:spcPts val="0"/>
              </a:spcBef>
              <a:spcAft>
                <a:spcPts val="0"/>
              </a:spcAft>
              <a:buSzPts val="1800"/>
              <a:buFont typeface="Arial"/>
              <a:buNone/>
              <a:defRPr sz="1800"/>
            </a:lvl5pPr>
            <a:lvl6pPr lvl="5" rtl="0">
              <a:spcBef>
                <a:spcPts val="0"/>
              </a:spcBef>
              <a:spcAft>
                <a:spcPts val="0"/>
              </a:spcAft>
              <a:buSzPts val="1800"/>
              <a:buFont typeface="Arial"/>
              <a:buNone/>
              <a:defRPr sz="1800"/>
            </a:lvl6pPr>
            <a:lvl7pPr lvl="6" rtl="0">
              <a:spcBef>
                <a:spcPts val="0"/>
              </a:spcBef>
              <a:spcAft>
                <a:spcPts val="0"/>
              </a:spcAft>
              <a:buSzPts val="1800"/>
              <a:buFont typeface="Arial"/>
              <a:buNone/>
              <a:defRPr sz="1800"/>
            </a:lvl7pPr>
            <a:lvl8pPr lvl="7" rtl="0">
              <a:spcBef>
                <a:spcPts val="0"/>
              </a:spcBef>
              <a:spcAft>
                <a:spcPts val="0"/>
              </a:spcAft>
              <a:buSzPts val="1800"/>
              <a:buFont typeface="Arial"/>
              <a:buNone/>
              <a:defRPr sz="1800"/>
            </a:lvl8pPr>
            <a:lvl9pPr lvl="8" rtl="0">
              <a:spcBef>
                <a:spcPts val="0"/>
              </a:spcBef>
              <a:spcAft>
                <a:spcPts val="0"/>
              </a:spcAft>
              <a:buSzPts val="1800"/>
              <a:buFont typeface="Arial"/>
              <a:buNone/>
              <a:defRPr sz="1800"/>
            </a:lvl9pPr>
          </a:lstStyle>
          <a:p>
            <a:endParaRPr/>
          </a:p>
        </p:txBody>
      </p:sp>
      <p:sp>
        <p:nvSpPr>
          <p:cNvPr id="379" name="Google Shape;379;p51"/>
          <p:cNvSpPr txBox="1">
            <a:spLocks noGrp="1"/>
          </p:cNvSpPr>
          <p:nvPr>
            <p:ph type="body" idx="1"/>
          </p:nvPr>
        </p:nvSpPr>
        <p:spPr>
          <a:xfrm rot="5400000">
            <a:off x="1799399" y="-596075"/>
            <a:ext cx="5811900" cy="7734300"/>
          </a:xfrm>
          <a:prstGeom prst="rect">
            <a:avLst/>
          </a:prstGeom>
          <a:noFill/>
          <a:ln>
            <a:noFill/>
          </a:ln>
        </p:spPr>
        <p:txBody>
          <a:bodyPr spcFirstLastPara="1" wrap="square" lIns="91425" tIns="91425" rIns="91425" bIns="91425"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80" name="Google Shape;380;p51"/>
          <p:cNvSpPr txBox="1">
            <a:spLocks noGrp="1"/>
          </p:cNvSpPr>
          <p:nvPr>
            <p:ph type="dt" idx="10"/>
          </p:nvPr>
        </p:nvSpPr>
        <p:spPr>
          <a:xfrm>
            <a:off x="838200" y="6356351"/>
            <a:ext cx="2743200" cy="365100"/>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chemeClr val="dk1"/>
              </a:buClr>
              <a:buSzPts val="1350"/>
              <a:buFont typeface="Calibri"/>
              <a:buNone/>
              <a:defRPr sz="135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350"/>
              <a:buFont typeface="Calibri"/>
              <a:buNone/>
              <a:defRPr sz="135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350"/>
              <a:buFont typeface="Calibri"/>
              <a:buNone/>
              <a:defRPr sz="135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350"/>
              <a:buFont typeface="Calibri"/>
              <a:buNone/>
              <a:defRPr sz="135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350"/>
              <a:buFont typeface="Calibri"/>
              <a:buNone/>
              <a:defRPr sz="135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350"/>
              <a:buFont typeface="Calibri"/>
              <a:buNone/>
              <a:defRPr sz="135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350"/>
              <a:buFont typeface="Calibri"/>
              <a:buNone/>
              <a:defRPr sz="135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350"/>
              <a:buFont typeface="Calibri"/>
              <a:buNone/>
              <a:defRPr sz="1350" b="0" i="0" u="none" strike="noStrike" cap="none">
                <a:solidFill>
                  <a:schemeClr val="dk1"/>
                </a:solidFill>
                <a:latin typeface="Calibri"/>
                <a:ea typeface="Calibri"/>
                <a:cs typeface="Calibri"/>
                <a:sym typeface="Calibri"/>
              </a:defRPr>
            </a:lvl9pPr>
          </a:lstStyle>
          <a:p>
            <a:endParaRPr/>
          </a:p>
        </p:txBody>
      </p:sp>
      <p:sp>
        <p:nvSpPr>
          <p:cNvPr id="381" name="Google Shape;381;p51"/>
          <p:cNvSpPr txBox="1">
            <a:spLocks noGrp="1"/>
          </p:cNvSpPr>
          <p:nvPr>
            <p:ph type="ftr" idx="11"/>
          </p:nvPr>
        </p:nvSpPr>
        <p:spPr>
          <a:xfrm>
            <a:off x="4038600" y="6356351"/>
            <a:ext cx="4114800" cy="365100"/>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chemeClr val="dk1"/>
              </a:buClr>
              <a:buSzPts val="1350"/>
              <a:buFont typeface="Calibri"/>
              <a:buNone/>
              <a:defRPr sz="135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350"/>
              <a:buFont typeface="Calibri"/>
              <a:buNone/>
              <a:defRPr sz="135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350"/>
              <a:buFont typeface="Calibri"/>
              <a:buNone/>
              <a:defRPr sz="135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350"/>
              <a:buFont typeface="Calibri"/>
              <a:buNone/>
              <a:defRPr sz="135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350"/>
              <a:buFont typeface="Calibri"/>
              <a:buNone/>
              <a:defRPr sz="135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350"/>
              <a:buFont typeface="Calibri"/>
              <a:buNone/>
              <a:defRPr sz="135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350"/>
              <a:buFont typeface="Calibri"/>
              <a:buNone/>
              <a:defRPr sz="135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350"/>
              <a:buFont typeface="Calibri"/>
              <a:buNone/>
              <a:defRPr sz="1350" b="0" i="0" u="none" strike="noStrike" cap="none">
                <a:solidFill>
                  <a:schemeClr val="dk1"/>
                </a:solidFill>
                <a:latin typeface="Calibri"/>
                <a:ea typeface="Calibri"/>
                <a:cs typeface="Calibri"/>
                <a:sym typeface="Calibri"/>
              </a:defRPr>
            </a:lvl9pPr>
          </a:lstStyle>
          <a:p>
            <a:endParaRPr/>
          </a:p>
        </p:txBody>
      </p:sp>
      <p:sp>
        <p:nvSpPr>
          <p:cNvPr id="382" name="Google Shape;382;p51"/>
          <p:cNvSpPr txBox="1">
            <a:spLocks noGrp="1"/>
          </p:cNvSpPr>
          <p:nvPr>
            <p:ph type="sldNum" idx="12"/>
          </p:nvPr>
        </p:nvSpPr>
        <p:spPr>
          <a:xfrm>
            <a:off x="8610600" y="6356351"/>
            <a:ext cx="27432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888888"/>
              </a:buClr>
              <a:buSzPts val="3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391"/>
        <p:cNvGrpSpPr/>
        <p:nvPr/>
      </p:nvGrpSpPr>
      <p:grpSpPr>
        <a:xfrm>
          <a:off x="0" y="0"/>
          <a:ext cx="0" cy="0"/>
          <a:chOff x="0" y="0"/>
          <a:chExt cx="0" cy="0"/>
        </a:xfrm>
      </p:grpSpPr>
      <p:sp>
        <p:nvSpPr>
          <p:cNvPr id="392" name="Google Shape;392;p53"/>
          <p:cNvSpPr/>
          <p:nvPr/>
        </p:nvSpPr>
        <p:spPr>
          <a:xfrm>
            <a:off x="-90488" y="-57151"/>
            <a:ext cx="12282300" cy="6923100"/>
          </a:xfrm>
          <a:prstGeom prst="rect">
            <a:avLst/>
          </a:prstGeom>
          <a:solidFill>
            <a:srgbClr val="EEF9FC"/>
          </a:solidFill>
          <a:ln>
            <a:noFill/>
          </a:ln>
        </p:spPr>
        <p:txBody>
          <a:bodyPr spcFirstLastPara="1" wrap="square" lIns="121900" tIns="60925" rIns="121900" bIns="60925"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393" name="Google Shape;393;p53"/>
          <p:cNvPicPr preferRelativeResize="0"/>
          <p:nvPr/>
        </p:nvPicPr>
        <p:blipFill rotWithShape="1">
          <a:blip r:embed="rId2">
            <a:alphaModFix/>
          </a:blip>
          <a:srcRect r="22438" b="43019"/>
          <a:stretch/>
        </p:blipFill>
        <p:spPr>
          <a:xfrm>
            <a:off x="4510091" y="4397374"/>
            <a:ext cx="7800975" cy="2514599"/>
          </a:xfrm>
          <a:prstGeom prst="rect">
            <a:avLst/>
          </a:prstGeom>
          <a:noFill/>
          <a:ln>
            <a:noFill/>
          </a:ln>
        </p:spPr>
      </p:pic>
      <p:pic>
        <p:nvPicPr>
          <p:cNvPr id="394" name="Google Shape;394;p53"/>
          <p:cNvPicPr preferRelativeResize="0"/>
          <p:nvPr/>
        </p:nvPicPr>
        <p:blipFill rotWithShape="1">
          <a:blip r:embed="rId3">
            <a:alphaModFix/>
          </a:blip>
          <a:srcRect/>
          <a:stretch/>
        </p:blipFill>
        <p:spPr>
          <a:xfrm>
            <a:off x="3873500" y="5534026"/>
            <a:ext cx="963613" cy="769939"/>
          </a:xfrm>
          <a:prstGeom prst="rect">
            <a:avLst/>
          </a:prstGeom>
          <a:noFill/>
          <a:ln>
            <a:noFill/>
          </a:ln>
        </p:spPr>
      </p:pic>
      <p:pic>
        <p:nvPicPr>
          <p:cNvPr id="395" name="Google Shape;395;p53"/>
          <p:cNvPicPr preferRelativeResize="0"/>
          <p:nvPr/>
        </p:nvPicPr>
        <p:blipFill rotWithShape="1">
          <a:blip r:embed="rId4">
            <a:alphaModFix/>
          </a:blip>
          <a:srcRect/>
          <a:stretch/>
        </p:blipFill>
        <p:spPr>
          <a:xfrm>
            <a:off x="477840" y="4938715"/>
            <a:ext cx="4422773" cy="484187"/>
          </a:xfrm>
          <a:prstGeom prst="rect">
            <a:avLst/>
          </a:prstGeom>
          <a:noFill/>
          <a:ln>
            <a:noFill/>
          </a:ln>
        </p:spPr>
      </p:pic>
      <p:pic>
        <p:nvPicPr>
          <p:cNvPr id="396" name="Google Shape;396;p53"/>
          <p:cNvPicPr preferRelativeResize="0"/>
          <p:nvPr/>
        </p:nvPicPr>
        <p:blipFill rotWithShape="1">
          <a:blip r:embed="rId5">
            <a:alphaModFix/>
          </a:blip>
          <a:srcRect/>
          <a:stretch/>
        </p:blipFill>
        <p:spPr>
          <a:xfrm>
            <a:off x="1811339" y="5684838"/>
            <a:ext cx="1428750" cy="476250"/>
          </a:xfrm>
          <a:prstGeom prst="rect">
            <a:avLst/>
          </a:prstGeom>
          <a:noFill/>
          <a:ln>
            <a:noFill/>
          </a:ln>
        </p:spPr>
      </p:pic>
      <p:pic>
        <p:nvPicPr>
          <p:cNvPr id="397" name="Google Shape;397;p53"/>
          <p:cNvPicPr preferRelativeResize="0"/>
          <p:nvPr/>
        </p:nvPicPr>
        <p:blipFill rotWithShape="1">
          <a:blip r:embed="rId6">
            <a:alphaModFix/>
          </a:blip>
          <a:srcRect l="25535" t="9656" r="24976" b="8443"/>
          <a:stretch/>
        </p:blipFill>
        <p:spPr>
          <a:xfrm>
            <a:off x="477837" y="5611815"/>
            <a:ext cx="779463" cy="644525"/>
          </a:xfrm>
          <a:prstGeom prst="rect">
            <a:avLst/>
          </a:prstGeom>
          <a:noFill/>
          <a:ln>
            <a:noFill/>
          </a:ln>
        </p:spPr>
      </p:pic>
      <p:sp>
        <p:nvSpPr>
          <p:cNvPr id="398" name="Google Shape;398;p53"/>
          <p:cNvSpPr txBox="1">
            <a:spLocks noGrp="1"/>
          </p:cNvSpPr>
          <p:nvPr>
            <p:ph type="ctrTitle"/>
          </p:nvPr>
        </p:nvSpPr>
        <p:spPr>
          <a:xfrm>
            <a:off x="1524000" y="427179"/>
            <a:ext cx="9144000" cy="2387700"/>
          </a:xfrm>
          <a:prstGeom prst="rect">
            <a:avLst/>
          </a:prstGeom>
          <a:noFill/>
          <a:ln>
            <a:noFill/>
          </a:ln>
        </p:spPr>
        <p:txBody>
          <a:bodyPr spcFirstLastPara="1" wrap="square" lIns="121900" tIns="60925" rIns="121900" bIns="60925" anchor="b" anchorCtr="0"/>
          <a:lstStyle>
            <a:lvl1pPr lvl="0" algn="ctr" rtl="0">
              <a:lnSpc>
                <a:spcPct val="90000"/>
              </a:lnSpc>
              <a:spcBef>
                <a:spcPts val="0"/>
              </a:spcBef>
              <a:spcAft>
                <a:spcPts val="0"/>
              </a:spcAft>
              <a:buSzPts val="1900"/>
              <a:buNone/>
              <a:defRPr sz="7200" b="1">
                <a:solidFill>
                  <a:srgbClr val="595857"/>
                </a:solidFill>
                <a:latin typeface="Raleway SemiBold"/>
                <a:ea typeface="Raleway SemiBold"/>
                <a:cs typeface="Raleway SemiBold"/>
                <a:sym typeface="Raleway SemiBold"/>
              </a:defRPr>
            </a:lvl1pPr>
            <a:lvl2pPr lvl="1" algn="l" rtl="0">
              <a:lnSpc>
                <a:spcPct val="90000"/>
              </a:lnSpc>
              <a:spcBef>
                <a:spcPts val="0"/>
              </a:spcBef>
              <a:spcAft>
                <a:spcPts val="0"/>
              </a:spcAft>
              <a:buSzPts val="1900"/>
              <a:buNone/>
              <a:defRPr/>
            </a:lvl2pPr>
            <a:lvl3pPr lvl="2" algn="l" rtl="0">
              <a:lnSpc>
                <a:spcPct val="90000"/>
              </a:lnSpc>
              <a:spcBef>
                <a:spcPts val="0"/>
              </a:spcBef>
              <a:spcAft>
                <a:spcPts val="0"/>
              </a:spcAft>
              <a:buSzPts val="1900"/>
              <a:buNone/>
              <a:defRPr/>
            </a:lvl3pPr>
            <a:lvl4pPr lvl="3" algn="l" rtl="0">
              <a:lnSpc>
                <a:spcPct val="90000"/>
              </a:lnSpc>
              <a:spcBef>
                <a:spcPts val="0"/>
              </a:spcBef>
              <a:spcAft>
                <a:spcPts val="0"/>
              </a:spcAft>
              <a:buSzPts val="1900"/>
              <a:buNone/>
              <a:defRPr/>
            </a:lvl4pPr>
            <a:lvl5pPr lvl="4" algn="l" rtl="0">
              <a:lnSpc>
                <a:spcPct val="90000"/>
              </a:lnSpc>
              <a:spcBef>
                <a:spcPts val="0"/>
              </a:spcBef>
              <a:spcAft>
                <a:spcPts val="0"/>
              </a:spcAft>
              <a:buSzPts val="1900"/>
              <a:buNone/>
              <a:defRPr/>
            </a:lvl5pPr>
            <a:lvl6pPr lvl="5" algn="l" rtl="0">
              <a:lnSpc>
                <a:spcPct val="90000"/>
              </a:lnSpc>
              <a:spcBef>
                <a:spcPts val="0"/>
              </a:spcBef>
              <a:spcAft>
                <a:spcPts val="0"/>
              </a:spcAft>
              <a:buSzPts val="1900"/>
              <a:buNone/>
              <a:defRPr/>
            </a:lvl6pPr>
            <a:lvl7pPr lvl="6" algn="l" rtl="0">
              <a:lnSpc>
                <a:spcPct val="90000"/>
              </a:lnSpc>
              <a:spcBef>
                <a:spcPts val="0"/>
              </a:spcBef>
              <a:spcAft>
                <a:spcPts val="0"/>
              </a:spcAft>
              <a:buSzPts val="1900"/>
              <a:buNone/>
              <a:defRPr/>
            </a:lvl7pPr>
            <a:lvl8pPr lvl="7" algn="l" rtl="0">
              <a:lnSpc>
                <a:spcPct val="90000"/>
              </a:lnSpc>
              <a:spcBef>
                <a:spcPts val="0"/>
              </a:spcBef>
              <a:spcAft>
                <a:spcPts val="0"/>
              </a:spcAft>
              <a:buSzPts val="1900"/>
              <a:buNone/>
              <a:defRPr/>
            </a:lvl8pPr>
            <a:lvl9pPr lvl="8" algn="l" rtl="0">
              <a:lnSpc>
                <a:spcPct val="90000"/>
              </a:lnSpc>
              <a:spcBef>
                <a:spcPts val="0"/>
              </a:spcBef>
              <a:spcAft>
                <a:spcPts val="0"/>
              </a:spcAft>
              <a:buSzPts val="1900"/>
              <a:buNone/>
              <a:defRPr/>
            </a:lvl9pPr>
          </a:lstStyle>
          <a:p>
            <a:endParaRPr/>
          </a:p>
        </p:txBody>
      </p:sp>
      <p:sp>
        <p:nvSpPr>
          <p:cNvPr id="399" name="Google Shape;399;p53"/>
          <p:cNvSpPr txBox="1">
            <a:spLocks noGrp="1"/>
          </p:cNvSpPr>
          <p:nvPr>
            <p:ph type="subTitle" idx="1"/>
          </p:nvPr>
        </p:nvSpPr>
        <p:spPr>
          <a:xfrm>
            <a:off x="2246491" y="2872563"/>
            <a:ext cx="7699200" cy="1655700"/>
          </a:xfrm>
          <a:prstGeom prst="rect">
            <a:avLst/>
          </a:prstGeom>
          <a:noFill/>
          <a:ln>
            <a:noFill/>
          </a:ln>
        </p:spPr>
        <p:txBody>
          <a:bodyPr spcFirstLastPara="1" wrap="square" lIns="121900" tIns="60925" rIns="121900" bIns="60925" anchor="t" anchorCtr="0"/>
          <a:lstStyle>
            <a:lvl1pPr lvl="0" algn="ctr" rtl="0">
              <a:lnSpc>
                <a:spcPct val="90000"/>
              </a:lnSpc>
              <a:spcBef>
                <a:spcPts val="1000"/>
              </a:spcBef>
              <a:spcAft>
                <a:spcPts val="0"/>
              </a:spcAft>
              <a:buClr>
                <a:srgbClr val="1679CA"/>
              </a:buClr>
              <a:buSzPts val="3200"/>
              <a:buNone/>
              <a:defRPr sz="3200" i="1" cap="none">
                <a:solidFill>
                  <a:srgbClr val="1679CA"/>
                </a:solidFill>
                <a:latin typeface="Raleway Medium"/>
                <a:ea typeface="Raleway Medium"/>
                <a:cs typeface="Raleway Medium"/>
                <a:sym typeface="Raleway Medium"/>
              </a:defRPr>
            </a:lvl1pPr>
            <a:lvl2pPr lvl="1" algn="ctr" rtl="0">
              <a:lnSpc>
                <a:spcPct val="90000"/>
              </a:lnSpc>
              <a:spcBef>
                <a:spcPts val="500"/>
              </a:spcBef>
              <a:spcAft>
                <a:spcPts val="0"/>
              </a:spcAft>
              <a:buClr>
                <a:srgbClr val="595857"/>
              </a:buClr>
              <a:buSzPts val="2000"/>
              <a:buNone/>
              <a:defRPr sz="2000"/>
            </a:lvl2pPr>
            <a:lvl3pPr lvl="2" algn="ctr" rtl="0">
              <a:lnSpc>
                <a:spcPct val="90000"/>
              </a:lnSpc>
              <a:spcBef>
                <a:spcPts val="500"/>
              </a:spcBef>
              <a:spcAft>
                <a:spcPts val="0"/>
              </a:spcAft>
              <a:buClr>
                <a:srgbClr val="595857"/>
              </a:buClr>
              <a:buSzPts val="1800"/>
              <a:buNone/>
              <a:defRPr sz="1800"/>
            </a:lvl3pPr>
            <a:lvl4pPr lvl="3" algn="ctr" rtl="0">
              <a:lnSpc>
                <a:spcPct val="90000"/>
              </a:lnSpc>
              <a:spcBef>
                <a:spcPts val="500"/>
              </a:spcBef>
              <a:spcAft>
                <a:spcPts val="0"/>
              </a:spcAft>
              <a:buClr>
                <a:srgbClr val="595857"/>
              </a:buClr>
              <a:buSzPts val="1600"/>
              <a:buNone/>
              <a:defRPr sz="1600"/>
            </a:lvl4pPr>
            <a:lvl5pPr lvl="4" algn="ctr" rtl="0">
              <a:lnSpc>
                <a:spcPct val="90000"/>
              </a:lnSpc>
              <a:spcBef>
                <a:spcPts val="500"/>
              </a:spcBef>
              <a:spcAft>
                <a:spcPts val="0"/>
              </a:spcAft>
              <a:buClr>
                <a:srgbClr val="595857"/>
              </a:buClr>
              <a:buSzPts val="1600"/>
              <a:buNone/>
              <a:defRPr sz="1600"/>
            </a:lvl5pPr>
            <a:lvl6pPr lvl="5" algn="ctr" rtl="0">
              <a:lnSpc>
                <a:spcPct val="90000"/>
              </a:lnSpc>
              <a:spcBef>
                <a:spcPts val="500"/>
              </a:spcBef>
              <a:spcAft>
                <a:spcPts val="0"/>
              </a:spcAft>
              <a:buClr>
                <a:schemeClr val="dk1"/>
              </a:buClr>
              <a:buSzPts val="1600"/>
              <a:buNone/>
              <a:defRPr sz="1600"/>
            </a:lvl6pPr>
            <a:lvl7pPr lvl="6" algn="ctr" rtl="0">
              <a:lnSpc>
                <a:spcPct val="90000"/>
              </a:lnSpc>
              <a:spcBef>
                <a:spcPts val="500"/>
              </a:spcBef>
              <a:spcAft>
                <a:spcPts val="0"/>
              </a:spcAft>
              <a:buClr>
                <a:schemeClr val="dk1"/>
              </a:buClr>
              <a:buSzPts val="1600"/>
              <a:buNone/>
              <a:defRPr sz="1600"/>
            </a:lvl7pPr>
            <a:lvl8pPr lvl="7" algn="ctr" rtl="0">
              <a:lnSpc>
                <a:spcPct val="90000"/>
              </a:lnSpc>
              <a:spcBef>
                <a:spcPts val="500"/>
              </a:spcBef>
              <a:spcAft>
                <a:spcPts val="0"/>
              </a:spcAft>
              <a:buClr>
                <a:schemeClr val="dk1"/>
              </a:buClr>
              <a:buSzPts val="1600"/>
              <a:buNone/>
              <a:defRPr sz="1600"/>
            </a:lvl8pPr>
            <a:lvl9pPr lvl="8" algn="ctr" rtl="0">
              <a:lnSpc>
                <a:spcPct val="90000"/>
              </a:lnSpc>
              <a:spcBef>
                <a:spcPts val="500"/>
              </a:spcBef>
              <a:spcAft>
                <a:spcPts val="0"/>
              </a:spcAft>
              <a:buClr>
                <a:schemeClr val="dk1"/>
              </a:buClr>
              <a:buSzPts val="1600"/>
              <a:buNone/>
              <a:defRPr sz="1600"/>
            </a:lvl9pPr>
          </a:lstStyle>
          <a:p>
            <a:endParaRPr/>
          </a:p>
        </p:txBody>
      </p:sp>
      <p:sp>
        <p:nvSpPr>
          <p:cNvPr id="400" name="Google Shape;400;p53"/>
          <p:cNvSpPr txBox="1">
            <a:spLocks noGrp="1"/>
          </p:cNvSpPr>
          <p:nvPr>
            <p:ph type="sldNum" idx="12"/>
          </p:nvPr>
        </p:nvSpPr>
        <p:spPr>
          <a:xfrm>
            <a:off x="8610600" y="6356352"/>
            <a:ext cx="2743200" cy="365100"/>
          </a:xfrm>
          <a:prstGeom prst="rect">
            <a:avLst/>
          </a:prstGeom>
          <a:noFill/>
          <a:ln>
            <a:noFill/>
          </a:ln>
        </p:spPr>
        <p:txBody>
          <a:bodyPr spcFirstLastPara="1" wrap="square" lIns="121900" tIns="60925" rIns="121900" bIns="60925" anchor="ctr" anchorCtr="0">
            <a:noAutofit/>
          </a:bodyPr>
          <a:lstStyle>
            <a:lvl1pPr marL="0" marR="0" lvl="0" indent="0" algn="r" rtl="0">
              <a:spcBef>
                <a:spcPts val="0"/>
              </a:spcBef>
              <a:spcAft>
                <a:spcPts val="0"/>
              </a:spcAft>
              <a:buNone/>
              <a:defRPr sz="1200" b="0" i="0" u="none" strike="noStrike" cap="none">
                <a:solidFill>
                  <a:srgbClr val="888888"/>
                </a:solidFill>
                <a:latin typeface="Calibri"/>
                <a:ea typeface="Calibri"/>
                <a:cs typeface="Calibri"/>
                <a:sym typeface="Calibri"/>
              </a:defRPr>
            </a:lvl1pPr>
            <a:lvl2pPr marL="0" marR="0" lvl="1" indent="0" algn="r" rtl="0">
              <a:spcBef>
                <a:spcPts val="0"/>
              </a:spcBef>
              <a:spcAft>
                <a:spcPts val="0"/>
              </a:spcAft>
              <a:buNone/>
              <a:defRPr sz="1200" b="0" i="0" u="none" strike="noStrike" cap="none">
                <a:solidFill>
                  <a:srgbClr val="888888"/>
                </a:solidFill>
                <a:latin typeface="Calibri"/>
                <a:ea typeface="Calibri"/>
                <a:cs typeface="Calibri"/>
                <a:sym typeface="Calibri"/>
              </a:defRPr>
            </a:lvl2pPr>
            <a:lvl3pPr marL="0" marR="0" lvl="2" indent="0" algn="r" rtl="0">
              <a:spcBef>
                <a:spcPts val="0"/>
              </a:spcBef>
              <a:spcAft>
                <a:spcPts val="0"/>
              </a:spcAft>
              <a:buNone/>
              <a:defRPr sz="1200" b="0" i="0" u="none" strike="noStrike" cap="none">
                <a:solidFill>
                  <a:srgbClr val="888888"/>
                </a:solidFill>
                <a:latin typeface="Calibri"/>
                <a:ea typeface="Calibri"/>
                <a:cs typeface="Calibri"/>
                <a:sym typeface="Calibri"/>
              </a:defRPr>
            </a:lvl3pPr>
            <a:lvl4pPr marL="0" marR="0" lvl="3" indent="0" algn="r" rtl="0">
              <a:spcBef>
                <a:spcPts val="0"/>
              </a:spcBef>
              <a:spcAft>
                <a:spcPts val="0"/>
              </a:spcAft>
              <a:buNone/>
              <a:defRPr sz="1200" b="0" i="0" u="none" strike="noStrike" cap="none">
                <a:solidFill>
                  <a:srgbClr val="888888"/>
                </a:solidFill>
                <a:latin typeface="Calibri"/>
                <a:ea typeface="Calibri"/>
                <a:cs typeface="Calibri"/>
                <a:sym typeface="Calibri"/>
              </a:defRPr>
            </a:lvl4pPr>
            <a:lvl5pPr marL="0" marR="0" lvl="4" indent="0" algn="r" rtl="0">
              <a:spcBef>
                <a:spcPts val="0"/>
              </a:spcBef>
              <a:spcAft>
                <a:spcPts val="0"/>
              </a:spcAft>
              <a:buNone/>
              <a:defRPr sz="1200" b="0" i="0" u="none" strike="noStrike" cap="none">
                <a:solidFill>
                  <a:srgbClr val="888888"/>
                </a:solidFill>
                <a:latin typeface="Calibri"/>
                <a:ea typeface="Calibri"/>
                <a:cs typeface="Calibri"/>
                <a:sym typeface="Calibri"/>
              </a:defRPr>
            </a:lvl5pPr>
            <a:lvl6pPr marL="0" marR="0" lvl="5" indent="0" algn="r" rtl="0">
              <a:spcBef>
                <a:spcPts val="0"/>
              </a:spcBef>
              <a:spcAft>
                <a:spcPts val="0"/>
              </a:spcAft>
              <a:buNone/>
              <a:defRPr sz="1200" b="0" i="0" u="none" strike="noStrike" cap="none">
                <a:solidFill>
                  <a:srgbClr val="888888"/>
                </a:solidFill>
                <a:latin typeface="Calibri"/>
                <a:ea typeface="Calibri"/>
                <a:cs typeface="Calibri"/>
                <a:sym typeface="Calibri"/>
              </a:defRPr>
            </a:lvl6pPr>
            <a:lvl7pPr marL="0" marR="0" lvl="6" indent="0" algn="r" rtl="0">
              <a:spcBef>
                <a:spcPts val="0"/>
              </a:spcBef>
              <a:spcAft>
                <a:spcPts val="0"/>
              </a:spcAft>
              <a:buNone/>
              <a:defRPr sz="1200" b="0" i="0" u="none" strike="noStrike" cap="none">
                <a:solidFill>
                  <a:srgbClr val="888888"/>
                </a:solidFill>
                <a:latin typeface="Calibri"/>
                <a:ea typeface="Calibri"/>
                <a:cs typeface="Calibri"/>
                <a:sym typeface="Calibri"/>
              </a:defRPr>
            </a:lvl7pPr>
            <a:lvl8pPr marL="0" marR="0" lvl="7" indent="0" algn="r" rtl="0">
              <a:spcBef>
                <a:spcPts val="0"/>
              </a:spcBef>
              <a:spcAft>
                <a:spcPts val="0"/>
              </a:spcAft>
              <a:buNone/>
              <a:defRPr sz="1200" b="0" i="0" u="none" strike="noStrike" cap="none">
                <a:solidFill>
                  <a:srgbClr val="888888"/>
                </a:solidFill>
                <a:latin typeface="Calibri"/>
                <a:ea typeface="Calibri"/>
                <a:cs typeface="Calibri"/>
                <a:sym typeface="Calibri"/>
              </a:defRPr>
            </a:lvl8pPr>
            <a:lvl9pPr marL="0" marR="0" lvl="8" indent="0" algn="r" rtl="0">
              <a:spcBef>
                <a:spcPts val="0"/>
              </a:spcBef>
              <a:spcAft>
                <a:spcPts val="0"/>
              </a:spcAft>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401" name="Google Shape;401;p53"/>
          <p:cNvSpPr txBox="1">
            <a:spLocks noGrp="1"/>
          </p:cNvSpPr>
          <p:nvPr>
            <p:ph type="ftr" idx="11"/>
          </p:nvPr>
        </p:nvSpPr>
        <p:spPr>
          <a:xfrm>
            <a:off x="477837" y="6341271"/>
            <a:ext cx="5234400" cy="365100"/>
          </a:xfrm>
          <a:prstGeom prst="rect">
            <a:avLst/>
          </a:prstGeom>
          <a:noFill/>
          <a:ln>
            <a:noFill/>
          </a:ln>
        </p:spPr>
        <p:txBody>
          <a:bodyPr spcFirstLastPara="1" wrap="square" lIns="121900" tIns="60925" rIns="121900" bIns="60925" anchor="ctr" anchorCtr="0"/>
          <a:lstStyle>
            <a:lvl1pPr lvl="0" algn="l" rtl="0">
              <a:spcBef>
                <a:spcPts val="0"/>
              </a:spcBef>
              <a:spcAft>
                <a:spcPts val="0"/>
              </a:spcAft>
              <a:buSzPts val="1900"/>
              <a:buNone/>
              <a:defRPr/>
            </a:lvl1pPr>
            <a:lvl2pPr lvl="1" algn="l" rtl="0">
              <a:spcBef>
                <a:spcPts val="0"/>
              </a:spcBef>
              <a:spcAft>
                <a:spcPts val="0"/>
              </a:spcAft>
              <a:buSzPts val="1900"/>
              <a:buNone/>
              <a:defRPr/>
            </a:lvl2pPr>
            <a:lvl3pPr lvl="2" algn="l" rtl="0">
              <a:spcBef>
                <a:spcPts val="0"/>
              </a:spcBef>
              <a:spcAft>
                <a:spcPts val="0"/>
              </a:spcAft>
              <a:buSzPts val="1900"/>
              <a:buNone/>
              <a:defRPr/>
            </a:lvl3pPr>
            <a:lvl4pPr lvl="3" algn="l" rtl="0">
              <a:spcBef>
                <a:spcPts val="0"/>
              </a:spcBef>
              <a:spcAft>
                <a:spcPts val="0"/>
              </a:spcAft>
              <a:buSzPts val="1900"/>
              <a:buNone/>
              <a:defRPr/>
            </a:lvl4pPr>
            <a:lvl5pPr lvl="4" algn="l" rtl="0">
              <a:spcBef>
                <a:spcPts val="0"/>
              </a:spcBef>
              <a:spcAft>
                <a:spcPts val="0"/>
              </a:spcAft>
              <a:buSzPts val="1900"/>
              <a:buNone/>
              <a:defRPr/>
            </a:lvl5pPr>
            <a:lvl6pPr lvl="5" algn="l" rtl="0">
              <a:spcBef>
                <a:spcPts val="0"/>
              </a:spcBef>
              <a:spcAft>
                <a:spcPts val="0"/>
              </a:spcAft>
              <a:buSzPts val="1900"/>
              <a:buNone/>
              <a:defRPr/>
            </a:lvl6pPr>
            <a:lvl7pPr lvl="6" algn="l" rtl="0">
              <a:spcBef>
                <a:spcPts val="0"/>
              </a:spcBef>
              <a:spcAft>
                <a:spcPts val="0"/>
              </a:spcAft>
              <a:buSzPts val="1900"/>
              <a:buNone/>
              <a:defRPr/>
            </a:lvl7pPr>
            <a:lvl8pPr lvl="7" algn="l" rtl="0">
              <a:spcBef>
                <a:spcPts val="0"/>
              </a:spcBef>
              <a:spcAft>
                <a:spcPts val="0"/>
              </a:spcAft>
              <a:buSzPts val="1900"/>
              <a:buNone/>
              <a:defRPr/>
            </a:lvl8pPr>
            <a:lvl9pPr lvl="8" algn="l" rtl="0">
              <a:spcBef>
                <a:spcPts val="0"/>
              </a:spcBef>
              <a:spcAft>
                <a:spcPts val="0"/>
              </a:spcAft>
              <a:buSzPts val="1900"/>
              <a:buNone/>
              <a:defRPr/>
            </a:lvl9pPr>
          </a:lstStyle>
          <a:p>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Lesson Header">
  <p:cSld name="Lesson Header">
    <p:spTree>
      <p:nvGrpSpPr>
        <p:cNvPr id="1" name="Shape 402"/>
        <p:cNvGrpSpPr/>
        <p:nvPr/>
      </p:nvGrpSpPr>
      <p:grpSpPr>
        <a:xfrm>
          <a:off x="0" y="0"/>
          <a:ext cx="0" cy="0"/>
          <a:chOff x="0" y="0"/>
          <a:chExt cx="0" cy="0"/>
        </a:xfrm>
      </p:grpSpPr>
      <p:sp>
        <p:nvSpPr>
          <p:cNvPr id="403" name="Google Shape;403;p54"/>
          <p:cNvSpPr/>
          <p:nvPr/>
        </p:nvSpPr>
        <p:spPr>
          <a:xfrm>
            <a:off x="-90488" y="-57151"/>
            <a:ext cx="12282300" cy="6923100"/>
          </a:xfrm>
          <a:prstGeom prst="rect">
            <a:avLst/>
          </a:prstGeom>
          <a:solidFill>
            <a:srgbClr val="EEF9FC"/>
          </a:solidFill>
          <a:ln>
            <a:noFill/>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pic>
        <p:nvPicPr>
          <p:cNvPr id="404" name="Google Shape;404;p54"/>
          <p:cNvPicPr preferRelativeResize="0"/>
          <p:nvPr/>
        </p:nvPicPr>
        <p:blipFill rotWithShape="1">
          <a:blip r:embed="rId2">
            <a:alphaModFix/>
          </a:blip>
          <a:srcRect r="22438" b="43019"/>
          <a:stretch/>
        </p:blipFill>
        <p:spPr>
          <a:xfrm>
            <a:off x="4510091" y="4397374"/>
            <a:ext cx="7800975" cy="2514599"/>
          </a:xfrm>
          <a:prstGeom prst="rect">
            <a:avLst/>
          </a:prstGeom>
          <a:noFill/>
          <a:ln>
            <a:noFill/>
          </a:ln>
        </p:spPr>
      </p:pic>
      <p:sp>
        <p:nvSpPr>
          <p:cNvPr id="405" name="Google Shape;405;p54"/>
          <p:cNvSpPr txBox="1">
            <a:spLocks noGrp="1"/>
          </p:cNvSpPr>
          <p:nvPr>
            <p:ph type="ctrTitle"/>
          </p:nvPr>
        </p:nvSpPr>
        <p:spPr>
          <a:xfrm>
            <a:off x="-90488" y="984408"/>
            <a:ext cx="12282300" cy="2387700"/>
          </a:xfrm>
          <a:prstGeom prst="rect">
            <a:avLst/>
          </a:prstGeom>
          <a:noFill/>
          <a:ln>
            <a:noFill/>
          </a:ln>
        </p:spPr>
        <p:txBody>
          <a:bodyPr spcFirstLastPara="1" wrap="square" lIns="121900" tIns="60925" rIns="121900" bIns="60925" anchor="b" anchorCtr="0"/>
          <a:lstStyle>
            <a:lvl1pPr lvl="0" algn="ctr" rtl="0">
              <a:lnSpc>
                <a:spcPct val="90000"/>
              </a:lnSpc>
              <a:spcBef>
                <a:spcPts val="0"/>
              </a:spcBef>
              <a:spcAft>
                <a:spcPts val="0"/>
              </a:spcAft>
              <a:buSzPts val="1900"/>
              <a:buNone/>
              <a:defRPr sz="6700" b="1">
                <a:solidFill>
                  <a:srgbClr val="666665"/>
                </a:solidFill>
                <a:latin typeface="Raleway SemiBold"/>
                <a:ea typeface="Raleway SemiBold"/>
                <a:cs typeface="Raleway SemiBold"/>
                <a:sym typeface="Raleway SemiBold"/>
              </a:defRPr>
            </a:lvl1pPr>
            <a:lvl2pPr lvl="1" algn="l" rtl="0">
              <a:lnSpc>
                <a:spcPct val="90000"/>
              </a:lnSpc>
              <a:spcBef>
                <a:spcPts val="0"/>
              </a:spcBef>
              <a:spcAft>
                <a:spcPts val="0"/>
              </a:spcAft>
              <a:buSzPts val="1900"/>
              <a:buNone/>
              <a:defRPr/>
            </a:lvl2pPr>
            <a:lvl3pPr lvl="2" algn="l" rtl="0">
              <a:lnSpc>
                <a:spcPct val="90000"/>
              </a:lnSpc>
              <a:spcBef>
                <a:spcPts val="0"/>
              </a:spcBef>
              <a:spcAft>
                <a:spcPts val="0"/>
              </a:spcAft>
              <a:buSzPts val="1900"/>
              <a:buNone/>
              <a:defRPr/>
            </a:lvl3pPr>
            <a:lvl4pPr lvl="3" algn="l" rtl="0">
              <a:lnSpc>
                <a:spcPct val="90000"/>
              </a:lnSpc>
              <a:spcBef>
                <a:spcPts val="0"/>
              </a:spcBef>
              <a:spcAft>
                <a:spcPts val="0"/>
              </a:spcAft>
              <a:buSzPts val="1900"/>
              <a:buNone/>
              <a:defRPr/>
            </a:lvl4pPr>
            <a:lvl5pPr lvl="4" algn="l" rtl="0">
              <a:lnSpc>
                <a:spcPct val="90000"/>
              </a:lnSpc>
              <a:spcBef>
                <a:spcPts val="0"/>
              </a:spcBef>
              <a:spcAft>
                <a:spcPts val="0"/>
              </a:spcAft>
              <a:buSzPts val="1900"/>
              <a:buNone/>
              <a:defRPr/>
            </a:lvl5pPr>
            <a:lvl6pPr lvl="5" algn="l" rtl="0">
              <a:lnSpc>
                <a:spcPct val="90000"/>
              </a:lnSpc>
              <a:spcBef>
                <a:spcPts val="0"/>
              </a:spcBef>
              <a:spcAft>
                <a:spcPts val="0"/>
              </a:spcAft>
              <a:buSzPts val="1900"/>
              <a:buNone/>
              <a:defRPr/>
            </a:lvl6pPr>
            <a:lvl7pPr lvl="6" algn="l" rtl="0">
              <a:lnSpc>
                <a:spcPct val="90000"/>
              </a:lnSpc>
              <a:spcBef>
                <a:spcPts val="0"/>
              </a:spcBef>
              <a:spcAft>
                <a:spcPts val="0"/>
              </a:spcAft>
              <a:buSzPts val="1900"/>
              <a:buNone/>
              <a:defRPr/>
            </a:lvl7pPr>
            <a:lvl8pPr lvl="7" algn="l" rtl="0">
              <a:lnSpc>
                <a:spcPct val="90000"/>
              </a:lnSpc>
              <a:spcBef>
                <a:spcPts val="0"/>
              </a:spcBef>
              <a:spcAft>
                <a:spcPts val="0"/>
              </a:spcAft>
              <a:buSzPts val="1900"/>
              <a:buNone/>
              <a:defRPr/>
            </a:lvl8pPr>
            <a:lvl9pPr lvl="8" algn="l" rtl="0">
              <a:lnSpc>
                <a:spcPct val="90000"/>
              </a:lnSpc>
              <a:spcBef>
                <a:spcPts val="0"/>
              </a:spcBef>
              <a:spcAft>
                <a:spcPts val="0"/>
              </a:spcAft>
              <a:buSzPts val="1900"/>
              <a:buNone/>
              <a:defRPr/>
            </a:lvl9pPr>
          </a:lstStyle>
          <a:p>
            <a:endParaRPr/>
          </a:p>
        </p:txBody>
      </p:sp>
      <p:sp>
        <p:nvSpPr>
          <p:cNvPr id="406" name="Google Shape;406;p54"/>
          <p:cNvSpPr txBox="1">
            <a:spLocks noGrp="1"/>
          </p:cNvSpPr>
          <p:nvPr>
            <p:ph type="subTitle" idx="1"/>
          </p:nvPr>
        </p:nvSpPr>
        <p:spPr>
          <a:xfrm>
            <a:off x="-90488" y="3430805"/>
            <a:ext cx="12282300" cy="1655700"/>
          </a:xfrm>
          <a:prstGeom prst="rect">
            <a:avLst/>
          </a:prstGeom>
          <a:noFill/>
          <a:ln>
            <a:noFill/>
          </a:ln>
        </p:spPr>
        <p:txBody>
          <a:bodyPr spcFirstLastPara="1" wrap="square" lIns="121900" tIns="60925" rIns="121900" bIns="60925" anchor="t" anchorCtr="0"/>
          <a:lstStyle>
            <a:lvl1pPr lvl="0" algn="ctr" rtl="0">
              <a:lnSpc>
                <a:spcPct val="90000"/>
              </a:lnSpc>
              <a:spcBef>
                <a:spcPts val="1000"/>
              </a:spcBef>
              <a:spcAft>
                <a:spcPts val="0"/>
              </a:spcAft>
              <a:buClr>
                <a:srgbClr val="1679CA"/>
              </a:buClr>
              <a:buSzPts val="3200"/>
              <a:buNone/>
              <a:defRPr sz="3200" i="1" cap="none">
                <a:solidFill>
                  <a:srgbClr val="1679CA"/>
                </a:solidFill>
                <a:latin typeface="Raleway Medium"/>
                <a:ea typeface="Raleway Medium"/>
                <a:cs typeface="Raleway Medium"/>
                <a:sym typeface="Raleway Medium"/>
              </a:defRPr>
            </a:lvl1pPr>
            <a:lvl2pPr lvl="1" algn="ctr" rtl="0">
              <a:lnSpc>
                <a:spcPct val="90000"/>
              </a:lnSpc>
              <a:spcBef>
                <a:spcPts val="500"/>
              </a:spcBef>
              <a:spcAft>
                <a:spcPts val="0"/>
              </a:spcAft>
              <a:buClr>
                <a:srgbClr val="595857"/>
              </a:buClr>
              <a:buSzPts val="2000"/>
              <a:buNone/>
              <a:defRPr sz="2000"/>
            </a:lvl2pPr>
            <a:lvl3pPr lvl="2" algn="ctr" rtl="0">
              <a:lnSpc>
                <a:spcPct val="90000"/>
              </a:lnSpc>
              <a:spcBef>
                <a:spcPts val="500"/>
              </a:spcBef>
              <a:spcAft>
                <a:spcPts val="0"/>
              </a:spcAft>
              <a:buClr>
                <a:srgbClr val="595857"/>
              </a:buClr>
              <a:buSzPts val="1800"/>
              <a:buNone/>
              <a:defRPr sz="1800"/>
            </a:lvl3pPr>
            <a:lvl4pPr lvl="3" algn="ctr" rtl="0">
              <a:lnSpc>
                <a:spcPct val="90000"/>
              </a:lnSpc>
              <a:spcBef>
                <a:spcPts val="500"/>
              </a:spcBef>
              <a:spcAft>
                <a:spcPts val="0"/>
              </a:spcAft>
              <a:buClr>
                <a:srgbClr val="595857"/>
              </a:buClr>
              <a:buSzPts val="1600"/>
              <a:buNone/>
              <a:defRPr sz="1600"/>
            </a:lvl4pPr>
            <a:lvl5pPr lvl="4" algn="ctr" rtl="0">
              <a:lnSpc>
                <a:spcPct val="90000"/>
              </a:lnSpc>
              <a:spcBef>
                <a:spcPts val="500"/>
              </a:spcBef>
              <a:spcAft>
                <a:spcPts val="0"/>
              </a:spcAft>
              <a:buClr>
                <a:srgbClr val="595857"/>
              </a:buClr>
              <a:buSzPts val="1600"/>
              <a:buNone/>
              <a:defRPr sz="1600"/>
            </a:lvl5pPr>
            <a:lvl6pPr lvl="5" algn="ctr" rtl="0">
              <a:lnSpc>
                <a:spcPct val="90000"/>
              </a:lnSpc>
              <a:spcBef>
                <a:spcPts val="500"/>
              </a:spcBef>
              <a:spcAft>
                <a:spcPts val="0"/>
              </a:spcAft>
              <a:buClr>
                <a:schemeClr val="dk1"/>
              </a:buClr>
              <a:buSzPts val="1600"/>
              <a:buNone/>
              <a:defRPr sz="1600"/>
            </a:lvl6pPr>
            <a:lvl7pPr lvl="6" algn="ctr" rtl="0">
              <a:lnSpc>
                <a:spcPct val="90000"/>
              </a:lnSpc>
              <a:spcBef>
                <a:spcPts val="500"/>
              </a:spcBef>
              <a:spcAft>
                <a:spcPts val="0"/>
              </a:spcAft>
              <a:buClr>
                <a:schemeClr val="dk1"/>
              </a:buClr>
              <a:buSzPts val="1600"/>
              <a:buNone/>
              <a:defRPr sz="1600"/>
            </a:lvl7pPr>
            <a:lvl8pPr lvl="7" algn="ctr" rtl="0">
              <a:lnSpc>
                <a:spcPct val="90000"/>
              </a:lnSpc>
              <a:spcBef>
                <a:spcPts val="500"/>
              </a:spcBef>
              <a:spcAft>
                <a:spcPts val="0"/>
              </a:spcAft>
              <a:buClr>
                <a:schemeClr val="dk1"/>
              </a:buClr>
              <a:buSzPts val="1600"/>
              <a:buNone/>
              <a:defRPr sz="1600"/>
            </a:lvl8pPr>
            <a:lvl9pPr lvl="8" algn="ctr" rtl="0">
              <a:lnSpc>
                <a:spcPct val="90000"/>
              </a:lnSpc>
              <a:spcBef>
                <a:spcPts val="500"/>
              </a:spcBef>
              <a:spcAft>
                <a:spcPts val="0"/>
              </a:spcAft>
              <a:buClr>
                <a:schemeClr val="dk1"/>
              </a:buClr>
              <a:buSzPts val="1600"/>
              <a:buNone/>
              <a:defRPr sz="1600"/>
            </a:lvl9pPr>
          </a:lstStyle>
          <a:p>
            <a:endParaRPr/>
          </a:p>
        </p:txBody>
      </p:sp>
      <p:sp>
        <p:nvSpPr>
          <p:cNvPr id="407" name="Google Shape;407;p54"/>
          <p:cNvSpPr txBox="1">
            <a:spLocks noGrp="1"/>
          </p:cNvSpPr>
          <p:nvPr>
            <p:ph type="sldNum" idx="12"/>
          </p:nvPr>
        </p:nvSpPr>
        <p:spPr>
          <a:xfrm>
            <a:off x="8610600" y="6356352"/>
            <a:ext cx="2743200" cy="365100"/>
          </a:xfrm>
          <a:prstGeom prst="rect">
            <a:avLst/>
          </a:prstGeom>
          <a:noFill/>
          <a:ln>
            <a:noFill/>
          </a:ln>
        </p:spPr>
        <p:txBody>
          <a:bodyPr spcFirstLastPara="1" wrap="square" lIns="121900" tIns="60925" rIns="121900" bIns="60925" anchor="ctr" anchorCtr="0">
            <a:noAutofit/>
          </a:bodyPr>
          <a:lstStyle>
            <a:lvl1pPr marL="0" marR="0" lvl="0"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408" name="Google Shape;408;p54"/>
          <p:cNvSpPr txBox="1">
            <a:spLocks noGrp="1"/>
          </p:cNvSpPr>
          <p:nvPr>
            <p:ph type="ftr" idx="11"/>
          </p:nvPr>
        </p:nvSpPr>
        <p:spPr>
          <a:xfrm>
            <a:off x="477839" y="6356351"/>
            <a:ext cx="5174700" cy="350100"/>
          </a:xfrm>
          <a:prstGeom prst="rect">
            <a:avLst/>
          </a:prstGeom>
          <a:noFill/>
          <a:ln>
            <a:noFill/>
          </a:ln>
        </p:spPr>
        <p:txBody>
          <a:bodyPr spcFirstLastPara="1" wrap="square" lIns="121900" tIns="60925" rIns="121900" bIns="60925" anchor="ctr" anchorCtr="0"/>
          <a:lstStyle>
            <a:lvl1pPr lvl="0" algn="l" rtl="0">
              <a:spcBef>
                <a:spcPts val="0"/>
              </a:spcBef>
              <a:spcAft>
                <a:spcPts val="0"/>
              </a:spcAft>
              <a:buSzPts val="1900"/>
              <a:buNone/>
              <a:defRPr/>
            </a:lvl1pPr>
            <a:lvl2pPr lvl="1" algn="l" rtl="0">
              <a:spcBef>
                <a:spcPts val="0"/>
              </a:spcBef>
              <a:spcAft>
                <a:spcPts val="0"/>
              </a:spcAft>
              <a:buSzPts val="1900"/>
              <a:buNone/>
              <a:defRPr/>
            </a:lvl2pPr>
            <a:lvl3pPr lvl="2" algn="l" rtl="0">
              <a:spcBef>
                <a:spcPts val="0"/>
              </a:spcBef>
              <a:spcAft>
                <a:spcPts val="0"/>
              </a:spcAft>
              <a:buSzPts val="1900"/>
              <a:buNone/>
              <a:defRPr/>
            </a:lvl3pPr>
            <a:lvl4pPr lvl="3" algn="l" rtl="0">
              <a:spcBef>
                <a:spcPts val="0"/>
              </a:spcBef>
              <a:spcAft>
                <a:spcPts val="0"/>
              </a:spcAft>
              <a:buSzPts val="1900"/>
              <a:buNone/>
              <a:defRPr/>
            </a:lvl4pPr>
            <a:lvl5pPr lvl="4" algn="l" rtl="0">
              <a:spcBef>
                <a:spcPts val="0"/>
              </a:spcBef>
              <a:spcAft>
                <a:spcPts val="0"/>
              </a:spcAft>
              <a:buSzPts val="1900"/>
              <a:buNone/>
              <a:defRPr/>
            </a:lvl5pPr>
            <a:lvl6pPr lvl="5" algn="l" rtl="0">
              <a:spcBef>
                <a:spcPts val="0"/>
              </a:spcBef>
              <a:spcAft>
                <a:spcPts val="0"/>
              </a:spcAft>
              <a:buSzPts val="1900"/>
              <a:buNone/>
              <a:defRPr/>
            </a:lvl6pPr>
            <a:lvl7pPr lvl="6" algn="l" rtl="0">
              <a:spcBef>
                <a:spcPts val="0"/>
              </a:spcBef>
              <a:spcAft>
                <a:spcPts val="0"/>
              </a:spcAft>
              <a:buSzPts val="1900"/>
              <a:buNone/>
              <a:defRPr/>
            </a:lvl7pPr>
            <a:lvl8pPr lvl="7" algn="l" rtl="0">
              <a:spcBef>
                <a:spcPts val="0"/>
              </a:spcBef>
              <a:spcAft>
                <a:spcPts val="0"/>
              </a:spcAft>
              <a:buSzPts val="1900"/>
              <a:buNone/>
              <a:defRPr/>
            </a:lvl8pPr>
            <a:lvl9pPr lvl="8" algn="l" rtl="0">
              <a:spcBef>
                <a:spcPts val="0"/>
              </a:spcBef>
              <a:spcAft>
                <a:spcPts val="0"/>
              </a:spcAft>
              <a:buSzPts val="1900"/>
              <a:buNone/>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50"/>
        <p:cNvGrpSpPr/>
        <p:nvPr/>
      </p:nvGrpSpPr>
      <p:grpSpPr>
        <a:xfrm>
          <a:off x="0" y="0"/>
          <a:ext cx="0" cy="0"/>
          <a:chOff x="0" y="0"/>
          <a:chExt cx="0" cy="0"/>
        </a:xfrm>
      </p:grpSpPr>
      <p:sp>
        <p:nvSpPr>
          <p:cNvPr id="51" name="Google Shape;51;p6"/>
          <p:cNvSpPr/>
          <p:nvPr/>
        </p:nvSpPr>
        <p:spPr>
          <a:xfrm>
            <a:off x="-90488" y="-57150"/>
            <a:ext cx="12282487" cy="6923088"/>
          </a:xfrm>
          <a:prstGeom prst="rect">
            <a:avLst/>
          </a:prstGeom>
          <a:solidFill>
            <a:srgbClr val="EEF9F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52" name="Google Shape;52;p6"/>
          <p:cNvPicPr preferRelativeResize="0"/>
          <p:nvPr/>
        </p:nvPicPr>
        <p:blipFill rotWithShape="1">
          <a:blip r:embed="rId2">
            <a:alphaModFix/>
          </a:blip>
          <a:srcRect l="2" t="-2" r="22437" b="43021"/>
          <a:stretch/>
        </p:blipFill>
        <p:spPr>
          <a:xfrm>
            <a:off x="8235950" y="5599113"/>
            <a:ext cx="4075113" cy="1312862"/>
          </a:xfrm>
          <a:prstGeom prst="rect">
            <a:avLst/>
          </a:prstGeom>
          <a:noFill/>
          <a:ln>
            <a:noFill/>
          </a:ln>
        </p:spPr>
      </p:pic>
      <p:sp>
        <p:nvSpPr>
          <p:cNvPr id="53" name="Google Shape;53;p6"/>
          <p:cNvSpPr txBox="1"/>
          <p:nvPr/>
        </p:nvSpPr>
        <p:spPr>
          <a:xfrm>
            <a:off x="850900" y="6356350"/>
            <a:ext cx="5029200" cy="365125"/>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200" b="0" i="0" u="none" strike="noStrike" cap="none">
                <a:solidFill>
                  <a:srgbClr val="888888"/>
                </a:solidFill>
                <a:latin typeface="Calibri"/>
                <a:ea typeface="Calibri"/>
                <a:cs typeface="Calibri"/>
                <a:sym typeface="Calibri"/>
              </a:rPr>
              <a:t>© 2019 University Corporation for Atmospheric Research. All Rights Reserved </a:t>
            </a:r>
            <a:endParaRPr sz="1200" b="0" i="0" u="none" strike="noStrike" cap="none">
              <a:solidFill>
                <a:srgbClr val="888888"/>
              </a:solidFill>
              <a:latin typeface="Calibri"/>
              <a:ea typeface="Calibri"/>
              <a:cs typeface="Calibri"/>
              <a:sym typeface="Calibri"/>
            </a:endParaRPr>
          </a:p>
        </p:txBody>
      </p:sp>
      <p:sp>
        <p:nvSpPr>
          <p:cNvPr id="54" name="Google Shape;54;p6"/>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lstStyle>
            <a:lvl1pPr lvl="0" algn="l">
              <a:lnSpc>
                <a:spcPct val="90000"/>
              </a:lnSpc>
              <a:spcBef>
                <a:spcPts val="0"/>
              </a:spcBef>
              <a:spcAft>
                <a:spcPts val="0"/>
              </a:spcAft>
              <a:buSzPts val="1400"/>
              <a:buNone/>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55" name="Google Shape;55;p6"/>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lstStyle>
            <a:lvl1pPr marL="457200" lvl="0" indent="-228600" algn="l">
              <a:lnSpc>
                <a:spcPct val="90000"/>
              </a:lnSpc>
              <a:spcBef>
                <a:spcPts val="1000"/>
              </a:spcBef>
              <a:spcAft>
                <a:spcPts val="0"/>
              </a:spcAft>
              <a:buClr>
                <a:srgbClr val="595857"/>
              </a:buClr>
              <a:buSzPts val="2400"/>
              <a:buNone/>
              <a:defRPr sz="2400" b="1"/>
            </a:lvl1pPr>
            <a:lvl2pPr marL="914400" lvl="1" indent="-228600" algn="l">
              <a:lnSpc>
                <a:spcPct val="90000"/>
              </a:lnSpc>
              <a:spcBef>
                <a:spcPts val="500"/>
              </a:spcBef>
              <a:spcAft>
                <a:spcPts val="0"/>
              </a:spcAft>
              <a:buClr>
                <a:srgbClr val="595857"/>
              </a:buClr>
              <a:buSzPts val="2000"/>
              <a:buNone/>
              <a:defRPr sz="2000" b="1"/>
            </a:lvl2pPr>
            <a:lvl3pPr marL="1371600" lvl="2" indent="-228600" algn="l">
              <a:lnSpc>
                <a:spcPct val="90000"/>
              </a:lnSpc>
              <a:spcBef>
                <a:spcPts val="500"/>
              </a:spcBef>
              <a:spcAft>
                <a:spcPts val="0"/>
              </a:spcAft>
              <a:buClr>
                <a:srgbClr val="595857"/>
              </a:buClr>
              <a:buSzPts val="1800"/>
              <a:buNone/>
              <a:defRPr sz="1800" b="1"/>
            </a:lvl3pPr>
            <a:lvl4pPr marL="1828800" lvl="3" indent="-228600" algn="l">
              <a:lnSpc>
                <a:spcPct val="90000"/>
              </a:lnSpc>
              <a:spcBef>
                <a:spcPts val="500"/>
              </a:spcBef>
              <a:spcAft>
                <a:spcPts val="0"/>
              </a:spcAft>
              <a:buClr>
                <a:srgbClr val="595857"/>
              </a:buClr>
              <a:buSzPts val="1600"/>
              <a:buNone/>
              <a:defRPr sz="1600" b="1"/>
            </a:lvl4pPr>
            <a:lvl5pPr marL="2286000" lvl="4" indent="-228600" algn="l">
              <a:lnSpc>
                <a:spcPct val="90000"/>
              </a:lnSpc>
              <a:spcBef>
                <a:spcPts val="500"/>
              </a:spcBef>
              <a:spcAft>
                <a:spcPts val="0"/>
              </a:spcAft>
              <a:buClr>
                <a:srgbClr val="595857"/>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6" name="Google Shape;56;p6"/>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lstStyle>
            <a:lvl1pPr marL="457200" lvl="0" indent="-342900" algn="l">
              <a:lnSpc>
                <a:spcPct val="90000"/>
              </a:lnSpc>
              <a:spcBef>
                <a:spcPts val="1000"/>
              </a:spcBef>
              <a:spcAft>
                <a:spcPts val="0"/>
              </a:spcAft>
              <a:buClr>
                <a:srgbClr val="595857"/>
              </a:buClr>
              <a:buSzPts val="1800"/>
              <a:buChar char="•"/>
              <a:defRPr/>
            </a:lvl1pPr>
            <a:lvl2pPr marL="914400" lvl="1" indent="-342900" algn="l">
              <a:lnSpc>
                <a:spcPct val="90000"/>
              </a:lnSpc>
              <a:spcBef>
                <a:spcPts val="500"/>
              </a:spcBef>
              <a:spcAft>
                <a:spcPts val="0"/>
              </a:spcAft>
              <a:buClr>
                <a:srgbClr val="595857"/>
              </a:buClr>
              <a:buSzPts val="1800"/>
              <a:buChar char="•"/>
              <a:defRPr/>
            </a:lvl2pPr>
            <a:lvl3pPr marL="1371600" lvl="2" indent="-342900" algn="l">
              <a:lnSpc>
                <a:spcPct val="90000"/>
              </a:lnSpc>
              <a:spcBef>
                <a:spcPts val="500"/>
              </a:spcBef>
              <a:spcAft>
                <a:spcPts val="0"/>
              </a:spcAft>
              <a:buClr>
                <a:srgbClr val="595857"/>
              </a:buClr>
              <a:buSzPts val="1800"/>
              <a:buChar char="•"/>
              <a:defRPr/>
            </a:lvl3pPr>
            <a:lvl4pPr marL="1828800" lvl="3" indent="-342900" algn="l">
              <a:lnSpc>
                <a:spcPct val="90000"/>
              </a:lnSpc>
              <a:spcBef>
                <a:spcPts val="500"/>
              </a:spcBef>
              <a:spcAft>
                <a:spcPts val="0"/>
              </a:spcAft>
              <a:buClr>
                <a:srgbClr val="595857"/>
              </a:buClr>
              <a:buSzPts val="1800"/>
              <a:buChar char="•"/>
              <a:defRPr/>
            </a:lvl4pPr>
            <a:lvl5pPr marL="2286000" lvl="4" indent="-342900" algn="l">
              <a:lnSpc>
                <a:spcPct val="90000"/>
              </a:lnSpc>
              <a:spcBef>
                <a:spcPts val="500"/>
              </a:spcBef>
              <a:spcAft>
                <a:spcPts val="0"/>
              </a:spcAft>
              <a:buClr>
                <a:srgbClr val="595857"/>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7" name="Google Shape;57;p6"/>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lstStyle>
            <a:lvl1pPr marL="457200" lvl="0" indent="-228600" algn="l">
              <a:lnSpc>
                <a:spcPct val="90000"/>
              </a:lnSpc>
              <a:spcBef>
                <a:spcPts val="1000"/>
              </a:spcBef>
              <a:spcAft>
                <a:spcPts val="0"/>
              </a:spcAft>
              <a:buClr>
                <a:srgbClr val="595857"/>
              </a:buClr>
              <a:buSzPts val="2400"/>
              <a:buNone/>
              <a:defRPr sz="2400" b="1"/>
            </a:lvl1pPr>
            <a:lvl2pPr marL="914400" lvl="1" indent="-228600" algn="l">
              <a:lnSpc>
                <a:spcPct val="90000"/>
              </a:lnSpc>
              <a:spcBef>
                <a:spcPts val="500"/>
              </a:spcBef>
              <a:spcAft>
                <a:spcPts val="0"/>
              </a:spcAft>
              <a:buClr>
                <a:srgbClr val="595857"/>
              </a:buClr>
              <a:buSzPts val="2000"/>
              <a:buNone/>
              <a:defRPr sz="2000" b="1"/>
            </a:lvl2pPr>
            <a:lvl3pPr marL="1371600" lvl="2" indent="-228600" algn="l">
              <a:lnSpc>
                <a:spcPct val="90000"/>
              </a:lnSpc>
              <a:spcBef>
                <a:spcPts val="500"/>
              </a:spcBef>
              <a:spcAft>
                <a:spcPts val="0"/>
              </a:spcAft>
              <a:buClr>
                <a:srgbClr val="595857"/>
              </a:buClr>
              <a:buSzPts val="1800"/>
              <a:buNone/>
              <a:defRPr sz="1800" b="1"/>
            </a:lvl3pPr>
            <a:lvl4pPr marL="1828800" lvl="3" indent="-228600" algn="l">
              <a:lnSpc>
                <a:spcPct val="90000"/>
              </a:lnSpc>
              <a:spcBef>
                <a:spcPts val="500"/>
              </a:spcBef>
              <a:spcAft>
                <a:spcPts val="0"/>
              </a:spcAft>
              <a:buClr>
                <a:srgbClr val="595857"/>
              </a:buClr>
              <a:buSzPts val="1600"/>
              <a:buNone/>
              <a:defRPr sz="1600" b="1"/>
            </a:lvl4pPr>
            <a:lvl5pPr marL="2286000" lvl="4" indent="-228600" algn="l">
              <a:lnSpc>
                <a:spcPct val="90000"/>
              </a:lnSpc>
              <a:spcBef>
                <a:spcPts val="500"/>
              </a:spcBef>
              <a:spcAft>
                <a:spcPts val="0"/>
              </a:spcAft>
              <a:buClr>
                <a:srgbClr val="595857"/>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8" name="Google Shape;58;p6"/>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lstStyle>
            <a:lvl1pPr marL="457200" lvl="0" indent="-342900" algn="l">
              <a:lnSpc>
                <a:spcPct val="90000"/>
              </a:lnSpc>
              <a:spcBef>
                <a:spcPts val="1000"/>
              </a:spcBef>
              <a:spcAft>
                <a:spcPts val="0"/>
              </a:spcAft>
              <a:buClr>
                <a:srgbClr val="595857"/>
              </a:buClr>
              <a:buSzPts val="1800"/>
              <a:buChar char="•"/>
              <a:defRPr/>
            </a:lvl1pPr>
            <a:lvl2pPr marL="914400" lvl="1" indent="-342900" algn="l">
              <a:lnSpc>
                <a:spcPct val="90000"/>
              </a:lnSpc>
              <a:spcBef>
                <a:spcPts val="500"/>
              </a:spcBef>
              <a:spcAft>
                <a:spcPts val="0"/>
              </a:spcAft>
              <a:buClr>
                <a:srgbClr val="595857"/>
              </a:buClr>
              <a:buSzPts val="1800"/>
              <a:buChar char="•"/>
              <a:defRPr/>
            </a:lvl2pPr>
            <a:lvl3pPr marL="1371600" lvl="2" indent="-342900" algn="l">
              <a:lnSpc>
                <a:spcPct val="90000"/>
              </a:lnSpc>
              <a:spcBef>
                <a:spcPts val="500"/>
              </a:spcBef>
              <a:spcAft>
                <a:spcPts val="0"/>
              </a:spcAft>
              <a:buClr>
                <a:srgbClr val="595857"/>
              </a:buClr>
              <a:buSzPts val="1800"/>
              <a:buChar char="•"/>
              <a:defRPr/>
            </a:lvl3pPr>
            <a:lvl4pPr marL="1828800" lvl="3" indent="-342900" algn="l">
              <a:lnSpc>
                <a:spcPct val="90000"/>
              </a:lnSpc>
              <a:spcBef>
                <a:spcPts val="500"/>
              </a:spcBef>
              <a:spcAft>
                <a:spcPts val="0"/>
              </a:spcAft>
              <a:buClr>
                <a:srgbClr val="595857"/>
              </a:buClr>
              <a:buSzPts val="1800"/>
              <a:buChar char="•"/>
              <a:defRPr/>
            </a:lvl4pPr>
            <a:lvl5pPr marL="2286000" lvl="4" indent="-342900" algn="l">
              <a:lnSpc>
                <a:spcPct val="90000"/>
              </a:lnSpc>
              <a:spcBef>
                <a:spcPts val="500"/>
              </a:spcBef>
              <a:spcAft>
                <a:spcPts val="0"/>
              </a:spcAft>
              <a:buClr>
                <a:srgbClr val="595857"/>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9" name="Google Shape;59;p6"/>
          <p:cNvSpPr txBox="1">
            <a:spLocks noGrp="1"/>
          </p:cNvSpPr>
          <p:nvPr>
            <p:ph type="dt" idx="10"/>
          </p:nvPr>
        </p:nvSpPr>
        <p:spPr>
          <a:xfrm>
            <a:off x="6350" y="6356350"/>
            <a:ext cx="701675" cy="266700"/>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1200" b="0" i="0" u="none" strike="noStrike" cap="none">
                <a:solidFill>
                  <a:srgbClr val="888888"/>
                </a:solidFill>
                <a:latin typeface="Calibri"/>
                <a:ea typeface="Calibri"/>
                <a:cs typeface="Calibri"/>
                <a:sym typeface="Calibri"/>
              </a:defRPr>
            </a:lvl1pPr>
            <a:lvl2pPr marL="0" marR="0" lvl="1" indent="0" algn="r">
              <a:spcBef>
                <a:spcPts val="0"/>
              </a:spcBef>
              <a:spcAft>
                <a:spcPts val="0"/>
              </a:spcAft>
              <a:buNone/>
              <a:defRPr sz="1200" b="0" i="0" u="none" strike="noStrike" cap="none">
                <a:solidFill>
                  <a:srgbClr val="888888"/>
                </a:solidFill>
                <a:latin typeface="Calibri"/>
                <a:ea typeface="Calibri"/>
                <a:cs typeface="Calibri"/>
                <a:sym typeface="Calibri"/>
              </a:defRPr>
            </a:lvl2pPr>
            <a:lvl3pPr marL="0" marR="0" lvl="2" indent="0" algn="r">
              <a:spcBef>
                <a:spcPts val="0"/>
              </a:spcBef>
              <a:spcAft>
                <a:spcPts val="0"/>
              </a:spcAft>
              <a:buNone/>
              <a:defRPr sz="1200" b="0" i="0" u="none" strike="noStrike" cap="none">
                <a:solidFill>
                  <a:srgbClr val="888888"/>
                </a:solidFill>
                <a:latin typeface="Calibri"/>
                <a:ea typeface="Calibri"/>
                <a:cs typeface="Calibri"/>
                <a:sym typeface="Calibri"/>
              </a:defRPr>
            </a:lvl3pPr>
            <a:lvl4pPr marL="0" marR="0" lvl="3" indent="0" algn="r">
              <a:spcBef>
                <a:spcPts val="0"/>
              </a:spcBef>
              <a:spcAft>
                <a:spcPts val="0"/>
              </a:spcAft>
              <a:buNone/>
              <a:defRPr sz="1200" b="0" i="0" u="none" strike="noStrike" cap="none">
                <a:solidFill>
                  <a:srgbClr val="888888"/>
                </a:solidFill>
                <a:latin typeface="Calibri"/>
                <a:ea typeface="Calibri"/>
                <a:cs typeface="Calibri"/>
                <a:sym typeface="Calibri"/>
              </a:defRPr>
            </a:lvl4pPr>
            <a:lvl5pPr marL="0" marR="0" lvl="4" indent="0" algn="r">
              <a:spcBef>
                <a:spcPts val="0"/>
              </a:spcBef>
              <a:spcAft>
                <a:spcPts val="0"/>
              </a:spcAft>
              <a:buNone/>
              <a:defRPr sz="1200" b="0" i="0" u="none" strike="noStrike" cap="none">
                <a:solidFill>
                  <a:srgbClr val="888888"/>
                </a:solidFill>
                <a:latin typeface="Calibri"/>
                <a:ea typeface="Calibri"/>
                <a:cs typeface="Calibri"/>
                <a:sym typeface="Calibri"/>
              </a:defRPr>
            </a:lvl5pPr>
            <a:lvl6pPr marL="0" marR="0" lvl="5" indent="0" algn="r">
              <a:spcBef>
                <a:spcPts val="0"/>
              </a:spcBef>
              <a:spcAft>
                <a:spcPts val="0"/>
              </a:spcAft>
              <a:buNone/>
              <a:defRPr sz="1200" b="0" i="0" u="none" strike="noStrike" cap="none">
                <a:solidFill>
                  <a:srgbClr val="888888"/>
                </a:solidFill>
                <a:latin typeface="Calibri"/>
                <a:ea typeface="Calibri"/>
                <a:cs typeface="Calibri"/>
                <a:sym typeface="Calibri"/>
              </a:defRPr>
            </a:lvl6pPr>
            <a:lvl7pPr marL="0" marR="0" lvl="6" indent="0" algn="r">
              <a:spcBef>
                <a:spcPts val="0"/>
              </a:spcBef>
              <a:spcAft>
                <a:spcPts val="0"/>
              </a:spcAft>
              <a:buNone/>
              <a:defRPr sz="1200" b="0" i="0" u="none" strike="noStrike" cap="none">
                <a:solidFill>
                  <a:srgbClr val="888888"/>
                </a:solidFill>
                <a:latin typeface="Calibri"/>
                <a:ea typeface="Calibri"/>
                <a:cs typeface="Calibri"/>
                <a:sym typeface="Calibri"/>
              </a:defRPr>
            </a:lvl7pPr>
            <a:lvl8pPr marL="0" marR="0" lvl="7" indent="0" algn="r">
              <a:spcBef>
                <a:spcPts val="0"/>
              </a:spcBef>
              <a:spcAft>
                <a:spcPts val="0"/>
              </a:spcAft>
              <a:buNone/>
              <a:defRPr sz="1200" b="0" i="0" u="none" strike="noStrike" cap="none">
                <a:solidFill>
                  <a:srgbClr val="888888"/>
                </a:solidFill>
                <a:latin typeface="Calibri"/>
                <a:ea typeface="Calibri"/>
                <a:cs typeface="Calibri"/>
                <a:sym typeface="Calibri"/>
              </a:defRPr>
            </a:lvl8pPr>
            <a:lvl9pPr marL="0" marR="0" lvl="8" indent="0" algn="r">
              <a:spcBef>
                <a:spcPts val="0"/>
              </a:spcBef>
              <a:spcAft>
                <a:spcPts val="0"/>
              </a:spcAft>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409"/>
        <p:cNvGrpSpPr/>
        <p:nvPr/>
      </p:nvGrpSpPr>
      <p:grpSpPr>
        <a:xfrm>
          <a:off x="0" y="0"/>
          <a:ext cx="0" cy="0"/>
          <a:chOff x="0" y="0"/>
          <a:chExt cx="0" cy="0"/>
        </a:xfrm>
      </p:grpSpPr>
      <p:sp>
        <p:nvSpPr>
          <p:cNvPr id="410" name="Google Shape;410;p55"/>
          <p:cNvSpPr/>
          <p:nvPr/>
        </p:nvSpPr>
        <p:spPr>
          <a:xfrm>
            <a:off x="-90488" y="-57151"/>
            <a:ext cx="12282300" cy="6923100"/>
          </a:xfrm>
          <a:prstGeom prst="rect">
            <a:avLst/>
          </a:prstGeom>
          <a:solidFill>
            <a:srgbClr val="EEF9FC"/>
          </a:solidFill>
          <a:ln>
            <a:noFill/>
          </a:ln>
        </p:spPr>
        <p:txBody>
          <a:bodyPr spcFirstLastPara="1" wrap="square" lIns="121900" tIns="60925" rIns="121900" bIns="60925"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411" name="Google Shape;411;p55"/>
          <p:cNvPicPr preferRelativeResize="0"/>
          <p:nvPr/>
        </p:nvPicPr>
        <p:blipFill rotWithShape="1">
          <a:blip r:embed="rId2">
            <a:alphaModFix/>
          </a:blip>
          <a:srcRect r="22438" b="43019"/>
          <a:stretch/>
        </p:blipFill>
        <p:spPr>
          <a:xfrm>
            <a:off x="8235952" y="5599114"/>
            <a:ext cx="4075113" cy="1312863"/>
          </a:xfrm>
          <a:prstGeom prst="rect">
            <a:avLst/>
          </a:prstGeom>
          <a:noFill/>
          <a:ln>
            <a:noFill/>
          </a:ln>
        </p:spPr>
      </p:pic>
      <p:sp>
        <p:nvSpPr>
          <p:cNvPr id="412" name="Google Shape;412;p55"/>
          <p:cNvSpPr txBox="1">
            <a:spLocks noGrp="1"/>
          </p:cNvSpPr>
          <p:nvPr>
            <p:ph type="title"/>
          </p:nvPr>
        </p:nvSpPr>
        <p:spPr>
          <a:xfrm>
            <a:off x="838200" y="365127"/>
            <a:ext cx="10515600" cy="1325700"/>
          </a:xfrm>
          <a:prstGeom prst="rect">
            <a:avLst/>
          </a:prstGeom>
          <a:noFill/>
          <a:ln>
            <a:noFill/>
          </a:ln>
        </p:spPr>
        <p:txBody>
          <a:bodyPr spcFirstLastPara="1" wrap="square" lIns="121900" tIns="60925" rIns="121900" bIns="60925" anchor="ctr" anchorCtr="0"/>
          <a:lstStyle>
            <a:lvl1pPr lvl="0" algn="l" rtl="0">
              <a:lnSpc>
                <a:spcPct val="90000"/>
              </a:lnSpc>
              <a:spcBef>
                <a:spcPts val="0"/>
              </a:spcBef>
              <a:spcAft>
                <a:spcPts val="0"/>
              </a:spcAft>
              <a:buSzPts val="1900"/>
              <a:buNone/>
              <a:defRPr/>
            </a:lvl1pPr>
            <a:lvl2pPr lvl="1" algn="l" rtl="0">
              <a:lnSpc>
                <a:spcPct val="90000"/>
              </a:lnSpc>
              <a:spcBef>
                <a:spcPts val="0"/>
              </a:spcBef>
              <a:spcAft>
                <a:spcPts val="0"/>
              </a:spcAft>
              <a:buSzPts val="1900"/>
              <a:buNone/>
              <a:defRPr/>
            </a:lvl2pPr>
            <a:lvl3pPr lvl="2" algn="l" rtl="0">
              <a:lnSpc>
                <a:spcPct val="90000"/>
              </a:lnSpc>
              <a:spcBef>
                <a:spcPts val="0"/>
              </a:spcBef>
              <a:spcAft>
                <a:spcPts val="0"/>
              </a:spcAft>
              <a:buSzPts val="1900"/>
              <a:buNone/>
              <a:defRPr/>
            </a:lvl3pPr>
            <a:lvl4pPr lvl="3" algn="l" rtl="0">
              <a:lnSpc>
                <a:spcPct val="90000"/>
              </a:lnSpc>
              <a:spcBef>
                <a:spcPts val="0"/>
              </a:spcBef>
              <a:spcAft>
                <a:spcPts val="0"/>
              </a:spcAft>
              <a:buSzPts val="1900"/>
              <a:buNone/>
              <a:defRPr/>
            </a:lvl4pPr>
            <a:lvl5pPr lvl="4" algn="l" rtl="0">
              <a:lnSpc>
                <a:spcPct val="90000"/>
              </a:lnSpc>
              <a:spcBef>
                <a:spcPts val="0"/>
              </a:spcBef>
              <a:spcAft>
                <a:spcPts val="0"/>
              </a:spcAft>
              <a:buSzPts val="1900"/>
              <a:buNone/>
              <a:defRPr/>
            </a:lvl5pPr>
            <a:lvl6pPr lvl="5" algn="l" rtl="0">
              <a:lnSpc>
                <a:spcPct val="90000"/>
              </a:lnSpc>
              <a:spcBef>
                <a:spcPts val="0"/>
              </a:spcBef>
              <a:spcAft>
                <a:spcPts val="0"/>
              </a:spcAft>
              <a:buSzPts val="1900"/>
              <a:buNone/>
              <a:defRPr/>
            </a:lvl6pPr>
            <a:lvl7pPr lvl="6" algn="l" rtl="0">
              <a:lnSpc>
                <a:spcPct val="90000"/>
              </a:lnSpc>
              <a:spcBef>
                <a:spcPts val="0"/>
              </a:spcBef>
              <a:spcAft>
                <a:spcPts val="0"/>
              </a:spcAft>
              <a:buSzPts val="1900"/>
              <a:buNone/>
              <a:defRPr/>
            </a:lvl7pPr>
            <a:lvl8pPr lvl="7" algn="l" rtl="0">
              <a:lnSpc>
                <a:spcPct val="90000"/>
              </a:lnSpc>
              <a:spcBef>
                <a:spcPts val="0"/>
              </a:spcBef>
              <a:spcAft>
                <a:spcPts val="0"/>
              </a:spcAft>
              <a:buSzPts val="1900"/>
              <a:buNone/>
              <a:defRPr/>
            </a:lvl8pPr>
            <a:lvl9pPr lvl="8" algn="l" rtl="0">
              <a:lnSpc>
                <a:spcPct val="90000"/>
              </a:lnSpc>
              <a:spcBef>
                <a:spcPts val="0"/>
              </a:spcBef>
              <a:spcAft>
                <a:spcPts val="0"/>
              </a:spcAft>
              <a:buSzPts val="1900"/>
              <a:buNone/>
              <a:defRPr/>
            </a:lvl9pPr>
          </a:lstStyle>
          <a:p>
            <a:endParaRPr/>
          </a:p>
        </p:txBody>
      </p:sp>
      <p:sp>
        <p:nvSpPr>
          <p:cNvPr id="413" name="Google Shape;413;p55"/>
          <p:cNvSpPr txBox="1">
            <a:spLocks noGrp="1"/>
          </p:cNvSpPr>
          <p:nvPr>
            <p:ph type="body" idx="1"/>
          </p:nvPr>
        </p:nvSpPr>
        <p:spPr>
          <a:xfrm>
            <a:off x="838200" y="1825625"/>
            <a:ext cx="10515600" cy="4351200"/>
          </a:xfrm>
          <a:prstGeom prst="rect">
            <a:avLst/>
          </a:prstGeom>
          <a:noFill/>
          <a:ln>
            <a:noFill/>
          </a:ln>
        </p:spPr>
        <p:txBody>
          <a:bodyPr spcFirstLastPara="1" wrap="square" lIns="121900" tIns="60925" rIns="121900" bIns="60925" anchor="t" anchorCtr="0"/>
          <a:lstStyle>
            <a:lvl1pPr marL="457200" lvl="0" indent="-381000" algn="l" rtl="0">
              <a:lnSpc>
                <a:spcPct val="90000"/>
              </a:lnSpc>
              <a:spcBef>
                <a:spcPts val="1000"/>
              </a:spcBef>
              <a:spcAft>
                <a:spcPts val="0"/>
              </a:spcAft>
              <a:buClr>
                <a:srgbClr val="595857"/>
              </a:buClr>
              <a:buSzPts val="2400"/>
              <a:buChar char="•"/>
              <a:defRPr/>
            </a:lvl1pPr>
            <a:lvl2pPr marL="914400" lvl="1" indent="-381000" algn="l" rtl="0">
              <a:lnSpc>
                <a:spcPct val="90000"/>
              </a:lnSpc>
              <a:spcBef>
                <a:spcPts val="500"/>
              </a:spcBef>
              <a:spcAft>
                <a:spcPts val="0"/>
              </a:spcAft>
              <a:buClr>
                <a:srgbClr val="595857"/>
              </a:buClr>
              <a:buSzPts val="2400"/>
              <a:buChar char="•"/>
              <a:defRPr/>
            </a:lvl2pPr>
            <a:lvl3pPr marL="1371600" lvl="2" indent="-381000" algn="l" rtl="0">
              <a:lnSpc>
                <a:spcPct val="90000"/>
              </a:lnSpc>
              <a:spcBef>
                <a:spcPts val="500"/>
              </a:spcBef>
              <a:spcAft>
                <a:spcPts val="0"/>
              </a:spcAft>
              <a:buClr>
                <a:srgbClr val="595857"/>
              </a:buClr>
              <a:buSzPts val="2400"/>
              <a:buChar char="•"/>
              <a:defRPr/>
            </a:lvl3pPr>
            <a:lvl4pPr marL="1828800" lvl="3" indent="-381000" algn="l" rtl="0">
              <a:lnSpc>
                <a:spcPct val="90000"/>
              </a:lnSpc>
              <a:spcBef>
                <a:spcPts val="500"/>
              </a:spcBef>
              <a:spcAft>
                <a:spcPts val="0"/>
              </a:spcAft>
              <a:buClr>
                <a:srgbClr val="595857"/>
              </a:buClr>
              <a:buSzPts val="2400"/>
              <a:buChar char="•"/>
              <a:defRPr/>
            </a:lvl4pPr>
            <a:lvl5pPr marL="2286000" lvl="4" indent="-381000" algn="l" rtl="0">
              <a:lnSpc>
                <a:spcPct val="90000"/>
              </a:lnSpc>
              <a:spcBef>
                <a:spcPts val="500"/>
              </a:spcBef>
              <a:spcAft>
                <a:spcPts val="0"/>
              </a:spcAft>
              <a:buClr>
                <a:srgbClr val="595857"/>
              </a:buClr>
              <a:buSzPts val="2400"/>
              <a:buChar char="•"/>
              <a:defRPr/>
            </a:lvl5pPr>
            <a:lvl6pPr marL="2743200" lvl="5" indent="-381000" algn="l" rtl="0">
              <a:lnSpc>
                <a:spcPct val="90000"/>
              </a:lnSpc>
              <a:spcBef>
                <a:spcPts val="500"/>
              </a:spcBef>
              <a:spcAft>
                <a:spcPts val="0"/>
              </a:spcAft>
              <a:buClr>
                <a:schemeClr val="dk1"/>
              </a:buClr>
              <a:buSzPts val="2400"/>
              <a:buChar char="•"/>
              <a:defRPr/>
            </a:lvl6pPr>
            <a:lvl7pPr marL="3200400" lvl="6" indent="-381000" algn="l" rtl="0">
              <a:lnSpc>
                <a:spcPct val="90000"/>
              </a:lnSpc>
              <a:spcBef>
                <a:spcPts val="500"/>
              </a:spcBef>
              <a:spcAft>
                <a:spcPts val="0"/>
              </a:spcAft>
              <a:buClr>
                <a:schemeClr val="dk1"/>
              </a:buClr>
              <a:buSzPts val="2400"/>
              <a:buChar char="•"/>
              <a:defRPr/>
            </a:lvl7pPr>
            <a:lvl8pPr marL="3657600" lvl="7" indent="-381000" algn="l" rtl="0">
              <a:lnSpc>
                <a:spcPct val="90000"/>
              </a:lnSpc>
              <a:spcBef>
                <a:spcPts val="500"/>
              </a:spcBef>
              <a:spcAft>
                <a:spcPts val="0"/>
              </a:spcAft>
              <a:buClr>
                <a:schemeClr val="dk1"/>
              </a:buClr>
              <a:buSzPts val="2400"/>
              <a:buChar char="•"/>
              <a:defRPr/>
            </a:lvl8pPr>
            <a:lvl9pPr marL="4114800" lvl="8" indent="-381000" algn="l" rtl="0">
              <a:lnSpc>
                <a:spcPct val="90000"/>
              </a:lnSpc>
              <a:spcBef>
                <a:spcPts val="500"/>
              </a:spcBef>
              <a:spcAft>
                <a:spcPts val="0"/>
              </a:spcAft>
              <a:buClr>
                <a:schemeClr val="dk1"/>
              </a:buClr>
              <a:buSzPts val="2400"/>
              <a:buChar char="•"/>
              <a:defRPr/>
            </a:lvl9pPr>
          </a:lstStyle>
          <a:p>
            <a:endParaRPr/>
          </a:p>
        </p:txBody>
      </p:sp>
      <p:sp>
        <p:nvSpPr>
          <p:cNvPr id="414" name="Google Shape;414;p55"/>
          <p:cNvSpPr txBox="1">
            <a:spLocks noGrp="1"/>
          </p:cNvSpPr>
          <p:nvPr>
            <p:ph type="dt" idx="10"/>
          </p:nvPr>
        </p:nvSpPr>
        <p:spPr>
          <a:xfrm>
            <a:off x="6351" y="6356351"/>
            <a:ext cx="701700" cy="266700"/>
          </a:xfrm>
          <a:prstGeom prst="rect">
            <a:avLst/>
          </a:prstGeom>
          <a:noFill/>
          <a:ln>
            <a:noFill/>
          </a:ln>
        </p:spPr>
        <p:txBody>
          <a:bodyPr spcFirstLastPara="1" wrap="square" lIns="121900" tIns="60925" rIns="121900" bIns="60925" anchor="ctr" anchorCtr="0"/>
          <a:lstStyle>
            <a:lvl1pPr lvl="0" algn="l" rtl="0">
              <a:spcBef>
                <a:spcPts val="0"/>
              </a:spcBef>
              <a:spcAft>
                <a:spcPts val="0"/>
              </a:spcAft>
              <a:buSzPts val="1900"/>
              <a:buNone/>
              <a:defRPr/>
            </a:lvl1pPr>
            <a:lvl2pPr lvl="1" algn="l" rtl="0">
              <a:spcBef>
                <a:spcPts val="0"/>
              </a:spcBef>
              <a:spcAft>
                <a:spcPts val="0"/>
              </a:spcAft>
              <a:buSzPts val="1900"/>
              <a:buNone/>
              <a:defRPr/>
            </a:lvl2pPr>
            <a:lvl3pPr lvl="2" algn="l" rtl="0">
              <a:spcBef>
                <a:spcPts val="0"/>
              </a:spcBef>
              <a:spcAft>
                <a:spcPts val="0"/>
              </a:spcAft>
              <a:buSzPts val="1900"/>
              <a:buNone/>
              <a:defRPr/>
            </a:lvl3pPr>
            <a:lvl4pPr lvl="3" algn="l" rtl="0">
              <a:spcBef>
                <a:spcPts val="0"/>
              </a:spcBef>
              <a:spcAft>
                <a:spcPts val="0"/>
              </a:spcAft>
              <a:buSzPts val="1900"/>
              <a:buNone/>
              <a:defRPr/>
            </a:lvl4pPr>
            <a:lvl5pPr lvl="4" algn="l" rtl="0">
              <a:spcBef>
                <a:spcPts val="0"/>
              </a:spcBef>
              <a:spcAft>
                <a:spcPts val="0"/>
              </a:spcAft>
              <a:buSzPts val="1900"/>
              <a:buNone/>
              <a:defRPr/>
            </a:lvl5pPr>
            <a:lvl6pPr lvl="5" algn="l" rtl="0">
              <a:spcBef>
                <a:spcPts val="0"/>
              </a:spcBef>
              <a:spcAft>
                <a:spcPts val="0"/>
              </a:spcAft>
              <a:buSzPts val="1900"/>
              <a:buNone/>
              <a:defRPr/>
            </a:lvl6pPr>
            <a:lvl7pPr lvl="6" algn="l" rtl="0">
              <a:spcBef>
                <a:spcPts val="0"/>
              </a:spcBef>
              <a:spcAft>
                <a:spcPts val="0"/>
              </a:spcAft>
              <a:buSzPts val="1900"/>
              <a:buNone/>
              <a:defRPr/>
            </a:lvl7pPr>
            <a:lvl8pPr lvl="7" algn="l" rtl="0">
              <a:spcBef>
                <a:spcPts val="0"/>
              </a:spcBef>
              <a:spcAft>
                <a:spcPts val="0"/>
              </a:spcAft>
              <a:buSzPts val="1900"/>
              <a:buNone/>
              <a:defRPr/>
            </a:lvl8pPr>
            <a:lvl9pPr lvl="8" algn="l" rtl="0">
              <a:spcBef>
                <a:spcPts val="0"/>
              </a:spcBef>
              <a:spcAft>
                <a:spcPts val="0"/>
              </a:spcAft>
              <a:buSzPts val="1900"/>
              <a:buNone/>
              <a:defRPr/>
            </a:lvl9pPr>
          </a:lstStyle>
          <a:p>
            <a:endParaRPr/>
          </a:p>
        </p:txBody>
      </p:sp>
      <p:sp>
        <p:nvSpPr>
          <p:cNvPr id="415" name="Google Shape;415;p55"/>
          <p:cNvSpPr txBox="1">
            <a:spLocks noGrp="1"/>
          </p:cNvSpPr>
          <p:nvPr>
            <p:ph type="ftr" idx="11"/>
          </p:nvPr>
        </p:nvSpPr>
        <p:spPr>
          <a:xfrm>
            <a:off x="850899" y="6356352"/>
            <a:ext cx="5080800" cy="365100"/>
          </a:xfrm>
          <a:prstGeom prst="rect">
            <a:avLst/>
          </a:prstGeom>
          <a:noFill/>
          <a:ln>
            <a:noFill/>
          </a:ln>
        </p:spPr>
        <p:txBody>
          <a:bodyPr spcFirstLastPara="1" wrap="square" lIns="121900" tIns="60925" rIns="121900" bIns="60925" anchor="ctr" anchorCtr="0"/>
          <a:lstStyle>
            <a:lvl1pPr lvl="0" algn="l" rtl="0">
              <a:spcBef>
                <a:spcPts val="0"/>
              </a:spcBef>
              <a:spcAft>
                <a:spcPts val="0"/>
              </a:spcAft>
              <a:buSzPts val="1900"/>
              <a:buNone/>
              <a:defRPr/>
            </a:lvl1pPr>
            <a:lvl2pPr lvl="1" algn="l" rtl="0">
              <a:spcBef>
                <a:spcPts val="0"/>
              </a:spcBef>
              <a:spcAft>
                <a:spcPts val="0"/>
              </a:spcAft>
              <a:buSzPts val="1900"/>
              <a:buNone/>
              <a:defRPr/>
            </a:lvl2pPr>
            <a:lvl3pPr lvl="2" algn="l" rtl="0">
              <a:spcBef>
                <a:spcPts val="0"/>
              </a:spcBef>
              <a:spcAft>
                <a:spcPts val="0"/>
              </a:spcAft>
              <a:buSzPts val="1900"/>
              <a:buNone/>
              <a:defRPr/>
            </a:lvl3pPr>
            <a:lvl4pPr lvl="3" algn="l" rtl="0">
              <a:spcBef>
                <a:spcPts val="0"/>
              </a:spcBef>
              <a:spcAft>
                <a:spcPts val="0"/>
              </a:spcAft>
              <a:buSzPts val="1900"/>
              <a:buNone/>
              <a:defRPr/>
            </a:lvl4pPr>
            <a:lvl5pPr lvl="4" algn="l" rtl="0">
              <a:spcBef>
                <a:spcPts val="0"/>
              </a:spcBef>
              <a:spcAft>
                <a:spcPts val="0"/>
              </a:spcAft>
              <a:buSzPts val="1900"/>
              <a:buNone/>
              <a:defRPr/>
            </a:lvl5pPr>
            <a:lvl6pPr lvl="5" algn="l" rtl="0">
              <a:spcBef>
                <a:spcPts val="0"/>
              </a:spcBef>
              <a:spcAft>
                <a:spcPts val="0"/>
              </a:spcAft>
              <a:buSzPts val="1900"/>
              <a:buNone/>
              <a:defRPr/>
            </a:lvl6pPr>
            <a:lvl7pPr lvl="6" algn="l" rtl="0">
              <a:spcBef>
                <a:spcPts val="0"/>
              </a:spcBef>
              <a:spcAft>
                <a:spcPts val="0"/>
              </a:spcAft>
              <a:buSzPts val="1900"/>
              <a:buNone/>
              <a:defRPr/>
            </a:lvl7pPr>
            <a:lvl8pPr lvl="7" algn="l" rtl="0">
              <a:spcBef>
                <a:spcPts val="0"/>
              </a:spcBef>
              <a:spcAft>
                <a:spcPts val="0"/>
              </a:spcAft>
              <a:buSzPts val="1900"/>
              <a:buNone/>
              <a:defRPr/>
            </a:lvl8pPr>
            <a:lvl9pPr lvl="8" algn="l" rtl="0">
              <a:spcBef>
                <a:spcPts val="0"/>
              </a:spcBef>
              <a:spcAft>
                <a:spcPts val="0"/>
              </a:spcAft>
              <a:buSzPts val="1900"/>
              <a:buNone/>
              <a:defRPr/>
            </a:lvl9pPr>
          </a:lstStyle>
          <a:p>
            <a:endParaRPr/>
          </a:p>
        </p:txBody>
      </p:sp>
      <p:sp>
        <p:nvSpPr>
          <p:cNvPr id="416" name="Google Shape;416;p55"/>
          <p:cNvSpPr txBox="1">
            <a:spLocks noGrp="1"/>
          </p:cNvSpPr>
          <p:nvPr>
            <p:ph type="sldNum" idx="12"/>
          </p:nvPr>
        </p:nvSpPr>
        <p:spPr>
          <a:xfrm>
            <a:off x="8610600" y="6356352"/>
            <a:ext cx="2743200" cy="365100"/>
          </a:xfrm>
          <a:prstGeom prst="rect">
            <a:avLst/>
          </a:prstGeom>
          <a:noFill/>
          <a:ln>
            <a:noFill/>
          </a:ln>
        </p:spPr>
        <p:txBody>
          <a:bodyPr spcFirstLastPara="1" wrap="square" lIns="121900" tIns="60925" rIns="121900" bIns="60925" anchor="ctr" anchorCtr="0">
            <a:noAutofit/>
          </a:bodyPr>
          <a:lstStyle>
            <a:lvl1pPr marL="0" marR="0" lvl="0" indent="0" algn="r" rtl="0">
              <a:spcBef>
                <a:spcPts val="0"/>
              </a:spcBef>
              <a:spcAft>
                <a:spcPts val="0"/>
              </a:spcAft>
              <a:buNone/>
              <a:defRPr sz="1200" b="0" i="0" u="none" strike="noStrike" cap="none">
                <a:solidFill>
                  <a:srgbClr val="888888"/>
                </a:solidFill>
                <a:latin typeface="Calibri"/>
                <a:ea typeface="Calibri"/>
                <a:cs typeface="Calibri"/>
                <a:sym typeface="Calibri"/>
              </a:defRPr>
            </a:lvl1pPr>
            <a:lvl2pPr marL="0" marR="0" lvl="1" indent="0" algn="r" rtl="0">
              <a:spcBef>
                <a:spcPts val="0"/>
              </a:spcBef>
              <a:spcAft>
                <a:spcPts val="0"/>
              </a:spcAft>
              <a:buNone/>
              <a:defRPr sz="1200" b="0" i="0" u="none" strike="noStrike" cap="none">
                <a:solidFill>
                  <a:srgbClr val="888888"/>
                </a:solidFill>
                <a:latin typeface="Calibri"/>
                <a:ea typeface="Calibri"/>
                <a:cs typeface="Calibri"/>
                <a:sym typeface="Calibri"/>
              </a:defRPr>
            </a:lvl2pPr>
            <a:lvl3pPr marL="0" marR="0" lvl="2" indent="0" algn="r" rtl="0">
              <a:spcBef>
                <a:spcPts val="0"/>
              </a:spcBef>
              <a:spcAft>
                <a:spcPts val="0"/>
              </a:spcAft>
              <a:buNone/>
              <a:defRPr sz="1200" b="0" i="0" u="none" strike="noStrike" cap="none">
                <a:solidFill>
                  <a:srgbClr val="888888"/>
                </a:solidFill>
                <a:latin typeface="Calibri"/>
                <a:ea typeface="Calibri"/>
                <a:cs typeface="Calibri"/>
                <a:sym typeface="Calibri"/>
              </a:defRPr>
            </a:lvl3pPr>
            <a:lvl4pPr marL="0" marR="0" lvl="3" indent="0" algn="r" rtl="0">
              <a:spcBef>
                <a:spcPts val="0"/>
              </a:spcBef>
              <a:spcAft>
                <a:spcPts val="0"/>
              </a:spcAft>
              <a:buNone/>
              <a:defRPr sz="1200" b="0" i="0" u="none" strike="noStrike" cap="none">
                <a:solidFill>
                  <a:srgbClr val="888888"/>
                </a:solidFill>
                <a:latin typeface="Calibri"/>
                <a:ea typeface="Calibri"/>
                <a:cs typeface="Calibri"/>
                <a:sym typeface="Calibri"/>
              </a:defRPr>
            </a:lvl4pPr>
            <a:lvl5pPr marL="0" marR="0" lvl="4" indent="0" algn="r" rtl="0">
              <a:spcBef>
                <a:spcPts val="0"/>
              </a:spcBef>
              <a:spcAft>
                <a:spcPts val="0"/>
              </a:spcAft>
              <a:buNone/>
              <a:defRPr sz="1200" b="0" i="0" u="none" strike="noStrike" cap="none">
                <a:solidFill>
                  <a:srgbClr val="888888"/>
                </a:solidFill>
                <a:latin typeface="Calibri"/>
                <a:ea typeface="Calibri"/>
                <a:cs typeface="Calibri"/>
                <a:sym typeface="Calibri"/>
              </a:defRPr>
            </a:lvl5pPr>
            <a:lvl6pPr marL="0" marR="0" lvl="5" indent="0" algn="r" rtl="0">
              <a:spcBef>
                <a:spcPts val="0"/>
              </a:spcBef>
              <a:spcAft>
                <a:spcPts val="0"/>
              </a:spcAft>
              <a:buNone/>
              <a:defRPr sz="1200" b="0" i="0" u="none" strike="noStrike" cap="none">
                <a:solidFill>
                  <a:srgbClr val="888888"/>
                </a:solidFill>
                <a:latin typeface="Calibri"/>
                <a:ea typeface="Calibri"/>
                <a:cs typeface="Calibri"/>
                <a:sym typeface="Calibri"/>
              </a:defRPr>
            </a:lvl6pPr>
            <a:lvl7pPr marL="0" marR="0" lvl="6" indent="0" algn="r" rtl="0">
              <a:spcBef>
                <a:spcPts val="0"/>
              </a:spcBef>
              <a:spcAft>
                <a:spcPts val="0"/>
              </a:spcAft>
              <a:buNone/>
              <a:defRPr sz="1200" b="0" i="0" u="none" strike="noStrike" cap="none">
                <a:solidFill>
                  <a:srgbClr val="888888"/>
                </a:solidFill>
                <a:latin typeface="Calibri"/>
                <a:ea typeface="Calibri"/>
                <a:cs typeface="Calibri"/>
                <a:sym typeface="Calibri"/>
              </a:defRPr>
            </a:lvl7pPr>
            <a:lvl8pPr marL="0" marR="0" lvl="7" indent="0" algn="r" rtl="0">
              <a:spcBef>
                <a:spcPts val="0"/>
              </a:spcBef>
              <a:spcAft>
                <a:spcPts val="0"/>
              </a:spcAft>
              <a:buNone/>
              <a:defRPr sz="1200" b="0" i="0" u="none" strike="noStrike" cap="none">
                <a:solidFill>
                  <a:srgbClr val="888888"/>
                </a:solidFill>
                <a:latin typeface="Calibri"/>
                <a:ea typeface="Calibri"/>
                <a:cs typeface="Calibri"/>
                <a:sym typeface="Calibri"/>
              </a:defRPr>
            </a:lvl8pPr>
            <a:lvl9pPr marL="0" marR="0" lvl="8" indent="0" algn="r" rtl="0">
              <a:spcBef>
                <a:spcPts val="0"/>
              </a:spcBef>
              <a:spcAft>
                <a:spcPts val="0"/>
              </a:spcAft>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417"/>
        <p:cNvGrpSpPr/>
        <p:nvPr/>
      </p:nvGrpSpPr>
      <p:grpSpPr>
        <a:xfrm>
          <a:off x="0" y="0"/>
          <a:ext cx="0" cy="0"/>
          <a:chOff x="0" y="0"/>
          <a:chExt cx="0" cy="0"/>
        </a:xfrm>
      </p:grpSpPr>
      <p:sp>
        <p:nvSpPr>
          <p:cNvPr id="418" name="Google Shape;418;p56"/>
          <p:cNvSpPr txBox="1">
            <a:spLocks noGrp="1"/>
          </p:cNvSpPr>
          <p:nvPr>
            <p:ph type="title"/>
          </p:nvPr>
        </p:nvSpPr>
        <p:spPr>
          <a:xfrm>
            <a:off x="831851" y="1709740"/>
            <a:ext cx="10515600" cy="2852700"/>
          </a:xfrm>
          <a:prstGeom prst="rect">
            <a:avLst/>
          </a:prstGeom>
          <a:noFill/>
          <a:ln>
            <a:noFill/>
          </a:ln>
        </p:spPr>
        <p:txBody>
          <a:bodyPr spcFirstLastPara="1" wrap="square" lIns="121900" tIns="60925" rIns="121900" bIns="60925" anchor="b" anchorCtr="0"/>
          <a:lstStyle>
            <a:lvl1pPr lvl="0" algn="l" rtl="0">
              <a:lnSpc>
                <a:spcPct val="90000"/>
              </a:lnSpc>
              <a:spcBef>
                <a:spcPts val="0"/>
              </a:spcBef>
              <a:spcAft>
                <a:spcPts val="0"/>
              </a:spcAft>
              <a:buSzPts val="1900"/>
              <a:buNone/>
              <a:defRPr sz="6600" b="1"/>
            </a:lvl1pPr>
            <a:lvl2pPr lvl="1" algn="l" rtl="0">
              <a:lnSpc>
                <a:spcPct val="90000"/>
              </a:lnSpc>
              <a:spcBef>
                <a:spcPts val="0"/>
              </a:spcBef>
              <a:spcAft>
                <a:spcPts val="0"/>
              </a:spcAft>
              <a:buSzPts val="1900"/>
              <a:buNone/>
              <a:defRPr/>
            </a:lvl2pPr>
            <a:lvl3pPr lvl="2" algn="l" rtl="0">
              <a:lnSpc>
                <a:spcPct val="90000"/>
              </a:lnSpc>
              <a:spcBef>
                <a:spcPts val="0"/>
              </a:spcBef>
              <a:spcAft>
                <a:spcPts val="0"/>
              </a:spcAft>
              <a:buSzPts val="1900"/>
              <a:buNone/>
              <a:defRPr/>
            </a:lvl3pPr>
            <a:lvl4pPr lvl="3" algn="l" rtl="0">
              <a:lnSpc>
                <a:spcPct val="90000"/>
              </a:lnSpc>
              <a:spcBef>
                <a:spcPts val="0"/>
              </a:spcBef>
              <a:spcAft>
                <a:spcPts val="0"/>
              </a:spcAft>
              <a:buSzPts val="1900"/>
              <a:buNone/>
              <a:defRPr/>
            </a:lvl4pPr>
            <a:lvl5pPr lvl="4" algn="l" rtl="0">
              <a:lnSpc>
                <a:spcPct val="90000"/>
              </a:lnSpc>
              <a:spcBef>
                <a:spcPts val="0"/>
              </a:spcBef>
              <a:spcAft>
                <a:spcPts val="0"/>
              </a:spcAft>
              <a:buSzPts val="1900"/>
              <a:buNone/>
              <a:defRPr/>
            </a:lvl5pPr>
            <a:lvl6pPr lvl="5" algn="l" rtl="0">
              <a:lnSpc>
                <a:spcPct val="90000"/>
              </a:lnSpc>
              <a:spcBef>
                <a:spcPts val="0"/>
              </a:spcBef>
              <a:spcAft>
                <a:spcPts val="0"/>
              </a:spcAft>
              <a:buSzPts val="1900"/>
              <a:buNone/>
              <a:defRPr/>
            </a:lvl6pPr>
            <a:lvl7pPr lvl="6" algn="l" rtl="0">
              <a:lnSpc>
                <a:spcPct val="90000"/>
              </a:lnSpc>
              <a:spcBef>
                <a:spcPts val="0"/>
              </a:spcBef>
              <a:spcAft>
                <a:spcPts val="0"/>
              </a:spcAft>
              <a:buSzPts val="1900"/>
              <a:buNone/>
              <a:defRPr/>
            </a:lvl7pPr>
            <a:lvl8pPr lvl="7" algn="l" rtl="0">
              <a:lnSpc>
                <a:spcPct val="90000"/>
              </a:lnSpc>
              <a:spcBef>
                <a:spcPts val="0"/>
              </a:spcBef>
              <a:spcAft>
                <a:spcPts val="0"/>
              </a:spcAft>
              <a:buSzPts val="1900"/>
              <a:buNone/>
              <a:defRPr/>
            </a:lvl8pPr>
            <a:lvl9pPr lvl="8" algn="l" rtl="0">
              <a:lnSpc>
                <a:spcPct val="90000"/>
              </a:lnSpc>
              <a:spcBef>
                <a:spcPts val="0"/>
              </a:spcBef>
              <a:spcAft>
                <a:spcPts val="0"/>
              </a:spcAft>
              <a:buSzPts val="1900"/>
              <a:buNone/>
              <a:defRPr/>
            </a:lvl9pPr>
          </a:lstStyle>
          <a:p>
            <a:endParaRPr/>
          </a:p>
        </p:txBody>
      </p:sp>
      <p:sp>
        <p:nvSpPr>
          <p:cNvPr id="419" name="Google Shape;419;p56"/>
          <p:cNvSpPr txBox="1">
            <a:spLocks noGrp="1"/>
          </p:cNvSpPr>
          <p:nvPr>
            <p:ph type="body" idx="1"/>
          </p:nvPr>
        </p:nvSpPr>
        <p:spPr>
          <a:xfrm>
            <a:off x="831851" y="4589465"/>
            <a:ext cx="10515600" cy="1500000"/>
          </a:xfrm>
          <a:prstGeom prst="rect">
            <a:avLst/>
          </a:prstGeom>
          <a:noFill/>
          <a:ln>
            <a:noFill/>
          </a:ln>
        </p:spPr>
        <p:txBody>
          <a:bodyPr spcFirstLastPara="1" wrap="square" lIns="121900" tIns="60925" rIns="121900" bIns="60925" anchor="t" anchorCtr="0"/>
          <a:lstStyle>
            <a:lvl1pPr marL="457200" lvl="0" indent="-228600" algn="l" rtl="0">
              <a:lnSpc>
                <a:spcPct val="90000"/>
              </a:lnSpc>
              <a:spcBef>
                <a:spcPts val="1000"/>
              </a:spcBef>
              <a:spcAft>
                <a:spcPts val="0"/>
              </a:spcAft>
              <a:buClr>
                <a:srgbClr val="888888"/>
              </a:buClr>
              <a:buSzPts val="2400"/>
              <a:buNone/>
              <a:defRPr sz="2400" i="1" cap="none">
                <a:solidFill>
                  <a:srgbClr val="888888"/>
                </a:solidFill>
                <a:latin typeface="Montserrat Medium"/>
                <a:ea typeface="Montserrat Medium"/>
                <a:cs typeface="Montserrat Medium"/>
                <a:sym typeface="Montserrat Medium"/>
              </a:defRPr>
            </a:lvl1pPr>
            <a:lvl2pPr marL="914400" lvl="1" indent="-228600" algn="l" rtl="0">
              <a:lnSpc>
                <a:spcPct val="90000"/>
              </a:lnSpc>
              <a:spcBef>
                <a:spcPts val="500"/>
              </a:spcBef>
              <a:spcAft>
                <a:spcPts val="0"/>
              </a:spcAft>
              <a:buClr>
                <a:srgbClr val="888888"/>
              </a:buClr>
              <a:buSzPts val="2000"/>
              <a:buNone/>
              <a:defRPr sz="2000">
                <a:solidFill>
                  <a:srgbClr val="888888"/>
                </a:solidFill>
              </a:defRPr>
            </a:lvl2pPr>
            <a:lvl3pPr marL="1371600" lvl="2" indent="-228600" algn="l" rtl="0">
              <a:lnSpc>
                <a:spcPct val="90000"/>
              </a:lnSpc>
              <a:spcBef>
                <a:spcPts val="500"/>
              </a:spcBef>
              <a:spcAft>
                <a:spcPts val="0"/>
              </a:spcAft>
              <a:buClr>
                <a:srgbClr val="888888"/>
              </a:buClr>
              <a:buSzPts val="1800"/>
              <a:buNone/>
              <a:defRPr sz="1800">
                <a:solidFill>
                  <a:srgbClr val="888888"/>
                </a:solidFill>
              </a:defRPr>
            </a:lvl3pPr>
            <a:lvl4pPr marL="1828800" lvl="3" indent="-228600" algn="l" rtl="0">
              <a:lnSpc>
                <a:spcPct val="90000"/>
              </a:lnSpc>
              <a:spcBef>
                <a:spcPts val="500"/>
              </a:spcBef>
              <a:spcAft>
                <a:spcPts val="0"/>
              </a:spcAft>
              <a:buClr>
                <a:srgbClr val="888888"/>
              </a:buClr>
              <a:buSzPts val="1600"/>
              <a:buNone/>
              <a:defRPr sz="1600">
                <a:solidFill>
                  <a:srgbClr val="888888"/>
                </a:solidFill>
              </a:defRPr>
            </a:lvl4pPr>
            <a:lvl5pPr marL="2286000" lvl="4" indent="-228600" algn="l" rtl="0">
              <a:lnSpc>
                <a:spcPct val="90000"/>
              </a:lnSpc>
              <a:spcBef>
                <a:spcPts val="500"/>
              </a:spcBef>
              <a:spcAft>
                <a:spcPts val="0"/>
              </a:spcAft>
              <a:buClr>
                <a:srgbClr val="888888"/>
              </a:buClr>
              <a:buSzPts val="1600"/>
              <a:buNone/>
              <a:defRPr sz="1600">
                <a:solidFill>
                  <a:srgbClr val="888888"/>
                </a:solidFill>
              </a:defRPr>
            </a:lvl5pPr>
            <a:lvl6pPr marL="2743200" lvl="5" indent="-228600" algn="l" rtl="0">
              <a:lnSpc>
                <a:spcPct val="90000"/>
              </a:lnSpc>
              <a:spcBef>
                <a:spcPts val="500"/>
              </a:spcBef>
              <a:spcAft>
                <a:spcPts val="0"/>
              </a:spcAft>
              <a:buClr>
                <a:srgbClr val="888888"/>
              </a:buClr>
              <a:buSzPts val="1600"/>
              <a:buNone/>
              <a:defRPr sz="1600">
                <a:solidFill>
                  <a:srgbClr val="888888"/>
                </a:solidFill>
              </a:defRPr>
            </a:lvl6pPr>
            <a:lvl7pPr marL="3200400" lvl="6" indent="-228600" algn="l" rtl="0">
              <a:lnSpc>
                <a:spcPct val="90000"/>
              </a:lnSpc>
              <a:spcBef>
                <a:spcPts val="500"/>
              </a:spcBef>
              <a:spcAft>
                <a:spcPts val="0"/>
              </a:spcAft>
              <a:buClr>
                <a:srgbClr val="888888"/>
              </a:buClr>
              <a:buSzPts val="1600"/>
              <a:buNone/>
              <a:defRPr sz="1600">
                <a:solidFill>
                  <a:srgbClr val="888888"/>
                </a:solidFill>
              </a:defRPr>
            </a:lvl7pPr>
            <a:lvl8pPr marL="3657600" lvl="7" indent="-228600" algn="l" rtl="0">
              <a:lnSpc>
                <a:spcPct val="90000"/>
              </a:lnSpc>
              <a:spcBef>
                <a:spcPts val="500"/>
              </a:spcBef>
              <a:spcAft>
                <a:spcPts val="0"/>
              </a:spcAft>
              <a:buClr>
                <a:srgbClr val="888888"/>
              </a:buClr>
              <a:buSzPts val="1600"/>
              <a:buNone/>
              <a:defRPr sz="1600">
                <a:solidFill>
                  <a:srgbClr val="888888"/>
                </a:solidFill>
              </a:defRPr>
            </a:lvl8pPr>
            <a:lvl9pPr marL="4114800" lvl="8" indent="-228600" algn="l" rtl="0">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420" name="Google Shape;420;p56"/>
          <p:cNvSpPr txBox="1">
            <a:spLocks noGrp="1"/>
          </p:cNvSpPr>
          <p:nvPr>
            <p:ph type="dt" idx="10"/>
          </p:nvPr>
        </p:nvSpPr>
        <p:spPr>
          <a:xfrm>
            <a:off x="6351" y="6356351"/>
            <a:ext cx="701700" cy="266700"/>
          </a:xfrm>
          <a:prstGeom prst="rect">
            <a:avLst/>
          </a:prstGeom>
          <a:noFill/>
          <a:ln>
            <a:noFill/>
          </a:ln>
        </p:spPr>
        <p:txBody>
          <a:bodyPr spcFirstLastPara="1" wrap="square" lIns="121900" tIns="60925" rIns="121900" bIns="60925" anchor="ctr" anchorCtr="0"/>
          <a:lstStyle>
            <a:lvl1pPr lvl="0" algn="l" rtl="0">
              <a:spcBef>
                <a:spcPts val="0"/>
              </a:spcBef>
              <a:spcAft>
                <a:spcPts val="0"/>
              </a:spcAft>
              <a:buSzPts val="1900"/>
              <a:buNone/>
              <a:defRPr sz="1100">
                <a:latin typeface="Open Sans"/>
                <a:ea typeface="Open Sans"/>
                <a:cs typeface="Open Sans"/>
                <a:sym typeface="Open Sans"/>
              </a:defRPr>
            </a:lvl1pPr>
            <a:lvl2pPr lvl="1" algn="l" rtl="0">
              <a:spcBef>
                <a:spcPts val="0"/>
              </a:spcBef>
              <a:spcAft>
                <a:spcPts val="0"/>
              </a:spcAft>
              <a:buSzPts val="1900"/>
              <a:buNone/>
              <a:defRPr/>
            </a:lvl2pPr>
            <a:lvl3pPr lvl="2" algn="l" rtl="0">
              <a:spcBef>
                <a:spcPts val="0"/>
              </a:spcBef>
              <a:spcAft>
                <a:spcPts val="0"/>
              </a:spcAft>
              <a:buSzPts val="1900"/>
              <a:buNone/>
              <a:defRPr/>
            </a:lvl3pPr>
            <a:lvl4pPr lvl="3" algn="l" rtl="0">
              <a:spcBef>
                <a:spcPts val="0"/>
              </a:spcBef>
              <a:spcAft>
                <a:spcPts val="0"/>
              </a:spcAft>
              <a:buSzPts val="1900"/>
              <a:buNone/>
              <a:defRPr/>
            </a:lvl4pPr>
            <a:lvl5pPr lvl="4" algn="l" rtl="0">
              <a:spcBef>
                <a:spcPts val="0"/>
              </a:spcBef>
              <a:spcAft>
                <a:spcPts val="0"/>
              </a:spcAft>
              <a:buSzPts val="1900"/>
              <a:buNone/>
              <a:defRPr/>
            </a:lvl5pPr>
            <a:lvl6pPr lvl="5" algn="l" rtl="0">
              <a:spcBef>
                <a:spcPts val="0"/>
              </a:spcBef>
              <a:spcAft>
                <a:spcPts val="0"/>
              </a:spcAft>
              <a:buSzPts val="1900"/>
              <a:buNone/>
              <a:defRPr/>
            </a:lvl6pPr>
            <a:lvl7pPr lvl="6" algn="l" rtl="0">
              <a:spcBef>
                <a:spcPts val="0"/>
              </a:spcBef>
              <a:spcAft>
                <a:spcPts val="0"/>
              </a:spcAft>
              <a:buSzPts val="1900"/>
              <a:buNone/>
              <a:defRPr/>
            </a:lvl7pPr>
            <a:lvl8pPr lvl="7" algn="l" rtl="0">
              <a:spcBef>
                <a:spcPts val="0"/>
              </a:spcBef>
              <a:spcAft>
                <a:spcPts val="0"/>
              </a:spcAft>
              <a:buSzPts val="1900"/>
              <a:buNone/>
              <a:defRPr/>
            </a:lvl8pPr>
            <a:lvl9pPr lvl="8" algn="l" rtl="0">
              <a:spcBef>
                <a:spcPts val="0"/>
              </a:spcBef>
              <a:spcAft>
                <a:spcPts val="0"/>
              </a:spcAft>
              <a:buSzPts val="1900"/>
              <a:buNone/>
              <a:defRPr/>
            </a:lvl9pPr>
          </a:lstStyle>
          <a:p>
            <a:endParaRPr/>
          </a:p>
        </p:txBody>
      </p:sp>
      <p:sp>
        <p:nvSpPr>
          <p:cNvPr id="421" name="Google Shape;421;p56"/>
          <p:cNvSpPr txBox="1">
            <a:spLocks noGrp="1"/>
          </p:cNvSpPr>
          <p:nvPr>
            <p:ph type="ftr" idx="11"/>
          </p:nvPr>
        </p:nvSpPr>
        <p:spPr>
          <a:xfrm>
            <a:off x="3534311" y="6356352"/>
            <a:ext cx="5076300" cy="365100"/>
          </a:xfrm>
          <a:prstGeom prst="rect">
            <a:avLst/>
          </a:prstGeom>
          <a:noFill/>
          <a:ln>
            <a:noFill/>
          </a:ln>
        </p:spPr>
        <p:txBody>
          <a:bodyPr spcFirstLastPara="1" wrap="square" lIns="121900" tIns="60925" rIns="121900" bIns="60925" anchor="ctr" anchorCtr="0"/>
          <a:lstStyle>
            <a:lvl1pPr lvl="0" algn="l" rtl="0">
              <a:spcBef>
                <a:spcPts val="0"/>
              </a:spcBef>
              <a:spcAft>
                <a:spcPts val="0"/>
              </a:spcAft>
              <a:buSzPts val="1900"/>
              <a:buNone/>
              <a:defRPr sz="1100">
                <a:latin typeface="Open Sans"/>
                <a:ea typeface="Open Sans"/>
                <a:cs typeface="Open Sans"/>
                <a:sym typeface="Open Sans"/>
              </a:defRPr>
            </a:lvl1pPr>
            <a:lvl2pPr lvl="1" algn="l" rtl="0">
              <a:spcBef>
                <a:spcPts val="0"/>
              </a:spcBef>
              <a:spcAft>
                <a:spcPts val="0"/>
              </a:spcAft>
              <a:buSzPts val="1900"/>
              <a:buNone/>
              <a:defRPr/>
            </a:lvl2pPr>
            <a:lvl3pPr lvl="2" algn="l" rtl="0">
              <a:spcBef>
                <a:spcPts val="0"/>
              </a:spcBef>
              <a:spcAft>
                <a:spcPts val="0"/>
              </a:spcAft>
              <a:buSzPts val="1900"/>
              <a:buNone/>
              <a:defRPr/>
            </a:lvl3pPr>
            <a:lvl4pPr lvl="3" algn="l" rtl="0">
              <a:spcBef>
                <a:spcPts val="0"/>
              </a:spcBef>
              <a:spcAft>
                <a:spcPts val="0"/>
              </a:spcAft>
              <a:buSzPts val="1900"/>
              <a:buNone/>
              <a:defRPr/>
            </a:lvl4pPr>
            <a:lvl5pPr lvl="4" algn="l" rtl="0">
              <a:spcBef>
                <a:spcPts val="0"/>
              </a:spcBef>
              <a:spcAft>
                <a:spcPts val="0"/>
              </a:spcAft>
              <a:buSzPts val="1900"/>
              <a:buNone/>
              <a:defRPr/>
            </a:lvl5pPr>
            <a:lvl6pPr lvl="5" algn="l" rtl="0">
              <a:spcBef>
                <a:spcPts val="0"/>
              </a:spcBef>
              <a:spcAft>
                <a:spcPts val="0"/>
              </a:spcAft>
              <a:buSzPts val="1900"/>
              <a:buNone/>
              <a:defRPr/>
            </a:lvl6pPr>
            <a:lvl7pPr lvl="6" algn="l" rtl="0">
              <a:spcBef>
                <a:spcPts val="0"/>
              </a:spcBef>
              <a:spcAft>
                <a:spcPts val="0"/>
              </a:spcAft>
              <a:buSzPts val="1900"/>
              <a:buNone/>
              <a:defRPr/>
            </a:lvl7pPr>
            <a:lvl8pPr lvl="7" algn="l" rtl="0">
              <a:spcBef>
                <a:spcPts val="0"/>
              </a:spcBef>
              <a:spcAft>
                <a:spcPts val="0"/>
              </a:spcAft>
              <a:buSzPts val="1900"/>
              <a:buNone/>
              <a:defRPr/>
            </a:lvl8pPr>
            <a:lvl9pPr lvl="8" algn="l" rtl="0">
              <a:spcBef>
                <a:spcPts val="0"/>
              </a:spcBef>
              <a:spcAft>
                <a:spcPts val="0"/>
              </a:spcAft>
              <a:buSzPts val="1900"/>
              <a:buNone/>
              <a:defRPr/>
            </a:lvl9pPr>
          </a:lstStyle>
          <a:p>
            <a:endParaRPr/>
          </a:p>
        </p:txBody>
      </p:sp>
      <p:sp>
        <p:nvSpPr>
          <p:cNvPr id="422" name="Google Shape;422;p56"/>
          <p:cNvSpPr txBox="1">
            <a:spLocks noGrp="1"/>
          </p:cNvSpPr>
          <p:nvPr>
            <p:ph type="sldNum" idx="12"/>
          </p:nvPr>
        </p:nvSpPr>
        <p:spPr>
          <a:xfrm>
            <a:off x="8610600" y="6356352"/>
            <a:ext cx="2743200" cy="365100"/>
          </a:xfrm>
          <a:prstGeom prst="rect">
            <a:avLst/>
          </a:prstGeom>
          <a:noFill/>
          <a:ln>
            <a:noFill/>
          </a:ln>
        </p:spPr>
        <p:txBody>
          <a:bodyPr spcFirstLastPara="1" wrap="square" lIns="121900" tIns="60925" rIns="121900" bIns="60925" anchor="ctr" anchorCtr="0">
            <a:noAutofit/>
          </a:bodyPr>
          <a:lstStyle>
            <a:lvl1pPr marL="0" marR="0" lvl="0" indent="0" algn="r" rtl="0">
              <a:spcBef>
                <a:spcPts val="0"/>
              </a:spcBef>
              <a:spcAft>
                <a:spcPts val="0"/>
              </a:spcAft>
              <a:buNone/>
              <a:defRPr sz="1200">
                <a:solidFill>
                  <a:srgbClr val="888888"/>
                </a:solidFill>
                <a:latin typeface="Calibri"/>
                <a:ea typeface="Calibri"/>
                <a:cs typeface="Calibri"/>
                <a:sym typeface="Calibri"/>
              </a:defRPr>
            </a:lvl1pPr>
            <a:lvl2pPr marL="0" marR="0" lvl="1" indent="0" algn="r" rtl="0">
              <a:spcBef>
                <a:spcPts val="0"/>
              </a:spcBef>
              <a:spcAft>
                <a:spcPts val="0"/>
              </a:spcAft>
              <a:buNone/>
              <a:defRPr sz="1200">
                <a:solidFill>
                  <a:srgbClr val="888888"/>
                </a:solidFill>
                <a:latin typeface="Calibri"/>
                <a:ea typeface="Calibri"/>
                <a:cs typeface="Calibri"/>
                <a:sym typeface="Calibri"/>
              </a:defRPr>
            </a:lvl2pPr>
            <a:lvl3pPr marL="0" marR="0" lvl="2" indent="0" algn="r" rtl="0">
              <a:spcBef>
                <a:spcPts val="0"/>
              </a:spcBef>
              <a:spcAft>
                <a:spcPts val="0"/>
              </a:spcAft>
              <a:buNone/>
              <a:defRPr sz="1200">
                <a:solidFill>
                  <a:srgbClr val="888888"/>
                </a:solidFill>
                <a:latin typeface="Calibri"/>
                <a:ea typeface="Calibri"/>
                <a:cs typeface="Calibri"/>
                <a:sym typeface="Calibri"/>
              </a:defRPr>
            </a:lvl3pPr>
            <a:lvl4pPr marL="0" marR="0" lvl="3" indent="0" algn="r" rtl="0">
              <a:spcBef>
                <a:spcPts val="0"/>
              </a:spcBef>
              <a:spcAft>
                <a:spcPts val="0"/>
              </a:spcAft>
              <a:buNone/>
              <a:defRPr sz="1200">
                <a:solidFill>
                  <a:srgbClr val="888888"/>
                </a:solidFill>
                <a:latin typeface="Calibri"/>
                <a:ea typeface="Calibri"/>
                <a:cs typeface="Calibri"/>
                <a:sym typeface="Calibri"/>
              </a:defRPr>
            </a:lvl4pPr>
            <a:lvl5pPr marL="0" marR="0" lvl="4" indent="0" algn="r" rtl="0">
              <a:spcBef>
                <a:spcPts val="0"/>
              </a:spcBef>
              <a:spcAft>
                <a:spcPts val="0"/>
              </a:spcAft>
              <a:buNone/>
              <a:defRPr sz="1200">
                <a:solidFill>
                  <a:srgbClr val="888888"/>
                </a:solidFill>
                <a:latin typeface="Calibri"/>
                <a:ea typeface="Calibri"/>
                <a:cs typeface="Calibri"/>
                <a:sym typeface="Calibri"/>
              </a:defRPr>
            </a:lvl5pPr>
            <a:lvl6pPr marL="0" marR="0" lvl="5" indent="0" algn="r" rtl="0">
              <a:spcBef>
                <a:spcPts val="0"/>
              </a:spcBef>
              <a:spcAft>
                <a:spcPts val="0"/>
              </a:spcAft>
              <a:buNone/>
              <a:defRPr sz="1200">
                <a:solidFill>
                  <a:srgbClr val="888888"/>
                </a:solidFill>
                <a:latin typeface="Calibri"/>
                <a:ea typeface="Calibri"/>
                <a:cs typeface="Calibri"/>
                <a:sym typeface="Calibri"/>
              </a:defRPr>
            </a:lvl6pPr>
            <a:lvl7pPr marL="0" marR="0" lvl="6" indent="0" algn="r" rtl="0">
              <a:spcBef>
                <a:spcPts val="0"/>
              </a:spcBef>
              <a:spcAft>
                <a:spcPts val="0"/>
              </a:spcAft>
              <a:buNone/>
              <a:defRPr sz="1200">
                <a:solidFill>
                  <a:srgbClr val="888888"/>
                </a:solidFill>
                <a:latin typeface="Calibri"/>
                <a:ea typeface="Calibri"/>
                <a:cs typeface="Calibri"/>
                <a:sym typeface="Calibri"/>
              </a:defRPr>
            </a:lvl7pPr>
            <a:lvl8pPr marL="0" marR="0" lvl="7" indent="0" algn="r" rtl="0">
              <a:spcBef>
                <a:spcPts val="0"/>
              </a:spcBef>
              <a:spcAft>
                <a:spcPts val="0"/>
              </a:spcAft>
              <a:buNone/>
              <a:defRPr sz="1200">
                <a:solidFill>
                  <a:srgbClr val="888888"/>
                </a:solidFill>
                <a:latin typeface="Calibri"/>
                <a:ea typeface="Calibri"/>
                <a:cs typeface="Calibri"/>
                <a:sym typeface="Calibri"/>
              </a:defRPr>
            </a:lvl8pPr>
            <a:lvl9pPr marL="0" marR="0" lvl="8" indent="0" algn="r" rtl="0">
              <a:spcBef>
                <a:spcPts val="0"/>
              </a:spcBef>
              <a:spcAft>
                <a:spcPts val="0"/>
              </a:spcAft>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423"/>
        <p:cNvGrpSpPr/>
        <p:nvPr/>
      </p:nvGrpSpPr>
      <p:grpSpPr>
        <a:xfrm>
          <a:off x="0" y="0"/>
          <a:ext cx="0" cy="0"/>
          <a:chOff x="0" y="0"/>
          <a:chExt cx="0" cy="0"/>
        </a:xfrm>
      </p:grpSpPr>
      <p:sp>
        <p:nvSpPr>
          <p:cNvPr id="424" name="Google Shape;424;p57"/>
          <p:cNvSpPr/>
          <p:nvPr/>
        </p:nvSpPr>
        <p:spPr>
          <a:xfrm>
            <a:off x="-90488" y="-57151"/>
            <a:ext cx="12282300" cy="6923100"/>
          </a:xfrm>
          <a:prstGeom prst="rect">
            <a:avLst/>
          </a:prstGeom>
          <a:solidFill>
            <a:srgbClr val="EEF9FC"/>
          </a:solidFill>
          <a:ln>
            <a:noFill/>
          </a:ln>
        </p:spPr>
        <p:txBody>
          <a:bodyPr spcFirstLastPara="1" wrap="square" lIns="121900" tIns="60925" rIns="121900" bIns="60925"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425" name="Google Shape;425;p57"/>
          <p:cNvPicPr preferRelativeResize="0"/>
          <p:nvPr/>
        </p:nvPicPr>
        <p:blipFill rotWithShape="1">
          <a:blip r:embed="rId2">
            <a:alphaModFix/>
          </a:blip>
          <a:srcRect r="22438" b="43019"/>
          <a:stretch/>
        </p:blipFill>
        <p:spPr>
          <a:xfrm>
            <a:off x="8235952" y="5599114"/>
            <a:ext cx="4075113" cy="1312863"/>
          </a:xfrm>
          <a:prstGeom prst="rect">
            <a:avLst/>
          </a:prstGeom>
          <a:noFill/>
          <a:ln>
            <a:noFill/>
          </a:ln>
        </p:spPr>
      </p:pic>
      <p:sp>
        <p:nvSpPr>
          <p:cNvPr id="426" name="Google Shape;426;p57"/>
          <p:cNvSpPr txBox="1"/>
          <p:nvPr/>
        </p:nvSpPr>
        <p:spPr>
          <a:xfrm>
            <a:off x="850899" y="6356352"/>
            <a:ext cx="5168700" cy="365100"/>
          </a:xfrm>
          <a:prstGeom prst="rect">
            <a:avLst/>
          </a:prstGeom>
          <a:noFill/>
          <a:ln>
            <a:noFill/>
          </a:ln>
        </p:spPr>
        <p:txBody>
          <a:bodyPr spcFirstLastPara="1" wrap="square" lIns="121900" tIns="60925" rIns="121900" bIns="60925" anchor="ctr" anchorCtr="0">
            <a:noAutofit/>
          </a:bodyPr>
          <a:lstStyle/>
          <a:p>
            <a:pPr marL="0" marR="0" lvl="0" indent="0" algn="ctr" rtl="0">
              <a:spcBef>
                <a:spcPts val="0"/>
              </a:spcBef>
              <a:spcAft>
                <a:spcPts val="0"/>
              </a:spcAft>
              <a:buNone/>
            </a:pPr>
            <a:r>
              <a:rPr lang="en-US" sz="1200">
                <a:solidFill>
                  <a:srgbClr val="888888"/>
                </a:solidFill>
                <a:latin typeface="Calibri"/>
                <a:ea typeface="Calibri"/>
                <a:cs typeface="Calibri"/>
                <a:sym typeface="Calibri"/>
              </a:rPr>
              <a:t>© 2019 University Corporation for Atmospheric Research. All Rights Reserved </a:t>
            </a:r>
            <a:endParaRPr sz="1900"/>
          </a:p>
        </p:txBody>
      </p:sp>
      <p:sp>
        <p:nvSpPr>
          <p:cNvPr id="427" name="Google Shape;427;p57"/>
          <p:cNvSpPr txBox="1">
            <a:spLocks noGrp="1"/>
          </p:cNvSpPr>
          <p:nvPr>
            <p:ph type="title"/>
          </p:nvPr>
        </p:nvSpPr>
        <p:spPr>
          <a:xfrm>
            <a:off x="838200" y="365127"/>
            <a:ext cx="10515600" cy="1325700"/>
          </a:xfrm>
          <a:prstGeom prst="rect">
            <a:avLst/>
          </a:prstGeom>
          <a:noFill/>
          <a:ln>
            <a:noFill/>
          </a:ln>
        </p:spPr>
        <p:txBody>
          <a:bodyPr spcFirstLastPara="1" wrap="square" lIns="121900" tIns="60925" rIns="121900" bIns="60925" anchor="ctr" anchorCtr="0"/>
          <a:lstStyle>
            <a:lvl1pPr lvl="0" algn="l" rtl="0">
              <a:lnSpc>
                <a:spcPct val="90000"/>
              </a:lnSpc>
              <a:spcBef>
                <a:spcPts val="0"/>
              </a:spcBef>
              <a:spcAft>
                <a:spcPts val="0"/>
              </a:spcAft>
              <a:buSzPts val="1900"/>
              <a:buNone/>
              <a:defRPr/>
            </a:lvl1pPr>
            <a:lvl2pPr lvl="1" algn="l" rtl="0">
              <a:lnSpc>
                <a:spcPct val="90000"/>
              </a:lnSpc>
              <a:spcBef>
                <a:spcPts val="0"/>
              </a:spcBef>
              <a:spcAft>
                <a:spcPts val="0"/>
              </a:spcAft>
              <a:buSzPts val="1900"/>
              <a:buNone/>
              <a:defRPr/>
            </a:lvl2pPr>
            <a:lvl3pPr lvl="2" algn="l" rtl="0">
              <a:lnSpc>
                <a:spcPct val="90000"/>
              </a:lnSpc>
              <a:spcBef>
                <a:spcPts val="0"/>
              </a:spcBef>
              <a:spcAft>
                <a:spcPts val="0"/>
              </a:spcAft>
              <a:buSzPts val="1900"/>
              <a:buNone/>
              <a:defRPr/>
            </a:lvl3pPr>
            <a:lvl4pPr lvl="3" algn="l" rtl="0">
              <a:lnSpc>
                <a:spcPct val="90000"/>
              </a:lnSpc>
              <a:spcBef>
                <a:spcPts val="0"/>
              </a:spcBef>
              <a:spcAft>
                <a:spcPts val="0"/>
              </a:spcAft>
              <a:buSzPts val="1900"/>
              <a:buNone/>
              <a:defRPr/>
            </a:lvl4pPr>
            <a:lvl5pPr lvl="4" algn="l" rtl="0">
              <a:lnSpc>
                <a:spcPct val="90000"/>
              </a:lnSpc>
              <a:spcBef>
                <a:spcPts val="0"/>
              </a:spcBef>
              <a:spcAft>
                <a:spcPts val="0"/>
              </a:spcAft>
              <a:buSzPts val="1900"/>
              <a:buNone/>
              <a:defRPr/>
            </a:lvl5pPr>
            <a:lvl6pPr lvl="5" algn="l" rtl="0">
              <a:lnSpc>
                <a:spcPct val="90000"/>
              </a:lnSpc>
              <a:spcBef>
                <a:spcPts val="0"/>
              </a:spcBef>
              <a:spcAft>
                <a:spcPts val="0"/>
              </a:spcAft>
              <a:buSzPts val="1900"/>
              <a:buNone/>
              <a:defRPr/>
            </a:lvl6pPr>
            <a:lvl7pPr lvl="6" algn="l" rtl="0">
              <a:lnSpc>
                <a:spcPct val="90000"/>
              </a:lnSpc>
              <a:spcBef>
                <a:spcPts val="0"/>
              </a:spcBef>
              <a:spcAft>
                <a:spcPts val="0"/>
              </a:spcAft>
              <a:buSzPts val="1900"/>
              <a:buNone/>
              <a:defRPr/>
            </a:lvl7pPr>
            <a:lvl8pPr lvl="7" algn="l" rtl="0">
              <a:lnSpc>
                <a:spcPct val="90000"/>
              </a:lnSpc>
              <a:spcBef>
                <a:spcPts val="0"/>
              </a:spcBef>
              <a:spcAft>
                <a:spcPts val="0"/>
              </a:spcAft>
              <a:buSzPts val="1900"/>
              <a:buNone/>
              <a:defRPr/>
            </a:lvl8pPr>
            <a:lvl9pPr lvl="8" algn="l" rtl="0">
              <a:lnSpc>
                <a:spcPct val="90000"/>
              </a:lnSpc>
              <a:spcBef>
                <a:spcPts val="0"/>
              </a:spcBef>
              <a:spcAft>
                <a:spcPts val="0"/>
              </a:spcAft>
              <a:buSzPts val="1900"/>
              <a:buNone/>
              <a:defRPr/>
            </a:lvl9pPr>
          </a:lstStyle>
          <a:p>
            <a:endParaRPr/>
          </a:p>
        </p:txBody>
      </p:sp>
      <p:sp>
        <p:nvSpPr>
          <p:cNvPr id="428" name="Google Shape;428;p57"/>
          <p:cNvSpPr txBox="1">
            <a:spLocks noGrp="1"/>
          </p:cNvSpPr>
          <p:nvPr>
            <p:ph type="body" idx="1"/>
          </p:nvPr>
        </p:nvSpPr>
        <p:spPr>
          <a:xfrm>
            <a:off x="838200" y="1825625"/>
            <a:ext cx="5181600" cy="4351200"/>
          </a:xfrm>
          <a:prstGeom prst="rect">
            <a:avLst/>
          </a:prstGeom>
          <a:noFill/>
          <a:ln>
            <a:noFill/>
          </a:ln>
        </p:spPr>
        <p:txBody>
          <a:bodyPr spcFirstLastPara="1" wrap="square" lIns="121900" tIns="60925" rIns="121900" bIns="60925" anchor="t" anchorCtr="0"/>
          <a:lstStyle>
            <a:lvl1pPr marL="457200" lvl="0" indent="-381000" algn="l" rtl="0">
              <a:lnSpc>
                <a:spcPct val="90000"/>
              </a:lnSpc>
              <a:spcBef>
                <a:spcPts val="1000"/>
              </a:spcBef>
              <a:spcAft>
                <a:spcPts val="0"/>
              </a:spcAft>
              <a:buClr>
                <a:srgbClr val="595857"/>
              </a:buClr>
              <a:buSzPts val="2400"/>
              <a:buChar char="•"/>
              <a:defRPr/>
            </a:lvl1pPr>
            <a:lvl2pPr marL="914400" lvl="1" indent="-381000" algn="l" rtl="0">
              <a:lnSpc>
                <a:spcPct val="90000"/>
              </a:lnSpc>
              <a:spcBef>
                <a:spcPts val="500"/>
              </a:spcBef>
              <a:spcAft>
                <a:spcPts val="0"/>
              </a:spcAft>
              <a:buClr>
                <a:srgbClr val="595857"/>
              </a:buClr>
              <a:buSzPts val="2400"/>
              <a:buChar char="•"/>
              <a:defRPr/>
            </a:lvl2pPr>
            <a:lvl3pPr marL="1371600" lvl="2" indent="-381000" algn="l" rtl="0">
              <a:lnSpc>
                <a:spcPct val="90000"/>
              </a:lnSpc>
              <a:spcBef>
                <a:spcPts val="500"/>
              </a:spcBef>
              <a:spcAft>
                <a:spcPts val="0"/>
              </a:spcAft>
              <a:buClr>
                <a:srgbClr val="595857"/>
              </a:buClr>
              <a:buSzPts val="2400"/>
              <a:buChar char="•"/>
              <a:defRPr/>
            </a:lvl3pPr>
            <a:lvl4pPr marL="1828800" lvl="3" indent="-381000" algn="l" rtl="0">
              <a:lnSpc>
                <a:spcPct val="90000"/>
              </a:lnSpc>
              <a:spcBef>
                <a:spcPts val="500"/>
              </a:spcBef>
              <a:spcAft>
                <a:spcPts val="0"/>
              </a:spcAft>
              <a:buClr>
                <a:srgbClr val="595857"/>
              </a:buClr>
              <a:buSzPts val="2400"/>
              <a:buChar char="•"/>
              <a:defRPr/>
            </a:lvl4pPr>
            <a:lvl5pPr marL="2286000" lvl="4" indent="-381000" algn="l" rtl="0">
              <a:lnSpc>
                <a:spcPct val="90000"/>
              </a:lnSpc>
              <a:spcBef>
                <a:spcPts val="500"/>
              </a:spcBef>
              <a:spcAft>
                <a:spcPts val="0"/>
              </a:spcAft>
              <a:buClr>
                <a:srgbClr val="595857"/>
              </a:buClr>
              <a:buSzPts val="2400"/>
              <a:buChar char="•"/>
              <a:defRPr/>
            </a:lvl5pPr>
            <a:lvl6pPr marL="2743200" lvl="5" indent="-381000" algn="l" rtl="0">
              <a:lnSpc>
                <a:spcPct val="90000"/>
              </a:lnSpc>
              <a:spcBef>
                <a:spcPts val="500"/>
              </a:spcBef>
              <a:spcAft>
                <a:spcPts val="0"/>
              </a:spcAft>
              <a:buClr>
                <a:schemeClr val="dk1"/>
              </a:buClr>
              <a:buSzPts val="2400"/>
              <a:buChar char="•"/>
              <a:defRPr/>
            </a:lvl6pPr>
            <a:lvl7pPr marL="3200400" lvl="6" indent="-381000" algn="l" rtl="0">
              <a:lnSpc>
                <a:spcPct val="90000"/>
              </a:lnSpc>
              <a:spcBef>
                <a:spcPts val="500"/>
              </a:spcBef>
              <a:spcAft>
                <a:spcPts val="0"/>
              </a:spcAft>
              <a:buClr>
                <a:schemeClr val="dk1"/>
              </a:buClr>
              <a:buSzPts val="2400"/>
              <a:buChar char="•"/>
              <a:defRPr/>
            </a:lvl7pPr>
            <a:lvl8pPr marL="3657600" lvl="7" indent="-381000" algn="l" rtl="0">
              <a:lnSpc>
                <a:spcPct val="90000"/>
              </a:lnSpc>
              <a:spcBef>
                <a:spcPts val="500"/>
              </a:spcBef>
              <a:spcAft>
                <a:spcPts val="0"/>
              </a:spcAft>
              <a:buClr>
                <a:schemeClr val="dk1"/>
              </a:buClr>
              <a:buSzPts val="2400"/>
              <a:buChar char="•"/>
              <a:defRPr/>
            </a:lvl8pPr>
            <a:lvl9pPr marL="4114800" lvl="8" indent="-381000" algn="l" rtl="0">
              <a:lnSpc>
                <a:spcPct val="90000"/>
              </a:lnSpc>
              <a:spcBef>
                <a:spcPts val="500"/>
              </a:spcBef>
              <a:spcAft>
                <a:spcPts val="0"/>
              </a:spcAft>
              <a:buClr>
                <a:schemeClr val="dk1"/>
              </a:buClr>
              <a:buSzPts val="2400"/>
              <a:buChar char="•"/>
              <a:defRPr/>
            </a:lvl9pPr>
          </a:lstStyle>
          <a:p>
            <a:endParaRPr/>
          </a:p>
        </p:txBody>
      </p:sp>
      <p:sp>
        <p:nvSpPr>
          <p:cNvPr id="429" name="Google Shape;429;p57"/>
          <p:cNvSpPr txBox="1">
            <a:spLocks noGrp="1"/>
          </p:cNvSpPr>
          <p:nvPr>
            <p:ph type="body" idx="2"/>
          </p:nvPr>
        </p:nvSpPr>
        <p:spPr>
          <a:xfrm>
            <a:off x="6172200" y="1825625"/>
            <a:ext cx="5181600" cy="4351200"/>
          </a:xfrm>
          <a:prstGeom prst="rect">
            <a:avLst/>
          </a:prstGeom>
          <a:noFill/>
          <a:ln>
            <a:noFill/>
          </a:ln>
        </p:spPr>
        <p:txBody>
          <a:bodyPr spcFirstLastPara="1" wrap="square" lIns="121900" tIns="60925" rIns="121900" bIns="60925" anchor="t" anchorCtr="0"/>
          <a:lstStyle>
            <a:lvl1pPr marL="457200" lvl="0" indent="-381000" algn="l" rtl="0">
              <a:lnSpc>
                <a:spcPct val="90000"/>
              </a:lnSpc>
              <a:spcBef>
                <a:spcPts val="1000"/>
              </a:spcBef>
              <a:spcAft>
                <a:spcPts val="0"/>
              </a:spcAft>
              <a:buClr>
                <a:srgbClr val="595857"/>
              </a:buClr>
              <a:buSzPts val="2400"/>
              <a:buChar char="•"/>
              <a:defRPr/>
            </a:lvl1pPr>
            <a:lvl2pPr marL="914400" lvl="1" indent="-381000" algn="l" rtl="0">
              <a:lnSpc>
                <a:spcPct val="90000"/>
              </a:lnSpc>
              <a:spcBef>
                <a:spcPts val="500"/>
              </a:spcBef>
              <a:spcAft>
                <a:spcPts val="0"/>
              </a:spcAft>
              <a:buClr>
                <a:srgbClr val="595857"/>
              </a:buClr>
              <a:buSzPts val="2400"/>
              <a:buChar char="•"/>
              <a:defRPr/>
            </a:lvl2pPr>
            <a:lvl3pPr marL="1371600" lvl="2" indent="-381000" algn="l" rtl="0">
              <a:lnSpc>
                <a:spcPct val="90000"/>
              </a:lnSpc>
              <a:spcBef>
                <a:spcPts val="500"/>
              </a:spcBef>
              <a:spcAft>
                <a:spcPts val="0"/>
              </a:spcAft>
              <a:buClr>
                <a:srgbClr val="595857"/>
              </a:buClr>
              <a:buSzPts val="2400"/>
              <a:buChar char="•"/>
              <a:defRPr/>
            </a:lvl3pPr>
            <a:lvl4pPr marL="1828800" lvl="3" indent="-381000" algn="l" rtl="0">
              <a:lnSpc>
                <a:spcPct val="90000"/>
              </a:lnSpc>
              <a:spcBef>
                <a:spcPts val="500"/>
              </a:spcBef>
              <a:spcAft>
                <a:spcPts val="0"/>
              </a:spcAft>
              <a:buClr>
                <a:srgbClr val="595857"/>
              </a:buClr>
              <a:buSzPts val="2400"/>
              <a:buChar char="•"/>
              <a:defRPr/>
            </a:lvl4pPr>
            <a:lvl5pPr marL="2286000" lvl="4" indent="-381000" algn="l" rtl="0">
              <a:lnSpc>
                <a:spcPct val="90000"/>
              </a:lnSpc>
              <a:spcBef>
                <a:spcPts val="500"/>
              </a:spcBef>
              <a:spcAft>
                <a:spcPts val="0"/>
              </a:spcAft>
              <a:buClr>
                <a:srgbClr val="595857"/>
              </a:buClr>
              <a:buSzPts val="2400"/>
              <a:buChar char="•"/>
              <a:defRPr/>
            </a:lvl5pPr>
            <a:lvl6pPr marL="2743200" lvl="5" indent="-381000" algn="l" rtl="0">
              <a:lnSpc>
                <a:spcPct val="90000"/>
              </a:lnSpc>
              <a:spcBef>
                <a:spcPts val="500"/>
              </a:spcBef>
              <a:spcAft>
                <a:spcPts val="0"/>
              </a:spcAft>
              <a:buClr>
                <a:schemeClr val="dk1"/>
              </a:buClr>
              <a:buSzPts val="2400"/>
              <a:buChar char="•"/>
              <a:defRPr/>
            </a:lvl6pPr>
            <a:lvl7pPr marL="3200400" lvl="6" indent="-381000" algn="l" rtl="0">
              <a:lnSpc>
                <a:spcPct val="90000"/>
              </a:lnSpc>
              <a:spcBef>
                <a:spcPts val="500"/>
              </a:spcBef>
              <a:spcAft>
                <a:spcPts val="0"/>
              </a:spcAft>
              <a:buClr>
                <a:schemeClr val="dk1"/>
              </a:buClr>
              <a:buSzPts val="2400"/>
              <a:buChar char="•"/>
              <a:defRPr/>
            </a:lvl7pPr>
            <a:lvl8pPr marL="3657600" lvl="7" indent="-381000" algn="l" rtl="0">
              <a:lnSpc>
                <a:spcPct val="90000"/>
              </a:lnSpc>
              <a:spcBef>
                <a:spcPts val="500"/>
              </a:spcBef>
              <a:spcAft>
                <a:spcPts val="0"/>
              </a:spcAft>
              <a:buClr>
                <a:schemeClr val="dk1"/>
              </a:buClr>
              <a:buSzPts val="2400"/>
              <a:buChar char="•"/>
              <a:defRPr/>
            </a:lvl8pPr>
            <a:lvl9pPr marL="4114800" lvl="8" indent="-381000" algn="l" rtl="0">
              <a:lnSpc>
                <a:spcPct val="90000"/>
              </a:lnSpc>
              <a:spcBef>
                <a:spcPts val="500"/>
              </a:spcBef>
              <a:spcAft>
                <a:spcPts val="0"/>
              </a:spcAft>
              <a:buClr>
                <a:schemeClr val="dk1"/>
              </a:buClr>
              <a:buSzPts val="2400"/>
              <a:buChar char="•"/>
              <a:defRPr/>
            </a:lvl9pPr>
          </a:lstStyle>
          <a:p>
            <a:endParaRPr/>
          </a:p>
        </p:txBody>
      </p:sp>
      <p:sp>
        <p:nvSpPr>
          <p:cNvPr id="430" name="Google Shape;430;p57"/>
          <p:cNvSpPr txBox="1">
            <a:spLocks noGrp="1"/>
          </p:cNvSpPr>
          <p:nvPr>
            <p:ph type="dt" idx="10"/>
          </p:nvPr>
        </p:nvSpPr>
        <p:spPr>
          <a:xfrm>
            <a:off x="6351" y="6356351"/>
            <a:ext cx="701700" cy="266700"/>
          </a:xfrm>
          <a:prstGeom prst="rect">
            <a:avLst/>
          </a:prstGeom>
          <a:noFill/>
          <a:ln>
            <a:noFill/>
          </a:ln>
        </p:spPr>
        <p:txBody>
          <a:bodyPr spcFirstLastPara="1" wrap="square" lIns="121900" tIns="60925" rIns="121900" bIns="60925" anchor="ctr" anchorCtr="0"/>
          <a:lstStyle>
            <a:lvl1pPr lvl="0" algn="l" rtl="0">
              <a:spcBef>
                <a:spcPts val="0"/>
              </a:spcBef>
              <a:spcAft>
                <a:spcPts val="0"/>
              </a:spcAft>
              <a:buSzPts val="1900"/>
              <a:buNone/>
              <a:defRPr/>
            </a:lvl1pPr>
            <a:lvl2pPr lvl="1" algn="l" rtl="0">
              <a:spcBef>
                <a:spcPts val="0"/>
              </a:spcBef>
              <a:spcAft>
                <a:spcPts val="0"/>
              </a:spcAft>
              <a:buSzPts val="1900"/>
              <a:buNone/>
              <a:defRPr/>
            </a:lvl2pPr>
            <a:lvl3pPr lvl="2" algn="l" rtl="0">
              <a:spcBef>
                <a:spcPts val="0"/>
              </a:spcBef>
              <a:spcAft>
                <a:spcPts val="0"/>
              </a:spcAft>
              <a:buSzPts val="1900"/>
              <a:buNone/>
              <a:defRPr/>
            </a:lvl3pPr>
            <a:lvl4pPr lvl="3" algn="l" rtl="0">
              <a:spcBef>
                <a:spcPts val="0"/>
              </a:spcBef>
              <a:spcAft>
                <a:spcPts val="0"/>
              </a:spcAft>
              <a:buSzPts val="1900"/>
              <a:buNone/>
              <a:defRPr/>
            </a:lvl4pPr>
            <a:lvl5pPr lvl="4" algn="l" rtl="0">
              <a:spcBef>
                <a:spcPts val="0"/>
              </a:spcBef>
              <a:spcAft>
                <a:spcPts val="0"/>
              </a:spcAft>
              <a:buSzPts val="1900"/>
              <a:buNone/>
              <a:defRPr/>
            </a:lvl5pPr>
            <a:lvl6pPr lvl="5" algn="l" rtl="0">
              <a:spcBef>
                <a:spcPts val="0"/>
              </a:spcBef>
              <a:spcAft>
                <a:spcPts val="0"/>
              </a:spcAft>
              <a:buSzPts val="1900"/>
              <a:buNone/>
              <a:defRPr/>
            </a:lvl6pPr>
            <a:lvl7pPr lvl="6" algn="l" rtl="0">
              <a:spcBef>
                <a:spcPts val="0"/>
              </a:spcBef>
              <a:spcAft>
                <a:spcPts val="0"/>
              </a:spcAft>
              <a:buSzPts val="1900"/>
              <a:buNone/>
              <a:defRPr/>
            </a:lvl7pPr>
            <a:lvl8pPr lvl="7" algn="l" rtl="0">
              <a:spcBef>
                <a:spcPts val="0"/>
              </a:spcBef>
              <a:spcAft>
                <a:spcPts val="0"/>
              </a:spcAft>
              <a:buSzPts val="1900"/>
              <a:buNone/>
              <a:defRPr/>
            </a:lvl8pPr>
            <a:lvl9pPr lvl="8" algn="l" rtl="0">
              <a:spcBef>
                <a:spcPts val="0"/>
              </a:spcBef>
              <a:spcAft>
                <a:spcPts val="0"/>
              </a:spcAft>
              <a:buSzPts val="1900"/>
              <a:buNone/>
              <a:defRPr/>
            </a:lvl9pPr>
          </a:lstStyle>
          <a:p>
            <a:endParaRPr/>
          </a:p>
        </p:txBody>
      </p:sp>
      <p:sp>
        <p:nvSpPr>
          <p:cNvPr id="431" name="Google Shape;431;p57"/>
          <p:cNvSpPr txBox="1">
            <a:spLocks noGrp="1"/>
          </p:cNvSpPr>
          <p:nvPr>
            <p:ph type="sldNum" idx="12"/>
          </p:nvPr>
        </p:nvSpPr>
        <p:spPr>
          <a:xfrm>
            <a:off x="8610600" y="6356352"/>
            <a:ext cx="2743200" cy="365100"/>
          </a:xfrm>
          <a:prstGeom prst="rect">
            <a:avLst/>
          </a:prstGeom>
          <a:noFill/>
          <a:ln>
            <a:noFill/>
          </a:ln>
        </p:spPr>
        <p:txBody>
          <a:bodyPr spcFirstLastPara="1" wrap="square" lIns="121900" tIns="60925" rIns="121900" bIns="60925" anchor="ctr" anchorCtr="0">
            <a:noAutofit/>
          </a:bodyPr>
          <a:lstStyle>
            <a:lvl1pPr marL="0" marR="0" lvl="0" indent="0" algn="r" rtl="0">
              <a:spcBef>
                <a:spcPts val="0"/>
              </a:spcBef>
              <a:spcAft>
                <a:spcPts val="0"/>
              </a:spcAft>
              <a:buNone/>
              <a:defRPr sz="1200">
                <a:solidFill>
                  <a:srgbClr val="888888"/>
                </a:solidFill>
                <a:latin typeface="Calibri"/>
                <a:ea typeface="Calibri"/>
                <a:cs typeface="Calibri"/>
                <a:sym typeface="Calibri"/>
              </a:defRPr>
            </a:lvl1pPr>
            <a:lvl2pPr marL="0" marR="0" lvl="1" indent="0" algn="r" rtl="0">
              <a:spcBef>
                <a:spcPts val="0"/>
              </a:spcBef>
              <a:spcAft>
                <a:spcPts val="0"/>
              </a:spcAft>
              <a:buNone/>
              <a:defRPr sz="1200">
                <a:solidFill>
                  <a:srgbClr val="888888"/>
                </a:solidFill>
                <a:latin typeface="Calibri"/>
                <a:ea typeface="Calibri"/>
                <a:cs typeface="Calibri"/>
                <a:sym typeface="Calibri"/>
              </a:defRPr>
            </a:lvl2pPr>
            <a:lvl3pPr marL="0" marR="0" lvl="2" indent="0" algn="r" rtl="0">
              <a:spcBef>
                <a:spcPts val="0"/>
              </a:spcBef>
              <a:spcAft>
                <a:spcPts val="0"/>
              </a:spcAft>
              <a:buNone/>
              <a:defRPr sz="1200">
                <a:solidFill>
                  <a:srgbClr val="888888"/>
                </a:solidFill>
                <a:latin typeface="Calibri"/>
                <a:ea typeface="Calibri"/>
                <a:cs typeface="Calibri"/>
                <a:sym typeface="Calibri"/>
              </a:defRPr>
            </a:lvl3pPr>
            <a:lvl4pPr marL="0" marR="0" lvl="3" indent="0" algn="r" rtl="0">
              <a:spcBef>
                <a:spcPts val="0"/>
              </a:spcBef>
              <a:spcAft>
                <a:spcPts val="0"/>
              </a:spcAft>
              <a:buNone/>
              <a:defRPr sz="1200">
                <a:solidFill>
                  <a:srgbClr val="888888"/>
                </a:solidFill>
                <a:latin typeface="Calibri"/>
                <a:ea typeface="Calibri"/>
                <a:cs typeface="Calibri"/>
                <a:sym typeface="Calibri"/>
              </a:defRPr>
            </a:lvl4pPr>
            <a:lvl5pPr marL="0" marR="0" lvl="4" indent="0" algn="r" rtl="0">
              <a:spcBef>
                <a:spcPts val="0"/>
              </a:spcBef>
              <a:spcAft>
                <a:spcPts val="0"/>
              </a:spcAft>
              <a:buNone/>
              <a:defRPr sz="1200">
                <a:solidFill>
                  <a:srgbClr val="888888"/>
                </a:solidFill>
                <a:latin typeface="Calibri"/>
                <a:ea typeface="Calibri"/>
                <a:cs typeface="Calibri"/>
                <a:sym typeface="Calibri"/>
              </a:defRPr>
            </a:lvl5pPr>
            <a:lvl6pPr marL="0" marR="0" lvl="5" indent="0" algn="r" rtl="0">
              <a:spcBef>
                <a:spcPts val="0"/>
              </a:spcBef>
              <a:spcAft>
                <a:spcPts val="0"/>
              </a:spcAft>
              <a:buNone/>
              <a:defRPr sz="1200">
                <a:solidFill>
                  <a:srgbClr val="888888"/>
                </a:solidFill>
                <a:latin typeface="Calibri"/>
                <a:ea typeface="Calibri"/>
                <a:cs typeface="Calibri"/>
                <a:sym typeface="Calibri"/>
              </a:defRPr>
            </a:lvl6pPr>
            <a:lvl7pPr marL="0" marR="0" lvl="6" indent="0" algn="r" rtl="0">
              <a:spcBef>
                <a:spcPts val="0"/>
              </a:spcBef>
              <a:spcAft>
                <a:spcPts val="0"/>
              </a:spcAft>
              <a:buNone/>
              <a:defRPr sz="1200">
                <a:solidFill>
                  <a:srgbClr val="888888"/>
                </a:solidFill>
                <a:latin typeface="Calibri"/>
                <a:ea typeface="Calibri"/>
                <a:cs typeface="Calibri"/>
                <a:sym typeface="Calibri"/>
              </a:defRPr>
            </a:lvl7pPr>
            <a:lvl8pPr marL="0" marR="0" lvl="7" indent="0" algn="r" rtl="0">
              <a:spcBef>
                <a:spcPts val="0"/>
              </a:spcBef>
              <a:spcAft>
                <a:spcPts val="0"/>
              </a:spcAft>
              <a:buNone/>
              <a:defRPr sz="1200">
                <a:solidFill>
                  <a:srgbClr val="888888"/>
                </a:solidFill>
                <a:latin typeface="Calibri"/>
                <a:ea typeface="Calibri"/>
                <a:cs typeface="Calibri"/>
                <a:sym typeface="Calibri"/>
              </a:defRPr>
            </a:lvl8pPr>
            <a:lvl9pPr marL="0" marR="0" lvl="8" indent="0" algn="r" rtl="0">
              <a:spcBef>
                <a:spcPts val="0"/>
              </a:spcBef>
              <a:spcAft>
                <a:spcPts val="0"/>
              </a:spcAft>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32"/>
        <p:cNvGrpSpPr/>
        <p:nvPr/>
      </p:nvGrpSpPr>
      <p:grpSpPr>
        <a:xfrm>
          <a:off x="0" y="0"/>
          <a:ext cx="0" cy="0"/>
          <a:chOff x="0" y="0"/>
          <a:chExt cx="0" cy="0"/>
        </a:xfrm>
      </p:grpSpPr>
      <p:sp>
        <p:nvSpPr>
          <p:cNvPr id="433" name="Google Shape;433;p58"/>
          <p:cNvSpPr/>
          <p:nvPr/>
        </p:nvSpPr>
        <p:spPr>
          <a:xfrm>
            <a:off x="-90488" y="-57151"/>
            <a:ext cx="12282300" cy="6923100"/>
          </a:xfrm>
          <a:prstGeom prst="rect">
            <a:avLst/>
          </a:prstGeom>
          <a:solidFill>
            <a:srgbClr val="EEF9FC"/>
          </a:solidFill>
          <a:ln>
            <a:noFill/>
          </a:ln>
        </p:spPr>
        <p:txBody>
          <a:bodyPr spcFirstLastPara="1" wrap="square" lIns="121900" tIns="60925" rIns="121900" bIns="60925"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434" name="Google Shape;434;p58"/>
          <p:cNvPicPr preferRelativeResize="0"/>
          <p:nvPr/>
        </p:nvPicPr>
        <p:blipFill rotWithShape="1">
          <a:blip r:embed="rId2">
            <a:alphaModFix/>
          </a:blip>
          <a:srcRect r="22438" b="43019"/>
          <a:stretch/>
        </p:blipFill>
        <p:spPr>
          <a:xfrm>
            <a:off x="8235952" y="5599114"/>
            <a:ext cx="4075113" cy="1312863"/>
          </a:xfrm>
          <a:prstGeom prst="rect">
            <a:avLst/>
          </a:prstGeom>
          <a:noFill/>
          <a:ln>
            <a:noFill/>
          </a:ln>
        </p:spPr>
      </p:pic>
      <p:sp>
        <p:nvSpPr>
          <p:cNvPr id="435" name="Google Shape;435;p58"/>
          <p:cNvSpPr txBox="1"/>
          <p:nvPr/>
        </p:nvSpPr>
        <p:spPr>
          <a:xfrm>
            <a:off x="850899" y="6356352"/>
            <a:ext cx="5146800" cy="365100"/>
          </a:xfrm>
          <a:prstGeom prst="rect">
            <a:avLst/>
          </a:prstGeom>
          <a:noFill/>
          <a:ln>
            <a:noFill/>
          </a:ln>
        </p:spPr>
        <p:txBody>
          <a:bodyPr spcFirstLastPara="1" wrap="square" lIns="121900" tIns="60925" rIns="121900" bIns="60925" anchor="ctr" anchorCtr="0">
            <a:noAutofit/>
          </a:bodyPr>
          <a:lstStyle/>
          <a:p>
            <a:pPr marL="0" marR="0" lvl="0" indent="0" algn="ctr" rtl="0">
              <a:spcBef>
                <a:spcPts val="0"/>
              </a:spcBef>
              <a:spcAft>
                <a:spcPts val="0"/>
              </a:spcAft>
              <a:buNone/>
            </a:pPr>
            <a:r>
              <a:rPr lang="en-US" sz="1200">
                <a:solidFill>
                  <a:srgbClr val="888888"/>
                </a:solidFill>
                <a:latin typeface="Calibri"/>
                <a:ea typeface="Calibri"/>
                <a:cs typeface="Calibri"/>
                <a:sym typeface="Calibri"/>
              </a:rPr>
              <a:t>© 2019 University Corporation for Atmospheric Research. All Rights Reserved </a:t>
            </a:r>
            <a:endParaRPr sz="1900"/>
          </a:p>
        </p:txBody>
      </p:sp>
      <p:sp>
        <p:nvSpPr>
          <p:cNvPr id="436" name="Google Shape;436;p58"/>
          <p:cNvSpPr txBox="1">
            <a:spLocks noGrp="1"/>
          </p:cNvSpPr>
          <p:nvPr>
            <p:ph type="title"/>
          </p:nvPr>
        </p:nvSpPr>
        <p:spPr>
          <a:xfrm>
            <a:off x="839788" y="365127"/>
            <a:ext cx="10515600" cy="1325700"/>
          </a:xfrm>
          <a:prstGeom prst="rect">
            <a:avLst/>
          </a:prstGeom>
          <a:noFill/>
          <a:ln>
            <a:noFill/>
          </a:ln>
        </p:spPr>
        <p:txBody>
          <a:bodyPr spcFirstLastPara="1" wrap="square" lIns="121900" tIns="60925" rIns="121900" bIns="60925" anchor="ctr" anchorCtr="0"/>
          <a:lstStyle>
            <a:lvl1pPr lvl="0" algn="l" rtl="0">
              <a:lnSpc>
                <a:spcPct val="90000"/>
              </a:lnSpc>
              <a:spcBef>
                <a:spcPts val="0"/>
              </a:spcBef>
              <a:spcAft>
                <a:spcPts val="0"/>
              </a:spcAft>
              <a:buSzPts val="1900"/>
              <a:buNone/>
              <a:defRPr/>
            </a:lvl1pPr>
            <a:lvl2pPr lvl="1" algn="l" rtl="0">
              <a:lnSpc>
                <a:spcPct val="90000"/>
              </a:lnSpc>
              <a:spcBef>
                <a:spcPts val="0"/>
              </a:spcBef>
              <a:spcAft>
                <a:spcPts val="0"/>
              </a:spcAft>
              <a:buSzPts val="1900"/>
              <a:buNone/>
              <a:defRPr/>
            </a:lvl2pPr>
            <a:lvl3pPr lvl="2" algn="l" rtl="0">
              <a:lnSpc>
                <a:spcPct val="90000"/>
              </a:lnSpc>
              <a:spcBef>
                <a:spcPts val="0"/>
              </a:spcBef>
              <a:spcAft>
                <a:spcPts val="0"/>
              </a:spcAft>
              <a:buSzPts val="1900"/>
              <a:buNone/>
              <a:defRPr/>
            </a:lvl3pPr>
            <a:lvl4pPr lvl="3" algn="l" rtl="0">
              <a:lnSpc>
                <a:spcPct val="90000"/>
              </a:lnSpc>
              <a:spcBef>
                <a:spcPts val="0"/>
              </a:spcBef>
              <a:spcAft>
                <a:spcPts val="0"/>
              </a:spcAft>
              <a:buSzPts val="1900"/>
              <a:buNone/>
              <a:defRPr/>
            </a:lvl4pPr>
            <a:lvl5pPr lvl="4" algn="l" rtl="0">
              <a:lnSpc>
                <a:spcPct val="90000"/>
              </a:lnSpc>
              <a:spcBef>
                <a:spcPts val="0"/>
              </a:spcBef>
              <a:spcAft>
                <a:spcPts val="0"/>
              </a:spcAft>
              <a:buSzPts val="1900"/>
              <a:buNone/>
              <a:defRPr/>
            </a:lvl5pPr>
            <a:lvl6pPr lvl="5" algn="l" rtl="0">
              <a:lnSpc>
                <a:spcPct val="90000"/>
              </a:lnSpc>
              <a:spcBef>
                <a:spcPts val="0"/>
              </a:spcBef>
              <a:spcAft>
                <a:spcPts val="0"/>
              </a:spcAft>
              <a:buSzPts val="1900"/>
              <a:buNone/>
              <a:defRPr/>
            </a:lvl6pPr>
            <a:lvl7pPr lvl="6" algn="l" rtl="0">
              <a:lnSpc>
                <a:spcPct val="90000"/>
              </a:lnSpc>
              <a:spcBef>
                <a:spcPts val="0"/>
              </a:spcBef>
              <a:spcAft>
                <a:spcPts val="0"/>
              </a:spcAft>
              <a:buSzPts val="1900"/>
              <a:buNone/>
              <a:defRPr/>
            </a:lvl7pPr>
            <a:lvl8pPr lvl="7" algn="l" rtl="0">
              <a:lnSpc>
                <a:spcPct val="90000"/>
              </a:lnSpc>
              <a:spcBef>
                <a:spcPts val="0"/>
              </a:spcBef>
              <a:spcAft>
                <a:spcPts val="0"/>
              </a:spcAft>
              <a:buSzPts val="1900"/>
              <a:buNone/>
              <a:defRPr/>
            </a:lvl8pPr>
            <a:lvl9pPr lvl="8" algn="l" rtl="0">
              <a:lnSpc>
                <a:spcPct val="90000"/>
              </a:lnSpc>
              <a:spcBef>
                <a:spcPts val="0"/>
              </a:spcBef>
              <a:spcAft>
                <a:spcPts val="0"/>
              </a:spcAft>
              <a:buSzPts val="1900"/>
              <a:buNone/>
              <a:defRPr/>
            </a:lvl9pPr>
          </a:lstStyle>
          <a:p>
            <a:endParaRPr/>
          </a:p>
        </p:txBody>
      </p:sp>
      <p:sp>
        <p:nvSpPr>
          <p:cNvPr id="437" name="Google Shape;437;p58"/>
          <p:cNvSpPr txBox="1">
            <a:spLocks noGrp="1"/>
          </p:cNvSpPr>
          <p:nvPr>
            <p:ph type="body" idx="1"/>
          </p:nvPr>
        </p:nvSpPr>
        <p:spPr>
          <a:xfrm>
            <a:off x="839789" y="1681163"/>
            <a:ext cx="5157600" cy="824100"/>
          </a:xfrm>
          <a:prstGeom prst="rect">
            <a:avLst/>
          </a:prstGeom>
          <a:noFill/>
          <a:ln>
            <a:noFill/>
          </a:ln>
        </p:spPr>
        <p:txBody>
          <a:bodyPr spcFirstLastPara="1" wrap="square" lIns="121900" tIns="60925" rIns="121900" bIns="60925" anchor="b" anchorCtr="0"/>
          <a:lstStyle>
            <a:lvl1pPr marL="457200" lvl="0" indent="-228600" algn="l" rtl="0">
              <a:lnSpc>
                <a:spcPct val="90000"/>
              </a:lnSpc>
              <a:spcBef>
                <a:spcPts val="1000"/>
              </a:spcBef>
              <a:spcAft>
                <a:spcPts val="0"/>
              </a:spcAft>
              <a:buClr>
                <a:srgbClr val="595857"/>
              </a:buClr>
              <a:buSzPts val="2400"/>
              <a:buNone/>
              <a:defRPr sz="2400" b="1"/>
            </a:lvl1pPr>
            <a:lvl2pPr marL="914400" lvl="1" indent="-228600" algn="l" rtl="0">
              <a:lnSpc>
                <a:spcPct val="90000"/>
              </a:lnSpc>
              <a:spcBef>
                <a:spcPts val="500"/>
              </a:spcBef>
              <a:spcAft>
                <a:spcPts val="0"/>
              </a:spcAft>
              <a:buClr>
                <a:srgbClr val="595857"/>
              </a:buClr>
              <a:buSzPts val="2000"/>
              <a:buNone/>
              <a:defRPr sz="2000" b="1"/>
            </a:lvl2pPr>
            <a:lvl3pPr marL="1371600" lvl="2" indent="-228600" algn="l" rtl="0">
              <a:lnSpc>
                <a:spcPct val="90000"/>
              </a:lnSpc>
              <a:spcBef>
                <a:spcPts val="500"/>
              </a:spcBef>
              <a:spcAft>
                <a:spcPts val="0"/>
              </a:spcAft>
              <a:buClr>
                <a:srgbClr val="595857"/>
              </a:buClr>
              <a:buSzPts val="1800"/>
              <a:buNone/>
              <a:defRPr sz="1800" b="1"/>
            </a:lvl3pPr>
            <a:lvl4pPr marL="1828800" lvl="3" indent="-228600" algn="l" rtl="0">
              <a:lnSpc>
                <a:spcPct val="90000"/>
              </a:lnSpc>
              <a:spcBef>
                <a:spcPts val="500"/>
              </a:spcBef>
              <a:spcAft>
                <a:spcPts val="0"/>
              </a:spcAft>
              <a:buClr>
                <a:srgbClr val="595857"/>
              </a:buClr>
              <a:buSzPts val="1600"/>
              <a:buNone/>
              <a:defRPr sz="1600" b="1"/>
            </a:lvl4pPr>
            <a:lvl5pPr marL="2286000" lvl="4" indent="-228600" algn="l" rtl="0">
              <a:lnSpc>
                <a:spcPct val="90000"/>
              </a:lnSpc>
              <a:spcBef>
                <a:spcPts val="500"/>
              </a:spcBef>
              <a:spcAft>
                <a:spcPts val="0"/>
              </a:spcAft>
              <a:buClr>
                <a:srgbClr val="595857"/>
              </a:buClr>
              <a:buSzPts val="1600"/>
              <a:buNone/>
              <a:defRPr sz="1600" b="1"/>
            </a:lvl5pPr>
            <a:lvl6pPr marL="2743200" lvl="5" indent="-228600" algn="l" rtl="0">
              <a:lnSpc>
                <a:spcPct val="90000"/>
              </a:lnSpc>
              <a:spcBef>
                <a:spcPts val="500"/>
              </a:spcBef>
              <a:spcAft>
                <a:spcPts val="0"/>
              </a:spcAft>
              <a:buClr>
                <a:schemeClr val="dk1"/>
              </a:buClr>
              <a:buSzPts val="1600"/>
              <a:buNone/>
              <a:defRPr sz="1600" b="1"/>
            </a:lvl6pPr>
            <a:lvl7pPr marL="3200400" lvl="6" indent="-228600" algn="l" rtl="0">
              <a:lnSpc>
                <a:spcPct val="90000"/>
              </a:lnSpc>
              <a:spcBef>
                <a:spcPts val="500"/>
              </a:spcBef>
              <a:spcAft>
                <a:spcPts val="0"/>
              </a:spcAft>
              <a:buClr>
                <a:schemeClr val="dk1"/>
              </a:buClr>
              <a:buSzPts val="1600"/>
              <a:buNone/>
              <a:defRPr sz="1600" b="1"/>
            </a:lvl7pPr>
            <a:lvl8pPr marL="3657600" lvl="7" indent="-228600" algn="l" rtl="0">
              <a:lnSpc>
                <a:spcPct val="90000"/>
              </a:lnSpc>
              <a:spcBef>
                <a:spcPts val="500"/>
              </a:spcBef>
              <a:spcAft>
                <a:spcPts val="0"/>
              </a:spcAft>
              <a:buClr>
                <a:schemeClr val="dk1"/>
              </a:buClr>
              <a:buSzPts val="1600"/>
              <a:buNone/>
              <a:defRPr sz="1600" b="1"/>
            </a:lvl8pPr>
            <a:lvl9pPr marL="4114800" lvl="8" indent="-228600" algn="l" rtl="0">
              <a:lnSpc>
                <a:spcPct val="90000"/>
              </a:lnSpc>
              <a:spcBef>
                <a:spcPts val="500"/>
              </a:spcBef>
              <a:spcAft>
                <a:spcPts val="0"/>
              </a:spcAft>
              <a:buClr>
                <a:schemeClr val="dk1"/>
              </a:buClr>
              <a:buSzPts val="1600"/>
              <a:buNone/>
              <a:defRPr sz="1600" b="1"/>
            </a:lvl9pPr>
          </a:lstStyle>
          <a:p>
            <a:endParaRPr/>
          </a:p>
        </p:txBody>
      </p:sp>
      <p:sp>
        <p:nvSpPr>
          <p:cNvPr id="438" name="Google Shape;438;p58"/>
          <p:cNvSpPr txBox="1">
            <a:spLocks noGrp="1"/>
          </p:cNvSpPr>
          <p:nvPr>
            <p:ph type="body" idx="2"/>
          </p:nvPr>
        </p:nvSpPr>
        <p:spPr>
          <a:xfrm>
            <a:off x="839789" y="2505075"/>
            <a:ext cx="5157600" cy="3684300"/>
          </a:xfrm>
          <a:prstGeom prst="rect">
            <a:avLst/>
          </a:prstGeom>
          <a:noFill/>
          <a:ln>
            <a:noFill/>
          </a:ln>
        </p:spPr>
        <p:txBody>
          <a:bodyPr spcFirstLastPara="1" wrap="square" lIns="121900" tIns="60925" rIns="121900" bIns="60925" anchor="t" anchorCtr="0"/>
          <a:lstStyle>
            <a:lvl1pPr marL="457200" lvl="0" indent="-381000" algn="l" rtl="0">
              <a:lnSpc>
                <a:spcPct val="90000"/>
              </a:lnSpc>
              <a:spcBef>
                <a:spcPts val="1000"/>
              </a:spcBef>
              <a:spcAft>
                <a:spcPts val="0"/>
              </a:spcAft>
              <a:buClr>
                <a:srgbClr val="595857"/>
              </a:buClr>
              <a:buSzPts val="2400"/>
              <a:buChar char="•"/>
              <a:defRPr/>
            </a:lvl1pPr>
            <a:lvl2pPr marL="914400" lvl="1" indent="-381000" algn="l" rtl="0">
              <a:lnSpc>
                <a:spcPct val="90000"/>
              </a:lnSpc>
              <a:spcBef>
                <a:spcPts val="500"/>
              </a:spcBef>
              <a:spcAft>
                <a:spcPts val="0"/>
              </a:spcAft>
              <a:buClr>
                <a:srgbClr val="595857"/>
              </a:buClr>
              <a:buSzPts val="2400"/>
              <a:buChar char="•"/>
              <a:defRPr/>
            </a:lvl2pPr>
            <a:lvl3pPr marL="1371600" lvl="2" indent="-381000" algn="l" rtl="0">
              <a:lnSpc>
                <a:spcPct val="90000"/>
              </a:lnSpc>
              <a:spcBef>
                <a:spcPts val="500"/>
              </a:spcBef>
              <a:spcAft>
                <a:spcPts val="0"/>
              </a:spcAft>
              <a:buClr>
                <a:srgbClr val="595857"/>
              </a:buClr>
              <a:buSzPts val="2400"/>
              <a:buChar char="•"/>
              <a:defRPr/>
            </a:lvl3pPr>
            <a:lvl4pPr marL="1828800" lvl="3" indent="-381000" algn="l" rtl="0">
              <a:lnSpc>
                <a:spcPct val="90000"/>
              </a:lnSpc>
              <a:spcBef>
                <a:spcPts val="500"/>
              </a:spcBef>
              <a:spcAft>
                <a:spcPts val="0"/>
              </a:spcAft>
              <a:buClr>
                <a:srgbClr val="595857"/>
              </a:buClr>
              <a:buSzPts val="2400"/>
              <a:buChar char="•"/>
              <a:defRPr/>
            </a:lvl4pPr>
            <a:lvl5pPr marL="2286000" lvl="4" indent="-381000" algn="l" rtl="0">
              <a:lnSpc>
                <a:spcPct val="90000"/>
              </a:lnSpc>
              <a:spcBef>
                <a:spcPts val="500"/>
              </a:spcBef>
              <a:spcAft>
                <a:spcPts val="0"/>
              </a:spcAft>
              <a:buClr>
                <a:srgbClr val="595857"/>
              </a:buClr>
              <a:buSzPts val="2400"/>
              <a:buChar char="•"/>
              <a:defRPr/>
            </a:lvl5pPr>
            <a:lvl6pPr marL="2743200" lvl="5" indent="-381000" algn="l" rtl="0">
              <a:lnSpc>
                <a:spcPct val="90000"/>
              </a:lnSpc>
              <a:spcBef>
                <a:spcPts val="500"/>
              </a:spcBef>
              <a:spcAft>
                <a:spcPts val="0"/>
              </a:spcAft>
              <a:buClr>
                <a:schemeClr val="dk1"/>
              </a:buClr>
              <a:buSzPts val="2400"/>
              <a:buChar char="•"/>
              <a:defRPr/>
            </a:lvl6pPr>
            <a:lvl7pPr marL="3200400" lvl="6" indent="-381000" algn="l" rtl="0">
              <a:lnSpc>
                <a:spcPct val="90000"/>
              </a:lnSpc>
              <a:spcBef>
                <a:spcPts val="500"/>
              </a:spcBef>
              <a:spcAft>
                <a:spcPts val="0"/>
              </a:spcAft>
              <a:buClr>
                <a:schemeClr val="dk1"/>
              </a:buClr>
              <a:buSzPts val="2400"/>
              <a:buChar char="•"/>
              <a:defRPr/>
            </a:lvl7pPr>
            <a:lvl8pPr marL="3657600" lvl="7" indent="-381000" algn="l" rtl="0">
              <a:lnSpc>
                <a:spcPct val="90000"/>
              </a:lnSpc>
              <a:spcBef>
                <a:spcPts val="500"/>
              </a:spcBef>
              <a:spcAft>
                <a:spcPts val="0"/>
              </a:spcAft>
              <a:buClr>
                <a:schemeClr val="dk1"/>
              </a:buClr>
              <a:buSzPts val="2400"/>
              <a:buChar char="•"/>
              <a:defRPr/>
            </a:lvl8pPr>
            <a:lvl9pPr marL="4114800" lvl="8" indent="-381000" algn="l" rtl="0">
              <a:lnSpc>
                <a:spcPct val="90000"/>
              </a:lnSpc>
              <a:spcBef>
                <a:spcPts val="500"/>
              </a:spcBef>
              <a:spcAft>
                <a:spcPts val="0"/>
              </a:spcAft>
              <a:buClr>
                <a:schemeClr val="dk1"/>
              </a:buClr>
              <a:buSzPts val="2400"/>
              <a:buChar char="•"/>
              <a:defRPr/>
            </a:lvl9pPr>
          </a:lstStyle>
          <a:p>
            <a:endParaRPr/>
          </a:p>
        </p:txBody>
      </p:sp>
      <p:sp>
        <p:nvSpPr>
          <p:cNvPr id="439" name="Google Shape;439;p58"/>
          <p:cNvSpPr txBox="1">
            <a:spLocks noGrp="1"/>
          </p:cNvSpPr>
          <p:nvPr>
            <p:ph type="body" idx="3"/>
          </p:nvPr>
        </p:nvSpPr>
        <p:spPr>
          <a:xfrm>
            <a:off x="6172202" y="1681163"/>
            <a:ext cx="5183100" cy="824100"/>
          </a:xfrm>
          <a:prstGeom prst="rect">
            <a:avLst/>
          </a:prstGeom>
          <a:noFill/>
          <a:ln>
            <a:noFill/>
          </a:ln>
        </p:spPr>
        <p:txBody>
          <a:bodyPr spcFirstLastPara="1" wrap="square" lIns="121900" tIns="60925" rIns="121900" bIns="60925" anchor="b" anchorCtr="0"/>
          <a:lstStyle>
            <a:lvl1pPr marL="457200" lvl="0" indent="-228600" algn="l" rtl="0">
              <a:lnSpc>
                <a:spcPct val="90000"/>
              </a:lnSpc>
              <a:spcBef>
                <a:spcPts val="1000"/>
              </a:spcBef>
              <a:spcAft>
                <a:spcPts val="0"/>
              </a:spcAft>
              <a:buClr>
                <a:srgbClr val="595857"/>
              </a:buClr>
              <a:buSzPts val="2400"/>
              <a:buNone/>
              <a:defRPr sz="2400" b="1"/>
            </a:lvl1pPr>
            <a:lvl2pPr marL="914400" lvl="1" indent="-228600" algn="l" rtl="0">
              <a:lnSpc>
                <a:spcPct val="90000"/>
              </a:lnSpc>
              <a:spcBef>
                <a:spcPts val="500"/>
              </a:spcBef>
              <a:spcAft>
                <a:spcPts val="0"/>
              </a:spcAft>
              <a:buClr>
                <a:srgbClr val="595857"/>
              </a:buClr>
              <a:buSzPts val="2000"/>
              <a:buNone/>
              <a:defRPr sz="2000" b="1"/>
            </a:lvl2pPr>
            <a:lvl3pPr marL="1371600" lvl="2" indent="-228600" algn="l" rtl="0">
              <a:lnSpc>
                <a:spcPct val="90000"/>
              </a:lnSpc>
              <a:spcBef>
                <a:spcPts val="500"/>
              </a:spcBef>
              <a:spcAft>
                <a:spcPts val="0"/>
              </a:spcAft>
              <a:buClr>
                <a:srgbClr val="595857"/>
              </a:buClr>
              <a:buSzPts val="1800"/>
              <a:buNone/>
              <a:defRPr sz="1800" b="1"/>
            </a:lvl3pPr>
            <a:lvl4pPr marL="1828800" lvl="3" indent="-228600" algn="l" rtl="0">
              <a:lnSpc>
                <a:spcPct val="90000"/>
              </a:lnSpc>
              <a:spcBef>
                <a:spcPts val="500"/>
              </a:spcBef>
              <a:spcAft>
                <a:spcPts val="0"/>
              </a:spcAft>
              <a:buClr>
                <a:srgbClr val="595857"/>
              </a:buClr>
              <a:buSzPts val="1600"/>
              <a:buNone/>
              <a:defRPr sz="1600" b="1"/>
            </a:lvl4pPr>
            <a:lvl5pPr marL="2286000" lvl="4" indent="-228600" algn="l" rtl="0">
              <a:lnSpc>
                <a:spcPct val="90000"/>
              </a:lnSpc>
              <a:spcBef>
                <a:spcPts val="500"/>
              </a:spcBef>
              <a:spcAft>
                <a:spcPts val="0"/>
              </a:spcAft>
              <a:buClr>
                <a:srgbClr val="595857"/>
              </a:buClr>
              <a:buSzPts val="1600"/>
              <a:buNone/>
              <a:defRPr sz="1600" b="1"/>
            </a:lvl5pPr>
            <a:lvl6pPr marL="2743200" lvl="5" indent="-228600" algn="l" rtl="0">
              <a:lnSpc>
                <a:spcPct val="90000"/>
              </a:lnSpc>
              <a:spcBef>
                <a:spcPts val="500"/>
              </a:spcBef>
              <a:spcAft>
                <a:spcPts val="0"/>
              </a:spcAft>
              <a:buClr>
                <a:schemeClr val="dk1"/>
              </a:buClr>
              <a:buSzPts val="1600"/>
              <a:buNone/>
              <a:defRPr sz="1600" b="1"/>
            </a:lvl6pPr>
            <a:lvl7pPr marL="3200400" lvl="6" indent="-228600" algn="l" rtl="0">
              <a:lnSpc>
                <a:spcPct val="90000"/>
              </a:lnSpc>
              <a:spcBef>
                <a:spcPts val="500"/>
              </a:spcBef>
              <a:spcAft>
                <a:spcPts val="0"/>
              </a:spcAft>
              <a:buClr>
                <a:schemeClr val="dk1"/>
              </a:buClr>
              <a:buSzPts val="1600"/>
              <a:buNone/>
              <a:defRPr sz="1600" b="1"/>
            </a:lvl7pPr>
            <a:lvl8pPr marL="3657600" lvl="7" indent="-228600" algn="l" rtl="0">
              <a:lnSpc>
                <a:spcPct val="90000"/>
              </a:lnSpc>
              <a:spcBef>
                <a:spcPts val="500"/>
              </a:spcBef>
              <a:spcAft>
                <a:spcPts val="0"/>
              </a:spcAft>
              <a:buClr>
                <a:schemeClr val="dk1"/>
              </a:buClr>
              <a:buSzPts val="1600"/>
              <a:buNone/>
              <a:defRPr sz="1600" b="1"/>
            </a:lvl8pPr>
            <a:lvl9pPr marL="4114800" lvl="8" indent="-228600" algn="l" rtl="0">
              <a:lnSpc>
                <a:spcPct val="90000"/>
              </a:lnSpc>
              <a:spcBef>
                <a:spcPts val="500"/>
              </a:spcBef>
              <a:spcAft>
                <a:spcPts val="0"/>
              </a:spcAft>
              <a:buClr>
                <a:schemeClr val="dk1"/>
              </a:buClr>
              <a:buSzPts val="1600"/>
              <a:buNone/>
              <a:defRPr sz="1600" b="1"/>
            </a:lvl9pPr>
          </a:lstStyle>
          <a:p>
            <a:endParaRPr/>
          </a:p>
        </p:txBody>
      </p:sp>
      <p:sp>
        <p:nvSpPr>
          <p:cNvPr id="440" name="Google Shape;440;p58"/>
          <p:cNvSpPr txBox="1">
            <a:spLocks noGrp="1"/>
          </p:cNvSpPr>
          <p:nvPr>
            <p:ph type="body" idx="4"/>
          </p:nvPr>
        </p:nvSpPr>
        <p:spPr>
          <a:xfrm>
            <a:off x="6172202" y="2505075"/>
            <a:ext cx="5183100" cy="3684300"/>
          </a:xfrm>
          <a:prstGeom prst="rect">
            <a:avLst/>
          </a:prstGeom>
          <a:noFill/>
          <a:ln>
            <a:noFill/>
          </a:ln>
        </p:spPr>
        <p:txBody>
          <a:bodyPr spcFirstLastPara="1" wrap="square" lIns="121900" tIns="60925" rIns="121900" bIns="60925" anchor="t" anchorCtr="0"/>
          <a:lstStyle>
            <a:lvl1pPr marL="457200" lvl="0" indent="-381000" algn="l" rtl="0">
              <a:lnSpc>
                <a:spcPct val="90000"/>
              </a:lnSpc>
              <a:spcBef>
                <a:spcPts val="1000"/>
              </a:spcBef>
              <a:spcAft>
                <a:spcPts val="0"/>
              </a:spcAft>
              <a:buClr>
                <a:srgbClr val="595857"/>
              </a:buClr>
              <a:buSzPts val="2400"/>
              <a:buChar char="•"/>
              <a:defRPr/>
            </a:lvl1pPr>
            <a:lvl2pPr marL="914400" lvl="1" indent="-381000" algn="l" rtl="0">
              <a:lnSpc>
                <a:spcPct val="90000"/>
              </a:lnSpc>
              <a:spcBef>
                <a:spcPts val="500"/>
              </a:spcBef>
              <a:spcAft>
                <a:spcPts val="0"/>
              </a:spcAft>
              <a:buClr>
                <a:srgbClr val="595857"/>
              </a:buClr>
              <a:buSzPts val="2400"/>
              <a:buChar char="•"/>
              <a:defRPr/>
            </a:lvl2pPr>
            <a:lvl3pPr marL="1371600" lvl="2" indent="-381000" algn="l" rtl="0">
              <a:lnSpc>
                <a:spcPct val="90000"/>
              </a:lnSpc>
              <a:spcBef>
                <a:spcPts val="500"/>
              </a:spcBef>
              <a:spcAft>
                <a:spcPts val="0"/>
              </a:spcAft>
              <a:buClr>
                <a:srgbClr val="595857"/>
              </a:buClr>
              <a:buSzPts val="2400"/>
              <a:buChar char="•"/>
              <a:defRPr/>
            </a:lvl3pPr>
            <a:lvl4pPr marL="1828800" lvl="3" indent="-381000" algn="l" rtl="0">
              <a:lnSpc>
                <a:spcPct val="90000"/>
              </a:lnSpc>
              <a:spcBef>
                <a:spcPts val="500"/>
              </a:spcBef>
              <a:spcAft>
                <a:spcPts val="0"/>
              </a:spcAft>
              <a:buClr>
                <a:srgbClr val="595857"/>
              </a:buClr>
              <a:buSzPts val="2400"/>
              <a:buChar char="•"/>
              <a:defRPr/>
            </a:lvl4pPr>
            <a:lvl5pPr marL="2286000" lvl="4" indent="-381000" algn="l" rtl="0">
              <a:lnSpc>
                <a:spcPct val="90000"/>
              </a:lnSpc>
              <a:spcBef>
                <a:spcPts val="500"/>
              </a:spcBef>
              <a:spcAft>
                <a:spcPts val="0"/>
              </a:spcAft>
              <a:buClr>
                <a:srgbClr val="595857"/>
              </a:buClr>
              <a:buSzPts val="2400"/>
              <a:buChar char="•"/>
              <a:defRPr/>
            </a:lvl5pPr>
            <a:lvl6pPr marL="2743200" lvl="5" indent="-381000" algn="l" rtl="0">
              <a:lnSpc>
                <a:spcPct val="90000"/>
              </a:lnSpc>
              <a:spcBef>
                <a:spcPts val="500"/>
              </a:spcBef>
              <a:spcAft>
                <a:spcPts val="0"/>
              </a:spcAft>
              <a:buClr>
                <a:schemeClr val="dk1"/>
              </a:buClr>
              <a:buSzPts val="2400"/>
              <a:buChar char="•"/>
              <a:defRPr/>
            </a:lvl6pPr>
            <a:lvl7pPr marL="3200400" lvl="6" indent="-381000" algn="l" rtl="0">
              <a:lnSpc>
                <a:spcPct val="90000"/>
              </a:lnSpc>
              <a:spcBef>
                <a:spcPts val="500"/>
              </a:spcBef>
              <a:spcAft>
                <a:spcPts val="0"/>
              </a:spcAft>
              <a:buClr>
                <a:schemeClr val="dk1"/>
              </a:buClr>
              <a:buSzPts val="2400"/>
              <a:buChar char="•"/>
              <a:defRPr/>
            </a:lvl7pPr>
            <a:lvl8pPr marL="3657600" lvl="7" indent="-381000" algn="l" rtl="0">
              <a:lnSpc>
                <a:spcPct val="90000"/>
              </a:lnSpc>
              <a:spcBef>
                <a:spcPts val="500"/>
              </a:spcBef>
              <a:spcAft>
                <a:spcPts val="0"/>
              </a:spcAft>
              <a:buClr>
                <a:schemeClr val="dk1"/>
              </a:buClr>
              <a:buSzPts val="2400"/>
              <a:buChar char="•"/>
              <a:defRPr/>
            </a:lvl8pPr>
            <a:lvl9pPr marL="4114800" lvl="8" indent="-381000" algn="l" rtl="0">
              <a:lnSpc>
                <a:spcPct val="90000"/>
              </a:lnSpc>
              <a:spcBef>
                <a:spcPts val="500"/>
              </a:spcBef>
              <a:spcAft>
                <a:spcPts val="0"/>
              </a:spcAft>
              <a:buClr>
                <a:schemeClr val="dk1"/>
              </a:buClr>
              <a:buSzPts val="2400"/>
              <a:buChar char="•"/>
              <a:defRPr/>
            </a:lvl9pPr>
          </a:lstStyle>
          <a:p>
            <a:endParaRPr/>
          </a:p>
        </p:txBody>
      </p:sp>
      <p:sp>
        <p:nvSpPr>
          <p:cNvPr id="441" name="Google Shape;441;p58"/>
          <p:cNvSpPr txBox="1">
            <a:spLocks noGrp="1"/>
          </p:cNvSpPr>
          <p:nvPr>
            <p:ph type="dt" idx="10"/>
          </p:nvPr>
        </p:nvSpPr>
        <p:spPr>
          <a:xfrm>
            <a:off x="6351" y="6356351"/>
            <a:ext cx="701700" cy="266700"/>
          </a:xfrm>
          <a:prstGeom prst="rect">
            <a:avLst/>
          </a:prstGeom>
          <a:noFill/>
          <a:ln>
            <a:noFill/>
          </a:ln>
        </p:spPr>
        <p:txBody>
          <a:bodyPr spcFirstLastPara="1" wrap="square" lIns="121900" tIns="60925" rIns="121900" bIns="60925" anchor="ctr" anchorCtr="0"/>
          <a:lstStyle>
            <a:lvl1pPr lvl="0" algn="l" rtl="0">
              <a:spcBef>
                <a:spcPts val="0"/>
              </a:spcBef>
              <a:spcAft>
                <a:spcPts val="0"/>
              </a:spcAft>
              <a:buSzPts val="1900"/>
              <a:buNone/>
              <a:defRPr/>
            </a:lvl1pPr>
            <a:lvl2pPr lvl="1" algn="l" rtl="0">
              <a:spcBef>
                <a:spcPts val="0"/>
              </a:spcBef>
              <a:spcAft>
                <a:spcPts val="0"/>
              </a:spcAft>
              <a:buSzPts val="1900"/>
              <a:buNone/>
              <a:defRPr/>
            </a:lvl2pPr>
            <a:lvl3pPr lvl="2" algn="l" rtl="0">
              <a:spcBef>
                <a:spcPts val="0"/>
              </a:spcBef>
              <a:spcAft>
                <a:spcPts val="0"/>
              </a:spcAft>
              <a:buSzPts val="1900"/>
              <a:buNone/>
              <a:defRPr/>
            </a:lvl3pPr>
            <a:lvl4pPr lvl="3" algn="l" rtl="0">
              <a:spcBef>
                <a:spcPts val="0"/>
              </a:spcBef>
              <a:spcAft>
                <a:spcPts val="0"/>
              </a:spcAft>
              <a:buSzPts val="1900"/>
              <a:buNone/>
              <a:defRPr/>
            </a:lvl4pPr>
            <a:lvl5pPr lvl="4" algn="l" rtl="0">
              <a:spcBef>
                <a:spcPts val="0"/>
              </a:spcBef>
              <a:spcAft>
                <a:spcPts val="0"/>
              </a:spcAft>
              <a:buSzPts val="1900"/>
              <a:buNone/>
              <a:defRPr/>
            </a:lvl5pPr>
            <a:lvl6pPr lvl="5" algn="l" rtl="0">
              <a:spcBef>
                <a:spcPts val="0"/>
              </a:spcBef>
              <a:spcAft>
                <a:spcPts val="0"/>
              </a:spcAft>
              <a:buSzPts val="1900"/>
              <a:buNone/>
              <a:defRPr/>
            </a:lvl6pPr>
            <a:lvl7pPr lvl="6" algn="l" rtl="0">
              <a:spcBef>
                <a:spcPts val="0"/>
              </a:spcBef>
              <a:spcAft>
                <a:spcPts val="0"/>
              </a:spcAft>
              <a:buSzPts val="1900"/>
              <a:buNone/>
              <a:defRPr/>
            </a:lvl7pPr>
            <a:lvl8pPr lvl="7" algn="l" rtl="0">
              <a:spcBef>
                <a:spcPts val="0"/>
              </a:spcBef>
              <a:spcAft>
                <a:spcPts val="0"/>
              </a:spcAft>
              <a:buSzPts val="1900"/>
              <a:buNone/>
              <a:defRPr/>
            </a:lvl8pPr>
            <a:lvl9pPr lvl="8" algn="l" rtl="0">
              <a:spcBef>
                <a:spcPts val="0"/>
              </a:spcBef>
              <a:spcAft>
                <a:spcPts val="0"/>
              </a:spcAft>
              <a:buSzPts val="1900"/>
              <a:buNone/>
              <a:defRPr/>
            </a:lvl9pPr>
          </a:lstStyle>
          <a:p>
            <a:endParaRPr/>
          </a:p>
        </p:txBody>
      </p:sp>
      <p:sp>
        <p:nvSpPr>
          <p:cNvPr id="442" name="Google Shape;442;p58"/>
          <p:cNvSpPr txBox="1">
            <a:spLocks noGrp="1"/>
          </p:cNvSpPr>
          <p:nvPr>
            <p:ph type="sldNum" idx="12"/>
          </p:nvPr>
        </p:nvSpPr>
        <p:spPr>
          <a:xfrm>
            <a:off x="8610600" y="6356352"/>
            <a:ext cx="2743200" cy="365100"/>
          </a:xfrm>
          <a:prstGeom prst="rect">
            <a:avLst/>
          </a:prstGeom>
          <a:noFill/>
          <a:ln>
            <a:noFill/>
          </a:ln>
        </p:spPr>
        <p:txBody>
          <a:bodyPr spcFirstLastPara="1" wrap="square" lIns="121900" tIns="60925" rIns="121900" bIns="60925" anchor="ctr" anchorCtr="0">
            <a:noAutofit/>
          </a:bodyPr>
          <a:lstStyle>
            <a:lvl1pPr marL="0" marR="0" lvl="0" indent="0" algn="r" rtl="0">
              <a:spcBef>
                <a:spcPts val="0"/>
              </a:spcBef>
              <a:spcAft>
                <a:spcPts val="0"/>
              </a:spcAft>
              <a:buNone/>
              <a:defRPr sz="1200">
                <a:solidFill>
                  <a:srgbClr val="888888"/>
                </a:solidFill>
                <a:latin typeface="Calibri"/>
                <a:ea typeface="Calibri"/>
                <a:cs typeface="Calibri"/>
                <a:sym typeface="Calibri"/>
              </a:defRPr>
            </a:lvl1pPr>
            <a:lvl2pPr marL="0" marR="0" lvl="1" indent="0" algn="r" rtl="0">
              <a:spcBef>
                <a:spcPts val="0"/>
              </a:spcBef>
              <a:spcAft>
                <a:spcPts val="0"/>
              </a:spcAft>
              <a:buNone/>
              <a:defRPr sz="1200">
                <a:solidFill>
                  <a:srgbClr val="888888"/>
                </a:solidFill>
                <a:latin typeface="Calibri"/>
                <a:ea typeface="Calibri"/>
                <a:cs typeface="Calibri"/>
                <a:sym typeface="Calibri"/>
              </a:defRPr>
            </a:lvl2pPr>
            <a:lvl3pPr marL="0" marR="0" lvl="2" indent="0" algn="r" rtl="0">
              <a:spcBef>
                <a:spcPts val="0"/>
              </a:spcBef>
              <a:spcAft>
                <a:spcPts val="0"/>
              </a:spcAft>
              <a:buNone/>
              <a:defRPr sz="1200">
                <a:solidFill>
                  <a:srgbClr val="888888"/>
                </a:solidFill>
                <a:latin typeface="Calibri"/>
                <a:ea typeface="Calibri"/>
                <a:cs typeface="Calibri"/>
                <a:sym typeface="Calibri"/>
              </a:defRPr>
            </a:lvl3pPr>
            <a:lvl4pPr marL="0" marR="0" lvl="3" indent="0" algn="r" rtl="0">
              <a:spcBef>
                <a:spcPts val="0"/>
              </a:spcBef>
              <a:spcAft>
                <a:spcPts val="0"/>
              </a:spcAft>
              <a:buNone/>
              <a:defRPr sz="1200">
                <a:solidFill>
                  <a:srgbClr val="888888"/>
                </a:solidFill>
                <a:latin typeface="Calibri"/>
                <a:ea typeface="Calibri"/>
                <a:cs typeface="Calibri"/>
                <a:sym typeface="Calibri"/>
              </a:defRPr>
            </a:lvl4pPr>
            <a:lvl5pPr marL="0" marR="0" lvl="4" indent="0" algn="r" rtl="0">
              <a:spcBef>
                <a:spcPts val="0"/>
              </a:spcBef>
              <a:spcAft>
                <a:spcPts val="0"/>
              </a:spcAft>
              <a:buNone/>
              <a:defRPr sz="1200">
                <a:solidFill>
                  <a:srgbClr val="888888"/>
                </a:solidFill>
                <a:latin typeface="Calibri"/>
                <a:ea typeface="Calibri"/>
                <a:cs typeface="Calibri"/>
                <a:sym typeface="Calibri"/>
              </a:defRPr>
            </a:lvl5pPr>
            <a:lvl6pPr marL="0" marR="0" lvl="5" indent="0" algn="r" rtl="0">
              <a:spcBef>
                <a:spcPts val="0"/>
              </a:spcBef>
              <a:spcAft>
                <a:spcPts val="0"/>
              </a:spcAft>
              <a:buNone/>
              <a:defRPr sz="1200">
                <a:solidFill>
                  <a:srgbClr val="888888"/>
                </a:solidFill>
                <a:latin typeface="Calibri"/>
                <a:ea typeface="Calibri"/>
                <a:cs typeface="Calibri"/>
                <a:sym typeface="Calibri"/>
              </a:defRPr>
            </a:lvl6pPr>
            <a:lvl7pPr marL="0" marR="0" lvl="6" indent="0" algn="r" rtl="0">
              <a:spcBef>
                <a:spcPts val="0"/>
              </a:spcBef>
              <a:spcAft>
                <a:spcPts val="0"/>
              </a:spcAft>
              <a:buNone/>
              <a:defRPr sz="1200">
                <a:solidFill>
                  <a:srgbClr val="888888"/>
                </a:solidFill>
                <a:latin typeface="Calibri"/>
                <a:ea typeface="Calibri"/>
                <a:cs typeface="Calibri"/>
                <a:sym typeface="Calibri"/>
              </a:defRPr>
            </a:lvl7pPr>
            <a:lvl8pPr marL="0" marR="0" lvl="7" indent="0" algn="r" rtl="0">
              <a:spcBef>
                <a:spcPts val="0"/>
              </a:spcBef>
              <a:spcAft>
                <a:spcPts val="0"/>
              </a:spcAft>
              <a:buNone/>
              <a:defRPr sz="1200">
                <a:solidFill>
                  <a:srgbClr val="888888"/>
                </a:solidFill>
                <a:latin typeface="Calibri"/>
                <a:ea typeface="Calibri"/>
                <a:cs typeface="Calibri"/>
                <a:sym typeface="Calibri"/>
              </a:defRPr>
            </a:lvl8pPr>
            <a:lvl9pPr marL="0" marR="0" lvl="8" indent="0" algn="r" rtl="0">
              <a:spcBef>
                <a:spcPts val="0"/>
              </a:spcBef>
              <a:spcAft>
                <a:spcPts val="0"/>
              </a:spcAft>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43"/>
        <p:cNvGrpSpPr/>
        <p:nvPr/>
      </p:nvGrpSpPr>
      <p:grpSpPr>
        <a:xfrm>
          <a:off x="0" y="0"/>
          <a:ext cx="0" cy="0"/>
          <a:chOff x="0" y="0"/>
          <a:chExt cx="0" cy="0"/>
        </a:xfrm>
      </p:grpSpPr>
      <p:sp>
        <p:nvSpPr>
          <p:cNvPr id="444" name="Google Shape;444;p59"/>
          <p:cNvSpPr/>
          <p:nvPr/>
        </p:nvSpPr>
        <p:spPr>
          <a:xfrm>
            <a:off x="-90488" y="-57151"/>
            <a:ext cx="12282300" cy="6923100"/>
          </a:xfrm>
          <a:prstGeom prst="rect">
            <a:avLst/>
          </a:prstGeom>
          <a:solidFill>
            <a:srgbClr val="EEF9FC"/>
          </a:solidFill>
          <a:ln>
            <a:noFill/>
          </a:ln>
        </p:spPr>
        <p:txBody>
          <a:bodyPr spcFirstLastPara="1" wrap="square" lIns="121900" tIns="60925" rIns="121900" bIns="60925"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445" name="Google Shape;445;p59"/>
          <p:cNvPicPr preferRelativeResize="0"/>
          <p:nvPr/>
        </p:nvPicPr>
        <p:blipFill rotWithShape="1">
          <a:blip r:embed="rId2">
            <a:alphaModFix/>
          </a:blip>
          <a:srcRect r="22438" b="43019"/>
          <a:stretch/>
        </p:blipFill>
        <p:spPr>
          <a:xfrm>
            <a:off x="8235952" y="5599114"/>
            <a:ext cx="4075113" cy="1312863"/>
          </a:xfrm>
          <a:prstGeom prst="rect">
            <a:avLst/>
          </a:prstGeom>
          <a:noFill/>
          <a:ln>
            <a:noFill/>
          </a:ln>
        </p:spPr>
      </p:pic>
      <p:sp>
        <p:nvSpPr>
          <p:cNvPr id="446" name="Google Shape;446;p59"/>
          <p:cNvSpPr txBox="1"/>
          <p:nvPr/>
        </p:nvSpPr>
        <p:spPr>
          <a:xfrm>
            <a:off x="850899" y="6356352"/>
            <a:ext cx="5108100" cy="365100"/>
          </a:xfrm>
          <a:prstGeom prst="rect">
            <a:avLst/>
          </a:prstGeom>
          <a:noFill/>
          <a:ln>
            <a:noFill/>
          </a:ln>
        </p:spPr>
        <p:txBody>
          <a:bodyPr spcFirstLastPara="1" wrap="square" lIns="121900" tIns="60925" rIns="121900" bIns="60925" anchor="ctr" anchorCtr="0">
            <a:noAutofit/>
          </a:bodyPr>
          <a:lstStyle/>
          <a:p>
            <a:pPr marL="0" marR="0" lvl="0" indent="0" algn="ctr" rtl="0">
              <a:spcBef>
                <a:spcPts val="0"/>
              </a:spcBef>
              <a:spcAft>
                <a:spcPts val="0"/>
              </a:spcAft>
              <a:buNone/>
            </a:pPr>
            <a:r>
              <a:rPr lang="en-US" sz="1200">
                <a:solidFill>
                  <a:srgbClr val="888888"/>
                </a:solidFill>
                <a:latin typeface="Calibri"/>
                <a:ea typeface="Calibri"/>
                <a:cs typeface="Calibri"/>
                <a:sym typeface="Calibri"/>
              </a:rPr>
              <a:t>© 2019 University Corporation for Atmospheric Research. All Rights Reserved </a:t>
            </a:r>
            <a:endParaRPr sz="1900"/>
          </a:p>
        </p:txBody>
      </p:sp>
      <p:sp>
        <p:nvSpPr>
          <p:cNvPr id="447" name="Google Shape;447;p59"/>
          <p:cNvSpPr txBox="1">
            <a:spLocks noGrp="1"/>
          </p:cNvSpPr>
          <p:nvPr>
            <p:ph type="title"/>
          </p:nvPr>
        </p:nvSpPr>
        <p:spPr>
          <a:xfrm>
            <a:off x="838200" y="365127"/>
            <a:ext cx="10515600" cy="1325700"/>
          </a:xfrm>
          <a:prstGeom prst="rect">
            <a:avLst/>
          </a:prstGeom>
          <a:noFill/>
          <a:ln>
            <a:noFill/>
          </a:ln>
        </p:spPr>
        <p:txBody>
          <a:bodyPr spcFirstLastPara="1" wrap="square" lIns="121900" tIns="60925" rIns="121900" bIns="60925" anchor="ctr" anchorCtr="0"/>
          <a:lstStyle>
            <a:lvl1pPr lvl="0" algn="l" rtl="0">
              <a:lnSpc>
                <a:spcPct val="90000"/>
              </a:lnSpc>
              <a:spcBef>
                <a:spcPts val="0"/>
              </a:spcBef>
              <a:spcAft>
                <a:spcPts val="0"/>
              </a:spcAft>
              <a:buSzPts val="1900"/>
              <a:buNone/>
              <a:defRPr/>
            </a:lvl1pPr>
            <a:lvl2pPr lvl="1" algn="l" rtl="0">
              <a:lnSpc>
                <a:spcPct val="90000"/>
              </a:lnSpc>
              <a:spcBef>
                <a:spcPts val="0"/>
              </a:spcBef>
              <a:spcAft>
                <a:spcPts val="0"/>
              </a:spcAft>
              <a:buSzPts val="1900"/>
              <a:buNone/>
              <a:defRPr/>
            </a:lvl2pPr>
            <a:lvl3pPr lvl="2" algn="l" rtl="0">
              <a:lnSpc>
                <a:spcPct val="90000"/>
              </a:lnSpc>
              <a:spcBef>
                <a:spcPts val="0"/>
              </a:spcBef>
              <a:spcAft>
                <a:spcPts val="0"/>
              </a:spcAft>
              <a:buSzPts val="1900"/>
              <a:buNone/>
              <a:defRPr/>
            </a:lvl3pPr>
            <a:lvl4pPr lvl="3" algn="l" rtl="0">
              <a:lnSpc>
                <a:spcPct val="90000"/>
              </a:lnSpc>
              <a:spcBef>
                <a:spcPts val="0"/>
              </a:spcBef>
              <a:spcAft>
                <a:spcPts val="0"/>
              </a:spcAft>
              <a:buSzPts val="1900"/>
              <a:buNone/>
              <a:defRPr/>
            </a:lvl4pPr>
            <a:lvl5pPr lvl="4" algn="l" rtl="0">
              <a:lnSpc>
                <a:spcPct val="90000"/>
              </a:lnSpc>
              <a:spcBef>
                <a:spcPts val="0"/>
              </a:spcBef>
              <a:spcAft>
                <a:spcPts val="0"/>
              </a:spcAft>
              <a:buSzPts val="1900"/>
              <a:buNone/>
              <a:defRPr/>
            </a:lvl5pPr>
            <a:lvl6pPr lvl="5" algn="l" rtl="0">
              <a:lnSpc>
                <a:spcPct val="90000"/>
              </a:lnSpc>
              <a:spcBef>
                <a:spcPts val="0"/>
              </a:spcBef>
              <a:spcAft>
                <a:spcPts val="0"/>
              </a:spcAft>
              <a:buSzPts val="1900"/>
              <a:buNone/>
              <a:defRPr/>
            </a:lvl6pPr>
            <a:lvl7pPr lvl="6" algn="l" rtl="0">
              <a:lnSpc>
                <a:spcPct val="90000"/>
              </a:lnSpc>
              <a:spcBef>
                <a:spcPts val="0"/>
              </a:spcBef>
              <a:spcAft>
                <a:spcPts val="0"/>
              </a:spcAft>
              <a:buSzPts val="1900"/>
              <a:buNone/>
              <a:defRPr/>
            </a:lvl7pPr>
            <a:lvl8pPr lvl="7" algn="l" rtl="0">
              <a:lnSpc>
                <a:spcPct val="90000"/>
              </a:lnSpc>
              <a:spcBef>
                <a:spcPts val="0"/>
              </a:spcBef>
              <a:spcAft>
                <a:spcPts val="0"/>
              </a:spcAft>
              <a:buSzPts val="1900"/>
              <a:buNone/>
              <a:defRPr/>
            </a:lvl8pPr>
            <a:lvl9pPr lvl="8" algn="l" rtl="0">
              <a:lnSpc>
                <a:spcPct val="90000"/>
              </a:lnSpc>
              <a:spcBef>
                <a:spcPts val="0"/>
              </a:spcBef>
              <a:spcAft>
                <a:spcPts val="0"/>
              </a:spcAft>
              <a:buSzPts val="1900"/>
              <a:buNone/>
              <a:defRPr/>
            </a:lvl9pPr>
          </a:lstStyle>
          <a:p>
            <a:endParaRPr/>
          </a:p>
        </p:txBody>
      </p:sp>
      <p:sp>
        <p:nvSpPr>
          <p:cNvPr id="448" name="Google Shape;448;p59"/>
          <p:cNvSpPr txBox="1">
            <a:spLocks noGrp="1"/>
          </p:cNvSpPr>
          <p:nvPr>
            <p:ph type="dt" idx="10"/>
          </p:nvPr>
        </p:nvSpPr>
        <p:spPr>
          <a:xfrm>
            <a:off x="6351" y="6356351"/>
            <a:ext cx="701700" cy="266700"/>
          </a:xfrm>
          <a:prstGeom prst="rect">
            <a:avLst/>
          </a:prstGeom>
          <a:noFill/>
          <a:ln>
            <a:noFill/>
          </a:ln>
        </p:spPr>
        <p:txBody>
          <a:bodyPr spcFirstLastPara="1" wrap="square" lIns="121900" tIns="60925" rIns="121900" bIns="60925" anchor="ctr" anchorCtr="0"/>
          <a:lstStyle>
            <a:lvl1pPr lvl="0" algn="l" rtl="0">
              <a:spcBef>
                <a:spcPts val="0"/>
              </a:spcBef>
              <a:spcAft>
                <a:spcPts val="0"/>
              </a:spcAft>
              <a:buSzPts val="1900"/>
              <a:buNone/>
              <a:defRPr/>
            </a:lvl1pPr>
            <a:lvl2pPr lvl="1" algn="l" rtl="0">
              <a:spcBef>
                <a:spcPts val="0"/>
              </a:spcBef>
              <a:spcAft>
                <a:spcPts val="0"/>
              </a:spcAft>
              <a:buSzPts val="1900"/>
              <a:buNone/>
              <a:defRPr/>
            </a:lvl2pPr>
            <a:lvl3pPr lvl="2" algn="l" rtl="0">
              <a:spcBef>
                <a:spcPts val="0"/>
              </a:spcBef>
              <a:spcAft>
                <a:spcPts val="0"/>
              </a:spcAft>
              <a:buSzPts val="1900"/>
              <a:buNone/>
              <a:defRPr/>
            </a:lvl3pPr>
            <a:lvl4pPr lvl="3" algn="l" rtl="0">
              <a:spcBef>
                <a:spcPts val="0"/>
              </a:spcBef>
              <a:spcAft>
                <a:spcPts val="0"/>
              </a:spcAft>
              <a:buSzPts val="1900"/>
              <a:buNone/>
              <a:defRPr/>
            </a:lvl4pPr>
            <a:lvl5pPr lvl="4" algn="l" rtl="0">
              <a:spcBef>
                <a:spcPts val="0"/>
              </a:spcBef>
              <a:spcAft>
                <a:spcPts val="0"/>
              </a:spcAft>
              <a:buSzPts val="1900"/>
              <a:buNone/>
              <a:defRPr/>
            </a:lvl5pPr>
            <a:lvl6pPr lvl="5" algn="l" rtl="0">
              <a:spcBef>
                <a:spcPts val="0"/>
              </a:spcBef>
              <a:spcAft>
                <a:spcPts val="0"/>
              </a:spcAft>
              <a:buSzPts val="1900"/>
              <a:buNone/>
              <a:defRPr/>
            </a:lvl6pPr>
            <a:lvl7pPr lvl="6" algn="l" rtl="0">
              <a:spcBef>
                <a:spcPts val="0"/>
              </a:spcBef>
              <a:spcAft>
                <a:spcPts val="0"/>
              </a:spcAft>
              <a:buSzPts val="1900"/>
              <a:buNone/>
              <a:defRPr/>
            </a:lvl7pPr>
            <a:lvl8pPr lvl="7" algn="l" rtl="0">
              <a:spcBef>
                <a:spcPts val="0"/>
              </a:spcBef>
              <a:spcAft>
                <a:spcPts val="0"/>
              </a:spcAft>
              <a:buSzPts val="1900"/>
              <a:buNone/>
              <a:defRPr/>
            </a:lvl8pPr>
            <a:lvl9pPr lvl="8" algn="l" rtl="0">
              <a:spcBef>
                <a:spcPts val="0"/>
              </a:spcBef>
              <a:spcAft>
                <a:spcPts val="0"/>
              </a:spcAft>
              <a:buSzPts val="1900"/>
              <a:buNone/>
              <a:defRPr/>
            </a:lvl9pPr>
          </a:lstStyle>
          <a:p>
            <a:endParaRPr/>
          </a:p>
        </p:txBody>
      </p:sp>
      <p:sp>
        <p:nvSpPr>
          <p:cNvPr id="449" name="Google Shape;449;p59"/>
          <p:cNvSpPr txBox="1">
            <a:spLocks noGrp="1"/>
          </p:cNvSpPr>
          <p:nvPr>
            <p:ph type="sldNum" idx="12"/>
          </p:nvPr>
        </p:nvSpPr>
        <p:spPr>
          <a:xfrm>
            <a:off x="8610600" y="6356352"/>
            <a:ext cx="2743200" cy="365100"/>
          </a:xfrm>
          <a:prstGeom prst="rect">
            <a:avLst/>
          </a:prstGeom>
          <a:noFill/>
          <a:ln>
            <a:noFill/>
          </a:ln>
        </p:spPr>
        <p:txBody>
          <a:bodyPr spcFirstLastPara="1" wrap="square" lIns="121900" tIns="60925" rIns="121900" bIns="60925" anchor="ctr" anchorCtr="0">
            <a:noAutofit/>
          </a:bodyPr>
          <a:lstStyle>
            <a:lvl1pPr marL="0" marR="0" lvl="0" indent="0" algn="r" rtl="0">
              <a:spcBef>
                <a:spcPts val="0"/>
              </a:spcBef>
              <a:spcAft>
                <a:spcPts val="0"/>
              </a:spcAft>
              <a:buNone/>
              <a:defRPr sz="1200">
                <a:solidFill>
                  <a:srgbClr val="888888"/>
                </a:solidFill>
                <a:latin typeface="Calibri"/>
                <a:ea typeface="Calibri"/>
                <a:cs typeface="Calibri"/>
                <a:sym typeface="Calibri"/>
              </a:defRPr>
            </a:lvl1pPr>
            <a:lvl2pPr marL="0" marR="0" lvl="1" indent="0" algn="r" rtl="0">
              <a:spcBef>
                <a:spcPts val="0"/>
              </a:spcBef>
              <a:spcAft>
                <a:spcPts val="0"/>
              </a:spcAft>
              <a:buNone/>
              <a:defRPr sz="1200">
                <a:solidFill>
                  <a:srgbClr val="888888"/>
                </a:solidFill>
                <a:latin typeface="Calibri"/>
                <a:ea typeface="Calibri"/>
                <a:cs typeface="Calibri"/>
                <a:sym typeface="Calibri"/>
              </a:defRPr>
            </a:lvl2pPr>
            <a:lvl3pPr marL="0" marR="0" lvl="2" indent="0" algn="r" rtl="0">
              <a:spcBef>
                <a:spcPts val="0"/>
              </a:spcBef>
              <a:spcAft>
                <a:spcPts val="0"/>
              </a:spcAft>
              <a:buNone/>
              <a:defRPr sz="1200">
                <a:solidFill>
                  <a:srgbClr val="888888"/>
                </a:solidFill>
                <a:latin typeface="Calibri"/>
                <a:ea typeface="Calibri"/>
                <a:cs typeface="Calibri"/>
                <a:sym typeface="Calibri"/>
              </a:defRPr>
            </a:lvl3pPr>
            <a:lvl4pPr marL="0" marR="0" lvl="3" indent="0" algn="r" rtl="0">
              <a:spcBef>
                <a:spcPts val="0"/>
              </a:spcBef>
              <a:spcAft>
                <a:spcPts val="0"/>
              </a:spcAft>
              <a:buNone/>
              <a:defRPr sz="1200">
                <a:solidFill>
                  <a:srgbClr val="888888"/>
                </a:solidFill>
                <a:latin typeface="Calibri"/>
                <a:ea typeface="Calibri"/>
                <a:cs typeface="Calibri"/>
                <a:sym typeface="Calibri"/>
              </a:defRPr>
            </a:lvl4pPr>
            <a:lvl5pPr marL="0" marR="0" lvl="4" indent="0" algn="r" rtl="0">
              <a:spcBef>
                <a:spcPts val="0"/>
              </a:spcBef>
              <a:spcAft>
                <a:spcPts val="0"/>
              </a:spcAft>
              <a:buNone/>
              <a:defRPr sz="1200">
                <a:solidFill>
                  <a:srgbClr val="888888"/>
                </a:solidFill>
                <a:latin typeface="Calibri"/>
                <a:ea typeface="Calibri"/>
                <a:cs typeface="Calibri"/>
                <a:sym typeface="Calibri"/>
              </a:defRPr>
            </a:lvl5pPr>
            <a:lvl6pPr marL="0" marR="0" lvl="5" indent="0" algn="r" rtl="0">
              <a:spcBef>
                <a:spcPts val="0"/>
              </a:spcBef>
              <a:spcAft>
                <a:spcPts val="0"/>
              </a:spcAft>
              <a:buNone/>
              <a:defRPr sz="1200">
                <a:solidFill>
                  <a:srgbClr val="888888"/>
                </a:solidFill>
                <a:latin typeface="Calibri"/>
                <a:ea typeface="Calibri"/>
                <a:cs typeface="Calibri"/>
                <a:sym typeface="Calibri"/>
              </a:defRPr>
            </a:lvl6pPr>
            <a:lvl7pPr marL="0" marR="0" lvl="6" indent="0" algn="r" rtl="0">
              <a:spcBef>
                <a:spcPts val="0"/>
              </a:spcBef>
              <a:spcAft>
                <a:spcPts val="0"/>
              </a:spcAft>
              <a:buNone/>
              <a:defRPr sz="1200">
                <a:solidFill>
                  <a:srgbClr val="888888"/>
                </a:solidFill>
                <a:latin typeface="Calibri"/>
                <a:ea typeface="Calibri"/>
                <a:cs typeface="Calibri"/>
                <a:sym typeface="Calibri"/>
              </a:defRPr>
            </a:lvl7pPr>
            <a:lvl8pPr marL="0" marR="0" lvl="7" indent="0" algn="r" rtl="0">
              <a:spcBef>
                <a:spcPts val="0"/>
              </a:spcBef>
              <a:spcAft>
                <a:spcPts val="0"/>
              </a:spcAft>
              <a:buNone/>
              <a:defRPr sz="1200">
                <a:solidFill>
                  <a:srgbClr val="888888"/>
                </a:solidFill>
                <a:latin typeface="Calibri"/>
                <a:ea typeface="Calibri"/>
                <a:cs typeface="Calibri"/>
                <a:sym typeface="Calibri"/>
              </a:defRPr>
            </a:lvl8pPr>
            <a:lvl9pPr marL="0" marR="0" lvl="8" indent="0" algn="r" rtl="0">
              <a:spcBef>
                <a:spcPts val="0"/>
              </a:spcBef>
              <a:spcAft>
                <a:spcPts val="0"/>
              </a:spcAft>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50"/>
        <p:cNvGrpSpPr/>
        <p:nvPr/>
      </p:nvGrpSpPr>
      <p:grpSpPr>
        <a:xfrm>
          <a:off x="0" y="0"/>
          <a:ext cx="0" cy="0"/>
          <a:chOff x="0" y="0"/>
          <a:chExt cx="0" cy="0"/>
        </a:xfrm>
      </p:grpSpPr>
      <p:sp>
        <p:nvSpPr>
          <p:cNvPr id="451" name="Google Shape;451;p60"/>
          <p:cNvSpPr/>
          <p:nvPr/>
        </p:nvSpPr>
        <p:spPr>
          <a:xfrm>
            <a:off x="-90488" y="-57151"/>
            <a:ext cx="12282300" cy="6923100"/>
          </a:xfrm>
          <a:prstGeom prst="rect">
            <a:avLst/>
          </a:prstGeom>
          <a:solidFill>
            <a:srgbClr val="EEF9FC"/>
          </a:solidFill>
          <a:ln>
            <a:noFill/>
          </a:ln>
        </p:spPr>
        <p:txBody>
          <a:bodyPr spcFirstLastPara="1" wrap="square" lIns="121900" tIns="60925" rIns="121900" bIns="60925"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452" name="Google Shape;452;p60"/>
          <p:cNvPicPr preferRelativeResize="0"/>
          <p:nvPr/>
        </p:nvPicPr>
        <p:blipFill rotWithShape="1">
          <a:blip r:embed="rId2">
            <a:alphaModFix/>
          </a:blip>
          <a:srcRect r="22438" b="43019"/>
          <a:stretch/>
        </p:blipFill>
        <p:spPr>
          <a:xfrm>
            <a:off x="8235952" y="5599114"/>
            <a:ext cx="4075113" cy="1312863"/>
          </a:xfrm>
          <a:prstGeom prst="rect">
            <a:avLst/>
          </a:prstGeom>
          <a:noFill/>
          <a:ln>
            <a:noFill/>
          </a:ln>
        </p:spPr>
      </p:pic>
      <p:sp>
        <p:nvSpPr>
          <p:cNvPr id="453" name="Google Shape;453;p60"/>
          <p:cNvSpPr txBox="1">
            <a:spLocks noGrp="1"/>
          </p:cNvSpPr>
          <p:nvPr>
            <p:ph type="dt" idx="10"/>
          </p:nvPr>
        </p:nvSpPr>
        <p:spPr>
          <a:xfrm>
            <a:off x="6351" y="6356351"/>
            <a:ext cx="701700" cy="266700"/>
          </a:xfrm>
          <a:prstGeom prst="rect">
            <a:avLst/>
          </a:prstGeom>
          <a:noFill/>
          <a:ln>
            <a:noFill/>
          </a:ln>
        </p:spPr>
        <p:txBody>
          <a:bodyPr spcFirstLastPara="1" wrap="square" lIns="121900" tIns="60925" rIns="121900" bIns="60925" anchor="ctr" anchorCtr="0"/>
          <a:lstStyle>
            <a:lvl1pPr lvl="0" algn="l" rtl="0">
              <a:spcBef>
                <a:spcPts val="0"/>
              </a:spcBef>
              <a:spcAft>
                <a:spcPts val="0"/>
              </a:spcAft>
              <a:buSzPts val="1900"/>
              <a:buNone/>
              <a:defRPr/>
            </a:lvl1pPr>
            <a:lvl2pPr lvl="1" algn="l" rtl="0">
              <a:spcBef>
                <a:spcPts val="0"/>
              </a:spcBef>
              <a:spcAft>
                <a:spcPts val="0"/>
              </a:spcAft>
              <a:buSzPts val="1900"/>
              <a:buNone/>
              <a:defRPr/>
            </a:lvl2pPr>
            <a:lvl3pPr lvl="2" algn="l" rtl="0">
              <a:spcBef>
                <a:spcPts val="0"/>
              </a:spcBef>
              <a:spcAft>
                <a:spcPts val="0"/>
              </a:spcAft>
              <a:buSzPts val="1900"/>
              <a:buNone/>
              <a:defRPr/>
            </a:lvl3pPr>
            <a:lvl4pPr lvl="3" algn="l" rtl="0">
              <a:spcBef>
                <a:spcPts val="0"/>
              </a:spcBef>
              <a:spcAft>
                <a:spcPts val="0"/>
              </a:spcAft>
              <a:buSzPts val="1900"/>
              <a:buNone/>
              <a:defRPr/>
            </a:lvl4pPr>
            <a:lvl5pPr lvl="4" algn="l" rtl="0">
              <a:spcBef>
                <a:spcPts val="0"/>
              </a:spcBef>
              <a:spcAft>
                <a:spcPts val="0"/>
              </a:spcAft>
              <a:buSzPts val="1900"/>
              <a:buNone/>
              <a:defRPr/>
            </a:lvl5pPr>
            <a:lvl6pPr lvl="5" algn="l" rtl="0">
              <a:spcBef>
                <a:spcPts val="0"/>
              </a:spcBef>
              <a:spcAft>
                <a:spcPts val="0"/>
              </a:spcAft>
              <a:buSzPts val="1900"/>
              <a:buNone/>
              <a:defRPr/>
            </a:lvl6pPr>
            <a:lvl7pPr lvl="6" algn="l" rtl="0">
              <a:spcBef>
                <a:spcPts val="0"/>
              </a:spcBef>
              <a:spcAft>
                <a:spcPts val="0"/>
              </a:spcAft>
              <a:buSzPts val="1900"/>
              <a:buNone/>
              <a:defRPr/>
            </a:lvl7pPr>
            <a:lvl8pPr lvl="7" algn="l" rtl="0">
              <a:spcBef>
                <a:spcPts val="0"/>
              </a:spcBef>
              <a:spcAft>
                <a:spcPts val="0"/>
              </a:spcAft>
              <a:buSzPts val="1900"/>
              <a:buNone/>
              <a:defRPr/>
            </a:lvl8pPr>
            <a:lvl9pPr lvl="8" algn="l" rtl="0">
              <a:spcBef>
                <a:spcPts val="0"/>
              </a:spcBef>
              <a:spcAft>
                <a:spcPts val="0"/>
              </a:spcAft>
              <a:buSzPts val="1900"/>
              <a:buNone/>
              <a:defRPr/>
            </a:lvl9pPr>
          </a:lstStyle>
          <a:p>
            <a:endParaRPr/>
          </a:p>
        </p:txBody>
      </p:sp>
      <p:sp>
        <p:nvSpPr>
          <p:cNvPr id="454" name="Google Shape;454;p60"/>
          <p:cNvSpPr txBox="1">
            <a:spLocks noGrp="1"/>
          </p:cNvSpPr>
          <p:nvPr>
            <p:ph type="ftr" idx="11"/>
          </p:nvPr>
        </p:nvSpPr>
        <p:spPr>
          <a:xfrm>
            <a:off x="3342525" y="6356352"/>
            <a:ext cx="5268000" cy="365100"/>
          </a:xfrm>
          <a:prstGeom prst="rect">
            <a:avLst/>
          </a:prstGeom>
          <a:noFill/>
          <a:ln>
            <a:noFill/>
          </a:ln>
        </p:spPr>
        <p:txBody>
          <a:bodyPr spcFirstLastPara="1" wrap="square" lIns="121900" tIns="60925" rIns="121900" bIns="60925" anchor="ctr" anchorCtr="0"/>
          <a:lstStyle>
            <a:lvl1pPr lvl="0" algn="l" rtl="0">
              <a:spcBef>
                <a:spcPts val="0"/>
              </a:spcBef>
              <a:spcAft>
                <a:spcPts val="0"/>
              </a:spcAft>
              <a:buSzPts val="1900"/>
              <a:buNone/>
              <a:defRPr/>
            </a:lvl1pPr>
            <a:lvl2pPr lvl="1" algn="l" rtl="0">
              <a:spcBef>
                <a:spcPts val="0"/>
              </a:spcBef>
              <a:spcAft>
                <a:spcPts val="0"/>
              </a:spcAft>
              <a:buSzPts val="1900"/>
              <a:buNone/>
              <a:defRPr/>
            </a:lvl2pPr>
            <a:lvl3pPr lvl="2" algn="l" rtl="0">
              <a:spcBef>
                <a:spcPts val="0"/>
              </a:spcBef>
              <a:spcAft>
                <a:spcPts val="0"/>
              </a:spcAft>
              <a:buSzPts val="1900"/>
              <a:buNone/>
              <a:defRPr/>
            </a:lvl3pPr>
            <a:lvl4pPr lvl="3" algn="l" rtl="0">
              <a:spcBef>
                <a:spcPts val="0"/>
              </a:spcBef>
              <a:spcAft>
                <a:spcPts val="0"/>
              </a:spcAft>
              <a:buSzPts val="1900"/>
              <a:buNone/>
              <a:defRPr/>
            </a:lvl4pPr>
            <a:lvl5pPr lvl="4" algn="l" rtl="0">
              <a:spcBef>
                <a:spcPts val="0"/>
              </a:spcBef>
              <a:spcAft>
                <a:spcPts val="0"/>
              </a:spcAft>
              <a:buSzPts val="1900"/>
              <a:buNone/>
              <a:defRPr/>
            </a:lvl5pPr>
            <a:lvl6pPr lvl="5" algn="l" rtl="0">
              <a:spcBef>
                <a:spcPts val="0"/>
              </a:spcBef>
              <a:spcAft>
                <a:spcPts val="0"/>
              </a:spcAft>
              <a:buSzPts val="1900"/>
              <a:buNone/>
              <a:defRPr/>
            </a:lvl6pPr>
            <a:lvl7pPr lvl="6" algn="l" rtl="0">
              <a:spcBef>
                <a:spcPts val="0"/>
              </a:spcBef>
              <a:spcAft>
                <a:spcPts val="0"/>
              </a:spcAft>
              <a:buSzPts val="1900"/>
              <a:buNone/>
              <a:defRPr/>
            </a:lvl7pPr>
            <a:lvl8pPr lvl="7" algn="l" rtl="0">
              <a:spcBef>
                <a:spcPts val="0"/>
              </a:spcBef>
              <a:spcAft>
                <a:spcPts val="0"/>
              </a:spcAft>
              <a:buSzPts val="1900"/>
              <a:buNone/>
              <a:defRPr/>
            </a:lvl8pPr>
            <a:lvl9pPr lvl="8" algn="l" rtl="0">
              <a:spcBef>
                <a:spcPts val="0"/>
              </a:spcBef>
              <a:spcAft>
                <a:spcPts val="0"/>
              </a:spcAft>
              <a:buSzPts val="1900"/>
              <a:buNone/>
              <a:defRPr/>
            </a:lvl9pPr>
          </a:lstStyle>
          <a:p>
            <a:endParaRPr/>
          </a:p>
        </p:txBody>
      </p:sp>
      <p:sp>
        <p:nvSpPr>
          <p:cNvPr id="455" name="Google Shape;455;p60"/>
          <p:cNvSpPr txBox="1">
            <a:spLocks noGrp="1"/>
          </p:cNvSpPr>
          <p:nvPr>
            <p:ph type="sldNum" idx="12"/>
          </p:nvPr>
        </p:nvSpPr>
        <p:spPr>
          <a:xfrm>
            <a:off x="8610600" y="6356352"/>
            <a:ext cx="2743200" cy="365100"/>
          </a:xfrm>
          <a:prstGeom prst="rect">
            <a:avLst/>
          </a:prstGeom>
          <a:noFill/>
          <a:ln>
            <a:noFill/>
          </a:ln>
        </p:spPr>
        <p:txBody>
          <a:bodyPr spcFirstLastPara="1" wrap="square" lIns="121900" tIns="60925" rIns="121900" bIns="60925" anchor="ctr" anchorCtr="0">
            <a:noAutofit/>
          </a:bodyPr>
          <a:lstStyle>
            <a:lvl1pPr marL="0" marR="0" lvl="0" indent="0" algn="r" rtl="0">
              <a:spcBef>
                <a:spcPts val="0"/>
              </a:spcBef>
              <a:spcAft>
                <a:spcPts val="0"/>
              </a:spcAft>
              <a:buNone/>
              <a:defRPr sz="1200">
                <a:solidFill>
                  <a:srgbClr val="888888"/>
                </a:solidFill>
                <a:latin typeface="Calibri"/>
                <a:ea typeface="Calibri"/>
                <a:cs typeface="Calibri"/>
                <a:sym typeface="Calibri"/>
              </a:defRPr>
            </a:lvl1pPr>
            <a:lvl2pPr marL="0" marR="0" lvl="1" indent="0" algn="r" rtl="0">
              <a:spcBef>
                <a:spcPts val="0"/>
              </a:spcBef>
              <a:spcAft>
                <a:spcPts val="0"/>
              </a:spcAft>
              <a:buNone/>
              <a:defRPr sz="1200">
                <a:solidFill>
                  <a:srgbClr val="888888"/>
                </a:solidFill>
                <a:latin typeface="Calibri"/>
                <a:ea typeface="Calibri"/>
                <a:cs typeface="Calibri"/>
                <a:sym typeface="Calibri"/>
              </a:defRPr>
            </a:lvl2pPr>
            <a:lvl3pPr marL="0" marR="0" lvl="2" indent="0" algn="r" rtl="0">
              <a:spcBef>
                <a:spcPts val="0"/>
              </a:spcBef>
              <a:spcAft>
                <a:spcPts val="0"/>
              </a:spcAft>
              <a:buNone/>
              <a:defRPr sz="1200">
                <a:solidFill>
                  <a:srgbClr val="888888"/>
                </a:solidFill>
                <a:latin typeface="Calibri"/>
                <a:ea typeface="Calibri"/>
                <a:cs typeface="Calibri"/>
                <a:sym typeface="Calibri"/>
              </a:defRPr>
            </a:lvl3pPr>
            <a:lvl4pPr marL="0" marR="0" lvl="3" indent="0" algn="r" rtl="0">
              <a:spcBef>
                <a:spcPts val="0"/>
              </a:spcBef>
              <a:spcAft>
                <a:spcPts val="0"/>
              </a:spcAft>
              <a:buNone/>
              <a:defRPr sz="1200">
                <a:solidFill>
                  <a:srgbClr val="888888"/>
                </a:solidFill>
                <a:latin typeface="Calibri"/>
                <a:ea typeface="Calibri"/>
                <a:cs typeface="Calibri"/>
                <a:sym typeface="Calibri"/>
              </a:defRPr>
            </a:lvl4pPr>
            <a:lvl5pPr marL="0" marR="0" lvl="4" indent="0" algn="r" rtl="0">
              <a:spcBef>
                <a:spcPts val="0"/>
              </a:spcBef>
              <a:spcAft>
                <a:spcPts val="0"/>
              </a:spcAft>
              <a:buNone/>
              <a:defRPr sz="1200">
                <a:solidFill>
                  <a:srgbClr val="888888"/>
                </a:solidFill>
                <a:latin typeface="Calibri"/>
                <a:ea typeface="Calibri"/>
                <a:cs typeface="Calibri"/>
                <a:sym typeface="Calibri"/>
              </a:defRPr>
            </a:lvl5pPr>
            <a:lvl6pPr marL="0" marR="0" lvl="5" indent="0" algn="r" rtl="0">
              <a:spcBef>
                <a:spcPts val="0"/>
              </a:spcBef>
              <a:spcAft>
                <a:spcPts val="0"/>
              </a:spcAft>
              <a:buNone/>
              <a:defRPr sz="1200">
                <a:solidFill>
                  <a:srgbClr val="888888"/>
                </a:solidFill>
                <a:latin typeface="Calibri"/>
                <a:ea typeface="Calibri"/>
                <a:cs typeface="Calibri"/>
                <a:sym typeface="Calibri"/>
              </a:defRPr>
            </a:lvl6pPr>
            <a:lvl7pPr marL="0" marR="0" lvl="6" indent="0" algn="r" rtl="0">
              <a:spcBef>
                <a:spcPts val="0"/>
              </a:spcBef>
              <a:spcAft>
                <a:spcPts val="0"/>
              </a:spcAft>
              <a:buNone/>
              <a:defRPr sz="1200">
                <a:solidFill>
                  <a:srgbClr val="888888"/>
                </a:solidFill>
                <a:latin typeface="Calibri"/>
                <a:ea typeface="Calibri"/>
                <a:cs typeface="Calibri"/>
                <a:sym typeface="Calibri"/>
              </a:defRPr>
            </a:lvl7pPr>
            <a:lvl8pPr marL="0" marR="0" lvl="7" indent="0" algn="r" rtl="0">
              <a:spcBef>
                <a:spcPts val="0"/>
              </a:spcBef>
              <a:spcAft>
                <a:spcPts val="0"/>
              </a:spcAft>
              <a:buNone/>
              <a:defRPr sz="1200">
                <a:solidFill>
                  <a:srgbClr val="888888"/>
                </a:solidFill>
                <a:latin typeface="Calibri"/>
                <a:ea typeface="Calibri"/>
                <a:cs typeface="Calibri"/>
                <a:sym typeface="Calibri"/>
              </a:defRPr>
            </a:lvl8pPr>
            <a:lvl9pPr marL="0" marR="0" lvl="8" indent="0" algn="r" rtl="0">
              <a:spcBef>
                <a:spcPts val="0"/>
              </a:spcBef>
              <a:spcAft>
                <a:spcPts val="0"/>
              </a:spcAft>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456"/>
        <p:cNvGrpSpPr/>
        <p:nvPr/>
      </p:nvGrpSpPr>
      <p:grpSpPr>
        <a:xfrm>
          <a:off x="0" y="0"/>
          <a:ext cx="0" cy="0"/>
          <a:chOff x="0" y="0"/>
          <a:chExt cx="0" cy="0"/>
        </a:xfrm>
      </p:grpSpPr>
      <p:sp>
        <p:nvSpPr>
          <p:cNvPr id="457" name="Google Shape;457;p61"/>
          <p:cNvSpPr/>
          <p:nvPr/>
        </p:nvSpPr>
        <p:spPr>
          <a:xfrm>
            <a:off x="-90488" y="-57151"/>
            <a:ext cx="12282300" cy="6923100"/>
          </a:xfrm>
          <a:prstGeom prst="rect">
            <a:avLst/>
          </a:prstGeom>
          <a:solidFill>
            <a:srgbClr val="EEF9FC"/>
          </a:solidFill>
          <a:ln>
            <a:noFill/>
          </a:ln>
        </p:spPr>
        <p:txBody>
          <a:bodyPr spcFirstLastPara="1" wrap="square" lIns="121900" tIns="60925" rIns="121900" bIns="60925"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458" name="Google Shape;458;p61"/>
          <p:cNvPicPr preferRelativeResize="0"/>
          <p:nvPr/>
        </p:nvPicPr>
        <p:blipFill rotWithShape="1">
          <a:blip r:embed="rId2">
            <a:alphaModFix/>
          </a:blip>
          <a:srcRect r="22438" b="43019"/>
          <a:stretch/>
        </p:blipFill>
        <p:spPr>
          <a:xfrm>
            <a:off x="8235952" y="5599114"/>
            <a:ext cx="4075113" cy="1312863"/>
          </a:xfrm>
          <a:prstGeom prst="rect">
            <a:avLst/>
          </a:prstGeom>
          <a:noFill/>
          <a:ln>
            <a:noFill/>
          </a:ln>
        </p:spPr>
      </p:pic>
      <p:sp>
        <p:nvSpPr>
          <p:cNvPr id="459" name="Google Shape;459;p61"/>
          <p:cNvSpPr txBox="1"/>
          <p:nvPr/>
        </p:nvSpPr>
        <p:spPr>
          <a:xfrm>
            <a:off x="850899" y="6356352"/>
            <a:ext cx="5162700" cy="365100"/>
          </a:xfrm>
          <a:prstGeom prst="rect">
            <a:avLst/>
          </a:prstGeom>
          <a:noFill/>
          <a:ln>
            <a:noFill/>
          </a:ln>
        </p:spPr>
        <p:txBody>
          <a:bodyPr spcFirstLastPara="1" wrap="square" lIns="121900" tIns="60925" rIns="121900" bIns="60925" anchor="ctr" anchorCtr="0">
            <a:noAutofit/>
          </a:bodyPr>
          <a:lstStyle/>
          <a:p>
            <a:pPr marL="0" marR="0" lvl="0" indent="0" algn="ctr" rtl="0">
              <a:spcBef>
                <a:spcPts val="0"/>
              </a:spcBef>
              <a:spcAft>
                <a:spcPts val="0"/>
              </a:spcAft>
              <a:buNone/>
            </a:pPr>
            <a:r>
              <a:rPr lang="en-US" sz="1200">
                <a:solidFill>
                  <a:srgbClr val="888888"/>
                </a:solidFill>
                <a:latin typeface="Calibri"/>
                <a:ea typeface="Calibri"/>
                <a:cs typeface="Calibri"/>
                <a:sym typeface="Calibri"/>
              </a:rPr>
              <a:t>© 2019 University Corporation for Atmospheric Research. All Rights Reserved </a:t>
            </a:r>
            <a:endParaRPr sz="1900"/>
          </a:p>
        </p:txBody>
      </p:sp>
      <p:sp>
        <p:nvSpPr>
          <p:cNvPr id="460" name="Google Shape;460;p61"/>
          <p:cNvSpPr txBox="1">
            <a:spLocks noGrp="1"/>
          </p:cNvSpPr>
          <p:nvPr>
            <p:ph type="title"/>
          </p:nvPr>
        </p:nvSpPr>
        <p:spPr>
          <a:xfrm>
            <a:off x="839788" y="457200"/>
            <a:ext cx="3932400" cy="1600500"/>
          </a:xfrm>
          <a:prstGeom prst="rect">
            <a:avLst/>
          </a:prstGeom>
          <a:noFill/>
          <a:ln>
            <a:noFill/>
          </a:ln>
        </p:spPr>
        <p:txBody>
          <a:bodyPr spcFirstLastPara="1" wrap="square" lIns="121900" tIns="60925" rIns="121900" bIns="60925" anchor="b" anchorCtr="0"/>
          <a:lstStyle>
            <a:lvl1pPr lvl="0" algn="l" rtl="0">
              <a:lnSpc>
                <a:spcPct val="90000"/>
              </a:lnSpc>
              <a:spcBef>
                <a:spcPts val="0"/>
              </a:spcBef>
              <a:spcAft>
                <a:spcPts val="0"/>
              </a:spcAft>
              <a:buSzPts val="1900"/>
              <a:buNone/>
              <a:defRPr sz="3200"/>
            </a:lvl1pPr>
            <a:lvl2pPr lvl="1" algn="l" rtl="0">
              <a:lnSpc>
                <a:spcPct val="90000"/>
              </a:lnSpc>
              <a:spcBef>
                <a:spcPts val="0"/>
              </a:spcBef>
              <a:spcAft>
                <a:spcPts val="0"/>
              </a:spcAft>
              <a:buSzPts val="1900"/>
              <a:buNone/>
              <a:defRPr/>
            </a:lvl2pPr>
            <a:lvl3pPr lvl="2" algn="l" rtl="0">
              <a:lnSpc>
                <a:spcPct val="90000"/>
              </a:lnSpc>
              <a:spcBef>
                <a:spcPts val="0"/>
              </a:spcBef>
              <a:spcAft>
                <a:spcPts val="0"/>
              </a:spcAft>
              <a:buSzPts val="1900"/>
              <a:buNone/>
              <a:defRPr/>
            </a:lvl3pPr>
            <a:lvl4pPr lvl="3" algn="l" rtl="0">
              <a:lnSpc>
                <a:spcPct val="90000"/>
              </a:lnSpc>
              <a:spcBef>
                <a:spcPts val="0"/>
              </a:spcBef>
              <a:spcAft>
                <a:spcPts val="0"/>
              </a:spcAft>
              <a:buSzPts val="1900"/>
              <a:buNone/>
              <a:defRPr/>
            </a:lvl4pPr>
            <a:lvl5pPr lvl="4" algn="l" rtl="0">
              <a:lnSpc>
                <a:spcPct val="90000"/>
              </a:lnSpc>
              <a:spcBef>
                <a:spcPts val="0"/>
              </a:spcBef>
              <a:spcAft>
                <a:spcPts val="0"/>
              </a:spcAft>
              <a:buSzPts val="1900"/>
              <a:buNone/>
              <a:defRPr/>
            </a:lvl5pPr>
            <a:lvl6pPr lvl="5" algn="l" rtl="0">
              <a:lnSpc>
                <a:spcPct val="90000"/>
              </a:lnSpc>
              <a:spcBef>
                <a:spcPts val="0"/>
              </a:spcBef>
              <a:spcAft>
                <a:spcPts val="0"/>
              </a:spcAft>
              <a:buSzPts val="1900"/>
              <a:buNone/>
              <a:defRPr/>
            </a:lvl6pPr>
            <a:lvl7pPr lvl="6" algn="l" rtl="0">
              <a:lnSpc>
                <a:spcPct val="90000"/>
              </a:lnSpc>
              <a:spcBef>
                <a:spcPts val="0"/>
              </a:spcBef>
              <a:spcAft>
                <a:spcPts val="0"/>
              </a:spcAft>
              <a:buSzPts val="1900"/>
              <a:buNone/>
              <a:defRPr/>
            </a:lvl7pPr>
            <a:lvl8pPr lvl="7" algn="l" rtl="0">
              <a:lnSpc>
                <a:spcPct val="90000"/>
              </a:lnSpc>
              <a:spcBef>
                <a:spcPts val="0"/>
              </a:spcBef>
              <a:spcAft>
                <a:spcPts val="0"/>
              </a:spcAft>
              <a:buSzPts val="1900"/>
              <a:buNone/>
              <a:defRPr/>
            </a:lvl8pPr>
            <a:lvl9pPr lvl="8" algn="l" rtl="0">
              <a:lnSpc>
                <a:spcPct val="90000"/>
              </a:lnSpc>
              <a:spcBef>
                <a:spcPts val="0"/>
              </a:spcBef>
              <a:spcAft>
                <a:spcPts val="0"/>
              </a:spcAft>
              <a:buSzPts val="1900"/>
              <a:buNone/>
              <a:defRPr/>
            </a:lvl9pPr>
          </a:lstStyle>
          <a:p>
            <a:endParaRPr/>
          </a:p>
        </p:txBody>
      </p:sp>
      <p:sp>
        <p:nvSpPr>
          <p:cNvPr id="461" name="Google Shape;461;p61"/>
          <p:cNvSpPr txBox="1">
            <a:spLocks noGrp="1"/>
          </p:cNvSpPr>
          <p:nvPr>
            <p:ph type="body" idx="1"/>
          </p:nvPr>
        </p:nvSpPr>
        <p:spPr>
          <a:xfrm>
            <a:off x="5183188" y="987427"/>
            <a:ext cx="6172500" cy="4873500"/>
          </a:xfrm>
          <a:prstGeom prst="rect">
            <a:avLst/>
          </a:prstGeom>
          <a:noFill/>
          <a:ln>
            <a:noFill/>
          </a:ln>
        </p:spPr>
        <p:txBody>
          <a:bodyPr spcFirstLastPara="1" wrap="square" lIns="121900" tIns="60925" rIns="121900" bIns="60925" anchor="t" anchorCtr="0"/>
          <a:lstStyle>
            <a:lvl1pPr marL="457200" lvl="0" indent="-431800" algn="l" rtl="0">
              <a:lnSpc>
                <a:spcPct val="90000"/>
              </a:lnSpc>
              <a:spcBef>
                <a:spcPts val="1000"/>
              </a:spcBef>
              <a:spcAft>
                <a:spcPts val="0"/>
              </a:spcAft>
              <a:buClr>
                <a:srgbClr val="595857"/>
              </a:buClr>
              <a:buSzPts val="3200"/>
              <a:buChar char="•"/>
              <a:defRPr sz="3200"/>
            </a:lvl1pPr>
            <a:lvl2pPr marL="914400" lvl="1" indent="-406400" algn="l" rtl="0">
              <a:lnSpc>
                <a:spcPct val="90000"/>
              </a:lnSpc>
              <a:spcBef>
                <a:spcPts val="500"/>
              </a:spcBef>
              <a:spcAft>
                <a:spcPts val="0"/>
              </a:spcAft>
              <a:buClr>
                <a:srgbClr val="595857"/>
              </a:buClr>
              <a:buSzPts val="2800"/>
              <a:buChar char="•"/>
              <a:defRPr sz="2800"/>
            </a:lvl2pPr>
            <a:lvl3pPr marL="1371600" lvl="2" indent="-381000" algn="l" rtl="0">
              <a:lnSpc>
                <a:spcPct val="90000"/>
              </a:lnSpc>
              <a:spcBef>
                <a:spcPts val="500"/>
              </a:spcBef>
              <a:spcAft>
                <a:spcPts val="0"/>
              </a:spcAft>
              <a:buClr>
                <a:srgbClr val="595857"/>
              </a:buClr>
              <a:buSzPts val="2400"/>
              <a:buChar char="•"/>
              <a:defRPr sz="2400"/>
            </a:lvl3pPr>
            <a:lvl4pPr marL="1828800" lvl="3" indent="-355600" algn="l" rtl="0">
              <a:lnSpc>
                <a:spcPct val="90000"/>
              </a:lnSpc>
              <a:spcBef>
                <a:spcPts val="500"/>
              </a:spcBef>
              <a:spcAft>
                <a:spcPts val="0"/>
              </a:spcAft>
              <a:buClr>
                <a:srgbClr val="595857"/>
              </a:buClr>
              <a:buSzPts val="2000"/>
              <a:buChar char="•"/>
              <a:defRPr sz="2000"/>
            </a:lvl4pPr>
            <a:lvl5pPr marL="2286000" lvl="4" indent="-355600" algn="l" rtl="0">
              <a:lnSpc>
                <a:spcPct val="90000"/>
              </a:lnSpc>
              <a:spcBef>
                <a:spcPts val="500"/>
              </a:spcBef>
              <a:spcAft>
                <a:spcPts val="0"/>
              </a:spcAft>
              <a:buClr>
                <a:srgbClr val="595857"/>
              </a:buClr>
              <a:buSzPts val="2000"/>
              <a:buChar char="•"/>
              <a:defRPr sz="2000"/>
            </a:lvl5pPr>
            <a:lvl6pPr marL="2743200" lvl="5" indent="-355600" algn="l" rtl="0">
              <a:lnSpc>
                <a:spcPct val="90000"/>
              </a:lnSpc>
              <a:spcBef>
                <a:spcPts val="500"/>
              </a:spcBef>
              <a:spcAft>
                <a:spcPts val="0"/>
              </a:spcAft>
              <a:buClr>
                <a:schemeClr val="dk1"/>
              </a:buClr>
              <a:buSzPts val="2000"/>
              <a:buChar char="•"/>
              <a:defRPr sz="2000"/>
            </a:lvl6pPr>
            <a:lvl7pPr marL="3200400" lvl="6" indent="-355600" algn="l" rtl="0">
              <a:lnSpc>
                <a:spcPct val="90000"/>
              </a:lnSpc>
              <a:spcBef>
                <a:spcPts val="500"/>
              </a:spcBef>
              <a:spcAft>
                <a:spcPts val="0"/>
              </a:spcAft>
              <a:buClr>
                <a:schemeClr val="dk1"/>
              </a:buClr>
              <a:buSzPts val="2000"/>
              <a:buChar char="•"/>
              <a:defRPr sz="2000"/>
            </a:lvl7pPr>
            <a:lvl8pPr marL="3657600" lvl="7" indent="-355600" algn="l" rtl="0">
              <a:lnSpc>
                <a:spcPct val="90000"/>
              </a:lnSpc>
              <a:spcBef>
                <a:spcPts val="500"/>
              </a:spcBef>
              <a:spcAft>
                <a:spcPts val="0"/>
              </a:spcAft>
              <a:buClr>
                <a:schemeClr val="dk1"/>
              </a:buClr>
              <a:buSzPts val="2000"/>
              <a:buChar char="•"/>
              <a:defRPr sz="2000"/>
            </a:lvl8pPr>
            <a:lvl9pPr marL="4114800" lvl="8" indent="-355600" algn="l" rtl="0">
              <a:lnSpc>
                <a:spcPct val="90000"/>
              </a:lnSpc>
              <a:spcBef>
                <a:spcPts val="500"/>
              </a:spcBef>
              <a:spcAft>
                <a:spcPts val="0"/>
              </a:spcAft>
              <a:buClr>
                <a:schemeClr val="dk1"/>
              </a:buClr>
              <a:buSzPts val="2000"/>
              <a:buChar char="•"/>
              <a:defRPr sz="2000"/>
            </a:lvl9pPr>
          </a:lstStyle>
          <a:p>
            <a:endParaRPr/>
          </a:p>
        </p:txBody>
      </p:sp>
      <p:sp>
        <p:nvSpPr>
          <p:cNvPr id="462" name="Google Shape;462;p61"/>
          <p:cNvSpPr txBox="1">
            <a:spLocks noGrp="1"/>
          </p:cNvSpPr>
          <p:nvPr>
            <p:ph type="body" idx="2"/>
          </p:nvPr>
        </p:nvSpPr>
        <p:spPr>
          <a:xfrm>
            <a:off x="839788" y="2057400"/>
            <a:ext cx="3932400" cy="3811500"/>
          </a:xfrm>
          <a:prstGeom prst="rect">
            <a:avLst/>
          </a:prstGeom>
          <a:noFill/>
          <a:ln>
            <a:noFill/>
          </a:ln>
        </p:spPr>
        <p:txBody>
          <a:bodyPr spcFirstLastPara="1" wrap="square" lIns="121900" tIns="60925" rIns="121900" bIns="60925" anchor="t" anchorCtr="0"/>
          <a:lstStyle>
            <a:lvl1pPr marL="457200" lvl="0" indent="-228600" algn="l" rtl="0">
              <a:lnSpc>
                <a:spcPct val="90000"/>
              </a:lnSpc>
              <a:spcBef>
                <a:spcPts val="1000"/>
              </a:spcBef>
              <a:spcAft>
                <a:spcPts val="0"/>
              </a:spcAft>
              <a:buClr>
                <a:srgbClr val="595857"/>
              </a:buClr>
              <a:buSzPts val="1600"/>
              <a:buNone/>
              <a:defRPr sz="1600"/>
            </a:lvl1pPr>
            <a:lvl2pPr marL="914400" lvl="1" indent="-228600" algn="l" rtl="0">
              <a:lnSpc>
                <a:spcPct val="90000"/>
              </a:lnSpc>
              <a:spcBef>
                <a:spcPts val="500"/>
              </a:spcBef>
              <a:spcAft>
                <a:spcPts val="0"/>
              </a:spcAft>
              <a:buClr>
                <a:srgbClr val="595857"/>
              </a:buClr>
              <a:buSzPts val="1400"/>
              <a:buNone/>
              <a:defRPr sz="1400"/>
            </a:lvl2pPr>
            <a:lvl3pPr marL="1371600" lvl="2" indent="-228600" algn="l" rtl="0">
              <a:lnSpc>
                <a:spcPct val="90000"/>
              </a:lnSpc>
              <a:spcBef>
                <a:spcPts val="500"/>
              </a:spcBef>
              <a:spcAft>
                <a:spcPts val="0"/>
              </a:spcAft>
              <a:buClr>
                <a:srgbClr val="595857"/>
              </a:buClr>
              <a:buSzPts val="1200"/>
              <a:buNone/>
              <a:defRPr sz="1200"/>
            </a:lvl3pPr>
            <a:lvl4pPr marL="1828800" lvl="3" indent="-228600" algn="l" rtl="0">
              <a:lnSpc>
                <a:spcPct val="90000"/>
              </a:lnSpc>
              <a:spcBef>
                <a:spcPts val="500"/>
              </a:spcBef>
              <a:spcAft>
                <a:spcPts val="0"/>
              </a:spcAft>
              <a:buClr>
                <a:srgbClr val="595857"/>
              </a:buClr>
              <a:buSzPts val="1000"/>
              <a:buNone/>
              <a:defRPr sz="1000"/>
            </a:lvl4pPr>
            <a:lvl5pPr marL="2286000" lvl="4" indent="-228600" algn="l" rtl="0">
              <a:lnSpc>
                <a:spcPct val="90000"/>
              </a:lnSpc>
              <a:spcBef>
                <a:spcPts val="500"/>
              </a:spcBef>
              <a:spcAft>
                <a:spcPts val="0"/>
              </a:spcAft>
              <a:buClr>
                <a:srgbClr val="595857"/>
              </a:buClr>
              <a:buSzPts val="1000"/>
              <a:buNone/>
              <a:defRPr sz="1000"/>
            </a:lvl5pPr>
            <a:lvl6pPr marL="2743200" lvl="5" indent="-228600" algn="l" rtl="0">
              <a:lnSpc>
                <a:spcPct val="90000"/>
              </a:lnSpc>
              <a:spcBef>
                <a:spcPts val="500"/>
              </a:spcBef>
              <a:spcAft>
                <a:spcPts val="0"/>
              </a:spcAft>
              <a:buClr>
                <a:schemeClr val="dk1"/>
              </a:buClr>
              <a:buSzPts val="1000"/>
              <a:buNone/>
              <a:defRPr sz="1000"/>
            </a:lvl6pPr>
            <a:lvl7pPr marL="3200400" lvl="6" indent="-228600" algn="l" rtl="0">
              <a:lnSpc>
                <a:spcPct val="90000"/>
              </a:lnSpc>
              <a:spcBef>
                <a:spcPts val="500"/>
              </a:spcBef>
              <a:spcAft>
                <a:spcPts val="0"/>
              </a:spcAft>
              <a:buClr>
                <a:schemeClr val="dk1"/>
              </a:buClr>
              <a:buSzPts val="1000"/>
              <a:buNone/>
              <a:defRPr sz="1000"/>
            </a:lvl7pPr>
            <a:lvl8pPr marL="3657600" lvl="7" indent="-228600" algn="l" rtl="0">
              <a:lnSpc>
                <a:spcPct val="90000"/>
              </a:lnSpc>
              <a:spcBef>
                <a:spcPts val="500"/>
              </a:spcBef>
              <a:spcAft>
                <a:spcPts val="0"/>
              </a:spcAft>
              <a:buClr>
                <a:schemeClr val="dk1"/>
              </a:buClr>
              <a:buSzPts val="1000"/>
              <a:buNone/>
              <a:defRPr sz="1000"/>
            </a:lvl8pPr>
            <a:lvl9pPr marL="4114800" lvl="8" indent="-228600" algn="l" rtl="0">
              <a:lnSpc>
                <a:spcPct val="90000"/>
              </a:lnSpc>
              <a:spcBef>
                <a:spcPts val="500"/>
              </a:spcBef>
              <a:spcAft>
                <a:spcPts val="0"/>
              </a:spcAft>
              <a:buClr>
                <a:schemeClr val="dk1"/>
              </a:buClr>
              <a:buSzPts val="1000"/>
              <a:buNone/>
              <a:defRPr sz="1000"/>
            </a:lvl9pPr>
          </a:lstStyle>
          <a:p>
            <a:endParaRPr/>
          </a:p>
        </p:txBody>
      </p:sp>
      <p:sp>
        <p:nvSpPr>
          <p:cNvPr id="463" name="Google Shape;463;p61"/>
          <p:cNvSpPr txBox="1">
            <a:spLocks noGrp="1"/>
          </p:cNvSpPr>
          <p:nvPr>
            <p:ph type="dt" idx="10"/>
          </p:nvPr>
        </p:nvSpPr>
        <p:spPr>
          <a:xfrm>
            <a:off x="6351" y="6356351"/>
            <a:ext cx="701700" cy="266700"/>
          </a:xfrm>
          <a:prstGeom prst="rect">
            <a:avLst/>
          </a:prstGeom>
          <a:noFill/>
          <a:ln>
            <a:noFill/>
          </a:ln>
        </p:spPr>
        <p:txBody>
          <a:bodyPr spcFirstLastPara="1" wrap="square" lIns="121900" tIns="60925" rIns="121900" bIns="60925" anchor="ctr" anchorCtr="0"/>
          <a:lstStyle>
            <a:lvl1pPr lvl="0" algn="l" rtl="0">
              <a:spcBef>
                <a:spcPts val="0"/>
              </a:spcBef>
              <a:spcAft>
                <a:spcPts val="0"/>
              </a:spcAft>
              <a:buSzPts val="1900"/>
              <a:buNone/>
              <a:defRPr/>
            </a:lvl1pPr>
            <a:lvl2pPr lvl="1" algn="l" rtl="0">
              <a:spcBef>
                <a:spcPts val="0"/>
              </a:spcBef>
              <a:spcAft>
                <a:spcPts val="0"/>
              </a:spcAft>
              <a:buSzPts val="1900"/>
              <a:buNone/>
              <a:defRPr/>
            </a:lvl2pPr>
            <a:lvl3pPr lvl="2" algn="l" rtl="0">
              <a:spcBef>
                <a:spcPts val="0"/>
              </a:spcBef>
              <a:spcAft>
                <a:spcPts val="0"/>
              </a:spcAft>
              <a:buSzPts val="1900"/>
              <a:buNone/>
              <a:defRPr/>
            </a:lvl3pPr>
            <a:lvl4pPr lvl="3" algn="l" rtl="0">
              <a:spcBef>
                <a:spcPts val="0"/>
              </a:spcBef>
              <a:spcAft>
                <a:spcPts val="0"/>
              </a:spcAft>
              <a:buSzPts val="1900"/>
              <a:buNone/>
              <a:defRPr/>
            </a:lvl4pPr>
            <a:lvl5pPr lvl="4" algn="l" rtl="0">
              <a:spcBef>
                <a:spcPts val="0"/>
              </a:spcBef>
              <a:spcAft>
                <a:spcPts val="0"/>
              </a:spcAft>
              <a:buSzPts val="1900"/>
              <a:buNone/>
              <a:defRPr/>
            </a:lvl5pPr>
            <a:lvl6pPr lvl="5" algn="l" rtl="0">
              <a:spcBef>
                <a:spcPts val="0"/>
              </a:spcBef>
              <a:spcAft>
                <a:spcPts val="0"/>
              </a:spcAft>
              <a:buSzPts val="1900"/>
              <a:buNone/>
              <a:defRPr/>
            </a:lvl6pPr>
            <a:lvl7pPr lvl="6" algn="l" rtl="0">
              <a:spcBef>
                <a:spcPts val="0"/>
              </a:spcBef>
              <a:spcAft>
                <a:spcPts val="0"/>
              </a:spcAft>
              <a:buSzPts val="1900"/>
              <a:buNone/>
              <a:defRPr/>
            </a:lvl7pPr>
            <a:lvl8pPr lvl="7" algn="l" rtl="0">
              <a:spcBef>
                <a:spcPts val="0"/>
              </a:spcBef>
              <a:spcAft>
                <a:spcPts val="0"/>
              </a:spcAft>
              <a:buSzPts val="1900"/>
              <a:buNone/>
              <a:defRPr/>
            </a:lvl8pPr>
            <a:lvl9pPr lvl="8" algn="l" rtl="0">
              <a:spcBef>
                <a:spcPts val="0"/>
              </a:spcBef>
              <a:spcAft>
                <a:spcPts val="0"/>
              </a:spcAft>
              <a:buSzPts val="1900"/>
              <a:buNone/>
              <a:defRPr/>
            </a:lvl9pPr>
          </a:lstStyle>
          <a:p>
            <a:endParaRPr/>
          </a:p>
        </p:txBody>
      </p:sp>
      <p:sp>
        <p:nvSpPr>
          <p:cNvPr id="464" name="Google Shape;464;p61"/>
          <p:cNvSpPr txBox="1">
            <a:spLocks noGrp="1"/>
          </p:cNvSpPr>
          <p:nvPr>
            <p:ph type="sldNum" idx="12"/>
          </p:nvPr>
        </p:nvSpPr>
        <p:spPr>
          <a:xfrm>
            <a:off x="8610600" y="6356352"/>
            <a:ext cx="2743200" cy="365100"/>
          </a:xfrm>
          <a:prstGeom prst="rect">
            <a:avLst/>
          </a:prstGeom>
          <a:noFill/>
          <a:ln>
            <a:noFill/>
          </a:ln>
        </p:spPr>
        <p:txBody>
          <a:bodyPr spcFirstLastPara="1" wrap="square" lIns="121900" tIns="60925" rIns="121900" bIns="60925" anchor="ctr" anchorCtr="0">
            <a:noAutofit/>
          </a:bodyPr>
          <a:lstStyle>
            <a:lvl1pPr marL="0" marR="0" lvl="0" indent="0" algn="r" rtl="0">
              <a:spcBef>
                <a:spcPts val="0"/>
              </a:spcBef>
              <a:spcAft>
                <a:spcPts val="0"/>
              </a:spcAft>
              <a:buNone/>
              <a:defRPr sz="1200">
                <a:solidFill>
                  <a:srgbClr val="888888"/>
                </a:solidFill>
                <a:latin typeface="Calibri"/>
                <a:ea typeface="Calibri"/>
                <a:cs typeface="Calibri"/>
                <a:sym typeface="Calibri"/>
              </a:defRPr>
            </a:lvl1pPr>
            <a:lvl2pPr marL="0" marR="0" lvl="1" indent="0" algn="r" rtl="0">
              <a:spcBef>
                <a:spcPts val="0"/>
              </a:spcBef>
              <a:spcAft>
                <a:spcPts val="0"/>
              </a:spcAft>
              <a:buNone/>
              <a:defRPr sz="1200">
                <a:solidFill>
                  <a:srgbClr val="888888"/>
                </a:solidFill>
                <a:latin typeface="Calibri"/>
                <a:ea typeface="Calibri"/>
                <a:cs typeface="Calibri"/>
                <a:sym typeface="Calibri"/>
              </a:defRPr>
            </a:lvl2pPr>
            <a:lvl3pPr marL="0" marR="0" lvl="2" indent="0" algn="r" rtl="0">
              <a:spcBef>
                <a:spcPts val="0"/>
              </a:spcBef>
              <a:spcAft>
                <a:spcPts val="0"/>
              </a:spcAft>
              <a:buNone/>
              <a:defRPr sz="1200">
                <a:solidFill>
                  <a:srgbClr val="888888"/>
                </a:solidFill>
                <a:latin typeface="Calibri"/>
                <a:ea typeface="Calibri"/>
                <a:cs typeface="Calibri"/>
                <a:sym typeface="Calibri"/>
              </a:defRPr>
            </a:lvl3pPr>
            <a:lvl4pPr marL="0" marR="0" lvl="3" indent="0" algn="r" rtl="0">
              <a:spcBef>
                <a:spcPts val="0"/>
              </a:spcBef>
              <a:spcAft>
                <a:spcPts val="0"/>
              </a:spcAft>
              <a:buNone/>
              <a:defRPr sz="1200">
                <a:solidFill>
                  <a:srgbClr val="888888"/>
                </a:solidFill>
                <a:latin typeface="Calibri"/>
                <a:ea typeface="Calibri"/>
                <a:cs typeface="Calibri"/>
                <a:sym typeface="Calibri"/>
              </a:defRPr>
            </a:lvl4pPr>
            <a:lvl5pPr marL="0" marR="0" lvl="4" indent="0" algn="r" rtl="0">
              <a:spcBef>
                <a:spcPts val="0"/>
              </a:spcBef>
              <a:spcAft>
                <a:spcPts val="0"/>
              </a:spcAft>
              <a:buNone/>
              <a:defRPr sz="1200">
                <a:solidFill>
                  <a:srgbClr val="888888"/>
                </a:solidFill>
                <a:latin typeface="Calibri"/>
                <a:ea typeface="Calibri"/>
                <a:cs typeface="Calibri"/>
                <a:sym typeface="Calibri"/>
              </a:defRPr>
            </a:lvl5pPr>
            <a:lvl6pPr marL="0" marR="0" lvl="5" indent="0" algn="r" rtl="0">
              <a:spcBef>
                <a:spcPts val="0"/>
              </a:spcBef>
              <a:spcAft>
                <a:spcPts val="0"/>
              </a:spcAft>
              <a:buNone/>
              <a:defRPr sz="1200">
                <a:solidFill>
                  <a:srgbClr val="888888"/>
                </a:solidFill>
                <a:latin typeface="Calibri"/>
                <a:ea typeface="Calibri"/>
                <a:cs typeface="Calibri"/>
                <a:sym typeface="Calibri"/>
              </a:defRPr>
            </a:lvl6pPr>
            <a:lvl7pPr marL="0" marR="0" lvl="6" indent="0" algn="r" rtl="0">
              <a:spcBef>
                <a:spcPts val="0"/>
              </a:spcBef>
              <a:spcAft>
                <a:spcPts val="0"/>
              </a:spcAft>
              <a:buNone/>
              <a:defRPr sz="1200">
                <a:solidFill>
                  <a:srgbClr val="888888"/>
                </a:solidFill>
                <a:latin typeface="Calibri"/>
                <a:ea typeface="Calibri"/>
                <a:cs typeface="Calibri"/>
                <a:sym typeface="Calibri"/>
              </a:defRPr>
            </a:lvl7pPr>
            <a:lvl8pPr marL="0" marR="0" lvl="7" indent="0" algn="r" rtl="0">
              <a:spcBef>
                <a:spcPts val="0"/>
              </a:spcBef>
              <a:spcAft>
                <a:spcPts val="0"/>
              </a:spcAft>
              <a:buNone/>
              <a:defRPr sz="1200">
                <a:solidFill>
                  <a:srgbClr val="888888"/>
                </a:solidFill>
                <a:latin typeface="Calibri"/>
                <a:ea typeface="Calibri"/>
                <a:cs typeface="Calibri"/>
                <a:sym typeface="Calibri"/>
              </a:defRPr>
            </a:lvl8pPr>
            <a:lvl9pPr marL="0" marR="0" lvl="8" indent="0" algn="r" rtl="0">
              <a:spcBef>
                <a:spcPts val="0"/>
              </a:spcBef>
              <a:spcAft>
                <a:spcPts val="0"/>
              </a:spcAft>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465"/>
        <p:cNvGrpSpPr/>
        <p:nvPr/>
      </p:nvGrpSpPr>
      <p:grpSpPr>
        <a:xfrm>
          <a:off x="0" y="0"/>
          <a:ext cx="0" cy="0"/>
          <a:chOff x="0" y="0"/>
          <a:chExt cx="0" cy="0"/>
        </a:xfrm>
      </p:grpSpPr>
      <p:sp>
        <p:nvSpPr>
          <p:cNvPr id="466" name="Google Shape;466;p62"/>
          <p:cNvSpPr/>
          <p:nvPr/>
        </p:nvSpPr>
        <p:spPr>
          <a:xfrm>
            <a:off x="-90488" y="-57151"/>
            <a:ext cx="12282300" cy="6923100"/>
          </a:xfrm>
          <a:prstGeom prst="rect">
            <a:avLst/>
          </a:prstGeom>
          <a:solidFill>
            <a:srgbClr val="EEF9FC"/>
          </a:solidFill>
          <a:ln>
            <a:noFill/>
          </a:ln>
        </p:spPr>
        <p:txBody>
          <a:bodyPr spcFirstLastPara="1" wrap="square" lIns="121900" tIns="60925" rIns="121900" bIns="60925"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467" name="Google Shape;467;p62"/>
          <p:cNvPicPr preferRelativeResize="0"/>
          <p:nvPr/>
        </p:nvPicPr>
        <p:blipFill rotWithShape="1">
          <a:blip r:embed="rId2">
            <a:alphaModFix/>
          </a:blip>
          <a:srcRect r="22438" b="43019"/>
          <a:stretch/>
        </p:blipFill>
        <p:spPr>
          <a:xfrm>
            <a:off x="8235952" y="5599114"/>
            <a:ext cx="4075113" cy="1312863"/>
          </a:xfrm>
          <a:prstGeom prst="rect">
            <a:avLst/>
          </a:prstGeom>
          <a:noFill/>
          <a:ln>
            <a:noFill/>
          </a:ln>
        </p:spPr>
      </p:pic>
      <p:sp>
        <p:nvSpPr>
          <p:cNvPr id="468" name="Google Shape;468;p62"/>
          <p:cNvSpPr txBox="1"/>
          <p:nvPr/>
        </p:nvSpPr>
        <p:spPr>
          <a:xfrm>
            <a:off x="850899" y="6356352"/>
            <a:ext cx="5080800" cy="365100"/>
          </a:xfrm>
          <a:prstGeom prst="rect">
            <a:avLst/>
          </a:prstGeom>
          <a:noFill/>
          <a:ln>
            <a:noFill/>
          </a:ln>
        </p:spPr>
        <p:txBody>
          <a:bodyPr spcFirstLastPara="1" wrap="square" lIns="121900" tIns="60925" rIns="121900" bIns="60925" anchor="ctr" anchorCtr="0">
            <a:noAutofit/>
          </a:bodyPr>
          <a:lstStyle/>
          <a:p>
            <a:pPr marL="0" marR="0" lvl="0" indent="0" algn="ctr" rtl="0">
              <a:spcBef>
                <a:spcPts val="0"/>
              </a:spcBef>
              <a:spcAft>
                <a:spcPts val="0"/>
              </a:spcAft>
              <a:buNone/>
            </a:pPr>
            <a:r>
              <a:rPr lang="en-US" sz="1200">
                <a:solidFill>
                  <a:srgbClr val="888888"/>
                </a:solidFill>
                <a:latin typeface="Calibri"/>
                <a:ea typeface="Calibri"/>
                <a:cs typeface="Calibri"/>
                <a:sym typeface="Calibri"/>
              </a:rPr>
              <a:t>© 2019 University Corporation for Atmospheric Research. All Rights Reserved </a:t>
            </a:r>
            <a:endParaRPr sz="1900"/>
          </a:p>
        </p:txBody>
      </p:sp>
      <p:sp>
        <p:nvSpPr>
          <p:cNvPr id="469" name="Google Shape;469;p62"/>
          <p:cNvSpPr txBox="1">
            <a:spLocks noGrp="1"/>
          </p:cNvSpPr>
          <p:nvPr>
            <p:ph type="title"/>
          </p:nvPr>
        </p:nvSpPr>
        <p:spPr>
          <a:xfrm>
            <a:off x="839788" y="457200"/>
            <a:ext cx="3932400" cy="1600500"/>
          </a:xfrm>
          <a:prstGeom prst="rect">
            <a:avLst/>
          </a:prstGeom>
          <a:noFill/>
          <a:ln>
            <a:noFill/>
          </a:ln>
        </p:spPr>
        <p:txBody>
          <a:bodyPr spcFirstLastPara="1" wrap="square" lIns="121900" tIns="60925" rIns="121900" bIns="60925" anchor="b" anchorCtr="0"/>
          <a:lstStyle>
            <a:lvl1pPr lvl="0" algn="l" rtl="0">
              <a:lnSpc>
                <a:spcPct val="90000"/>
              </a:lnSpc>
              <a:spcBef>
                <a:spcPts val="0"/>
              </a:spcBef>
              <a:spcAft>
                <a:spcPts val="0"/>
              </a:spcAft>
              <a:buSzPts val="1900"/>
              <a:buNone/>
              <a:defRPr sz="3200"/>
            </a:lvl1pPr>
            <a:lvl2pPr lvl="1" algn="l" rtl="0">
              <a:lnSpc>
                <a:spcPct val="90000"/>
              </a:lnSpc>
              <a:spcBef>
                <a:spcPts val="0"/>
              </a:spcBef>
              <a:spcAft>
                <a:spcPts val="0"/>
              </a:spcAft>
              <a:buSzPts val="1900"/>
              <a:buNone/>
              <a:defRPr/>
            </a:lvl2pPr>
            <a:lvl3pPr lvl="2" algn="l" rtl="0">
              <a:lnSpc>
                <a:spcPct val="90000"/>
              </a:lnSpc>
              <a:spcBef>
                <a:spcPts val="0"/>
              </a:spcBef>
              <a:spcAft>
                <a:spcPts val="0"/>
              </a:spcAft>
              <a:buSzPts val="1900"/>
              <a:buNone/>
              <a:defRPr/>
            </a:lvl3pPr>
            <a:lvl4pPr lvl="3" algn="l" rtl="0">
              <a:lnSpc>
                <a:spcPct val="90000"/>
              </a:lnSpc>
              <a:spcBef>
                <a:spcPts val="0"/>
              </a:spcBef>
              <a:spcAft>
                <a:spcPts val="0"/>
              </a:spcAft>
              <a:buSzPts val="1900"/>
              <a:buNone/>
              <a:defRPr/>
            </a:lvl4pPr>
            <a:lvl5pPr lvl="4" algn="l" rtl="0">
              <a:lnSpc>
                <a:spcPct val="90000"/>
              </a:lnSpc>
              <a:spcBef>
                <a:spcPts val="0"/>
              </a:spcBef>
              <a:spcAft>
                <a:spcPts val="0"/>
              </a:spcAft>
              <a:buSzPts val="1900"/>
              <a:buNone/>
              <a:defRPr/>
            </a:lvl5pPr>
            <a:lvl6pPr lvl="5" algn="l" rtl="0">
              <a:lnSpc>
                <a:spcPct val="90000"/>
              </a:lnSpc>
              <a:spcBef>
                <a:spcPts val="0"/>
              </a:spcBef>
              <a:spcAft>
                <a:spcPts val="0"/>
              </a:spcAft>
              <a:buSzPts val="1900"/>
              <a:buNone/>
              <a:defRPr/>
            </a:lvl6pPr>
            <a:lvl7pPr lvl="6" algn="l" rtl="0">
              <a:lnSpc>
                <a:spcPct val="90000"/>
              </a:lnSpc>
              <a:spcBef>
                <a:spcPts val="0"/>
              </a:spcBef>
              <a:spcAft>
                <a:spcPts val="0"/>
              </a:spcAft>
              <a:buSzPts val="1900"/>
              <a:buNone/>
              <a:defRPr/>
            </a:lvl7pPr>
            <a:lvl8pPr lvl="7" algn="l" rtl="0">
              <a:lnSpc>
                <a:spcPct val="90000"/>
              </a:lnSpc>
              <a:spcBef>
                <a:spcPts val="0"/>
              </a:spcBef>
              <a:spcAft>
                <a:spcPts val="0"/>
              </a:spcAft>
              <a:buSzPts val="1900"/>
              <a:buNone/>
              <a:defRPr/>
            </a:lvl8pPr>
            <a:lvl9pPr lvl="8" algn="l" rtl="0">
              <a:lnSpc>
                <a:spcPct val="90000"/>
              </a:lnSpc>
              <a:spcBef>
                <a:spcPts val="0"/>
              </a:spcBef>
              <a:spcAft>
                <a:spcPts val="0"/>
              </a:spcAft>
              <a:buSzPts val="1900"/>
              <a:buNone/>
              <a:defRPr/>
            </a:lvl9pPr>
          </a:lstStyle>
          <a:p>
            <a:endParaRPr/>
          </a:p>
        </p:txBody>
      </p:sp>
      <p:sp>
        <p:nvSpPr>
          <p:cNvPr id="470" name="Google Shape;470;p62"/>
          <p:cNvSpPr>
            <a:spLocks noGrp="1"/>
          </p:cNvSpPr>
          <p:nvPr>
            <p:ph type="pic" idx="2"/>
          </p:nvPr>
        </p:nvSpPr>
        <p:spPr>
          <a:xfrm>
            <a:off x="5183188" y="987427"/>
            <a:ext cx="6172500" cy="4873500"/>
          </a:xfrm>
          <a:prstGeom prst="rect">
            <a:avLst/>
          </a:prstGeom>
          <a:noFill/>
          <a:ln>
            <a:noFill/>
          </a:ln>
        </p:spPr>
        <p:txBody>
          <a:bodyPr spcFirstLastPara="1" wrap="square" lIns="121900" tIns="60925" rIns="121900" bIns="60925" anchor="t" anchorCtr="0"/>
          <a:lstStyle>
            <a:lvl1pPr marR="0" lvl="0" algn="l" rtl="0">
              <a:lnSpc>
                <a:spcPct val="90000"/>
              </a:lnSpc>
              <a:spcBef>
                <a:spcPts val="1000"/>
              </a:spcBef>
              <a:spcAft>
                <a:spcPts val="0"/>
              </a:spcAft>
              <a:buClr>
                <a:srgbClr val="595857"/>
              </a:buClr>
              <a:buSzPts val="3200"/>
              <a:buFont typeface="Arial"/>
              <a:buNone/>
              <a:defRPr sz="3200" b="0" i="0" u="none" strike="noStrike" cap="none">
                <a:solidFill>
                  <a:srgbClr val="595857"/>
                </a:solidFill>
                <a:latin typeface="Open Sans"/>
                <a:ea typeface="Open Sans"/>
                <a:cs typeface="Open Sans"/>
                <a:sym typeface="Open Sans"/>
              </a:defRPr>
            </a:lvl1pPr>
            <a:lvl2pPr marR="0" lvl="1" algn="l" rtl="0">
              <a:lnSpc>
                <a:spcPct val="90000"/>
              </a:lnSpc>
              <a:spcBef>
                <a:spcPts val="500"/>
              </a:spcBef>
              <a:spcAft>
                <a:spcPts val="0"/>
              </a:spcAft>
              <a:buClr>
                <a:srgbClr val="595857"/>
              </a:buClr>
              <a:buSzPts val="2800"/>
              <a:buFont typeface="Arial"/>
              <a:buNone/>
              <a:defRPr sz="2800" b="0" i="0" u="none" strike="noStrike" cap="none">
                <a:solidFill>
                  <a:srgbClr val="595857"/>
                </a:solidFill>
                <a:latin typeface="Open Sans"/>
                <a:ea typeface="Open Sans"/>
                <a:cs typeface="Open Sans"/>
                <a:sym typeface="Open Sans"/>
              </a:defRPr>
            </a:lvl2pPr>
            <a:lvl3pPr marR="0" lvl="2" algn="l" rtl="0">
              <a:lnSpc>
                <a:spcPct val="90000"/>
              </a:lnSpc>
              <a:spcBef>
                <a:spcPts val="500"/>
              </a:spcBef>
              <a:spcAft>
                <a:spcPts val="0"/>
              </a:spcAft>
              <a:buClr>
                <a:srgbClr val="595857"/>
              </a:buClr>
              <a:buSzPts val="2400"/>
              <a:buFont typeface="Arial"/>
              <a:buNone/>
              <a:defRPr sz="2400" b="0" i="0" u="none" strike="noStrike" cap="none">
                <a:solidFill>
                  <a:srgbClr val="595857"/>
                </a:solidFill>
                <a:latin typeface="Open Sans"/>
                <a:ea typeface="Open Sans"/>
                <a:cs typeface="Open Sans"/>
                <a:sym typeface="Open Sans"/>
              </a:defRPr>
            </a:lvl3pPr>
            <a:lvl4pPr marR="0" lvl="3" algn="l" rtl="0">
              <a:lnSpc>
                <a:spcPct val="90000"/>
              </a:lnSpc>
              <a:spcBef>
                <a:spcPts val="500"/>
              </a:spcBef>
              <a:spcAft>
                <a:spcPts val="0"/>
              </a:spcAft>
              <a:buClr>
                <a:srgbClr val="595857"/>
              </a:buClr>
              <a:buSzPts val="2000"/>
              <a:buFont typeface="Arial"/>
              <a:buNone/>
              <a:defRPr sz="2000" b="0" i="0" u="none" strike="noStrike" cap="none">
                <a:solidFill>
                  <a:srgbClr val="595857"/>
                </a:solidFill>
                <a:latin typeface="Open Sans"/>
                <a:ea typeface="Open Sans"/>
                <a:cs typeface="Open Sans"/>
                <a:sym typeface="Open Sans"/>
              </a:defRPr>
            </a:lvl4pPr>
            <a:lvl5pPr marR="0" lvl="4" algn="l" rtl="0">
              <a:lnSpc>
                <a:spcPct val="90000"/>
              </a:lnSpc>
              <a:spcBef>
                <a:spcPts val="500"/>
              </a:spcBef>
              <a:spcAft>
                <a:spcPts val="0"/>
              </a:spcAft>
              <a:buClr>
                <a:srgbClr val="595857"/>
              </a:buClr>
              <a:buSzPts val="2000"/>
              <a:buFont typeface="Arial"/>
              <a:buNone/>
              <a:defRPr sz="2000" b="0" i="0" u="none" strike="noStrike" cap="none">
                <a:solidFill>
                  <a:srgbClr val="595857"/>
                </a:solidFill>
                <a:latin typeface="Open Sans"/>
                <a:ea typeface="Open Sans"/>
                <a:cs typeface="Open Sans"/>
                <a:sym typeface="Open Sans"/>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471" name="Google Shape;471;p62"/>
          <p:cNvSpPr txBox="1">
            <a:spLocks noGrp="1"/>
          </p:cNvSpPr>
          <p:nvPr>
            <p:ph type="body" idx="1"/>
          </p:nvPr>
        </p:nvSpPr>
        <p:spPr>
          <a:xfrm>
            <a:off x="839788" y="2057400"/>
            <a:ext cx="3932400" cy="3811500"/>
          </a:xfrm>
          <a:prstGeom prst="rect">
            <a:avLst/>
          </a:prstGeom>
          <a:noFill/>
          <a:ln>
            <a:noFill/>
          </a:ln>
        </p:spPr>
        <p:txBody>
          <a:bodyPr spcFirstLastPara="1" wrap="square" lIns="121900" tIns="60925" rIns="121900" bIns="60925" anchor="t" anchorCtr="0"/>
          <a:lstStyle>
            <a:lvl1pPr marL="457200" lvl="0" indent="-228600" algn="l" rtl="0">
              <a:lnSpc>
                <a:spcPct val="90000"/>
              </a:lnSpc>
              <a:spcBef>
                <a:spcPts val="1000"/>
              </a:spcBef>
              <a:spcAft>
                <a:spcPts val="0"/>
              </a:spcAft>
              <a:buClr>
                <a:srgbClr val="595857"/>
              </a:buClr>
              <a:buSzPts val="1600"/>
              <a:buNone/>
              <a:defRPr sz="1600"/>
            </a:lvl1pPr>
            <a:lvl2pPr marL="914400" lvl="1" indent="-228600" algn="l" rtl="0">
              <a:lnSpc>
                <a:spcPct val="90000"/>
              </a:lnSpc>
              <a:spcBef>
                <a:spcPts val="500"/>
              </a:spcBef>
              <a:spcAft>
                <a:spcPts val="0"/>
              </a:spcAft>
              <a:buClr>
                <a:srgbClr val="595857"/>
              </a:buClr>
              <a:buSzPts val="1400"/>
              <a:buNone/>
              <a:defRPr sz="1400"/>
            </a:lvl2pPr>
            <a:lvl3pPr marL="1371600" lvl="2" indent="-228600" algn="l" rtl="0">
              <a:lnSpc>
                <a:spcPct val="90000"/>
              </a:lnSpc>
              <a:spcBef>
                <a:spcPts val="500"/>
              </a:spcBef>
              <a:spcAft>
                <a:spcPts val="0"/>
              </a:spcAft>
              <a:buClr>
                <a:srgbClr val="595857"/>
              </a:buClr>
              <a:buSzPts val="1200"/>
              <a:buNone/>
              <a:defRPr sz="1200"/>
            </a:lvl3pPr>
            <a:lvl4pPr marL="1828800" lvl="3" indent="-228600" algn="l" rtl="0">
              <a:lnSpc>
                <a:spcPct val="90000"/>
              </a:lnSpc>
              <a:spcBef>
                <a:spcPts val="500"/>
              </a:spcBef>
              <a:spcAft>
                <a:spcPts val="0"/>
              </a:spcAft>
              <a:buClr>
                <a:srgbClr val="595857"/>
              </a:buClr>
              <a:buSzPts val="1000"/>
              <a:buNone/>
              <a:defRPr sz="1000"/>
            </a:lvl4pPr>
            <a:lvl5pPr marL="2286000" lvl="4" indent="-228600" algn="l" rtl="0">
              <a:lnSpc>
                <a:spcPct val="90000"/>
              </a:lnSpc>
              <a:spcBef>
                <a:spcPts val="500"/>
              </a:spcBef>
              <a:spcAft>
                <a:spcPts val="0"/>
              </a:spcAft>
              <a:buClr>
                <a:srgbClr val="595857"/>
              </a:buClr>
              <a:buSzPts val="1000"/>
              <a:buNone/>
              <a:defRPr sz="1000"/>
            </a:lvl5pPr>
            <a:lvl6pPr marL="2743200" lvl="5" indent="-228600" algn="l" rtl="0">
              <a:lnSpc>
                <a:spcPct val="90000"/>
              </a:lnSpc>
              <a:spcBef>
                <a:spcPts val="500"/>
              </a:spcBef>
              <a:spcAft>
                <a:spcPts val="0"/>
              </a:spcAft>
              <a:buClr>
                <a:schemeClr val="dk1"/>
              </a:buClr>
              <a:buSzPts val="1000"/>
              <a:buNone/>
              <a:defRPr sz="1000"/>
            </a:lvl6pPr>
            <a:lvl7pPr marL="3200400" lvl="6" indent="-228600" algn="l" rtl="0">
              <a:lnSpc>
                <a:spcPct val="90000"/>
              </a:lnSpc>
              <a:spcBef>
                <a:spcPts val="500"/>
              </a:spcBef>
              <a:spcAft>
                <a:spcPts val="0"/>
              </a:spcAft>
              <a:buClr>
                <a:schemeClr val="dk1"/>
              </a:buClr>
              <a:buSzPts val="1000"/>
              <a:buNone/>
              <a:defRPr sz="1000"/>
            </a:lvl7pPr>
            <a:lvl8pPr marL="3657600" lvl="7" indent="-228600" algn="l" rtl="0">
              <a:lnSpc>
                <a:spcPct val="90000"/>
              </a:lnSpc>
              <a:spcBef>
                <a:spcPts val="500"/>
              </a:spcBef>
              <a:spcAft>
                <a:spcPts val="0"/>
              </a:spcAft>
              <a:buClr>
                <a:schemeClr val="dk1"/>
              </a:buClr>
              <a:buSzPts val="1000"/>
              <a:buNone/>
              <a:defRPr sz="1000"/>
            </a:lvl8pPr>
            <a:lvl9pPr marL="4114800" lvl="8" indent="-228600" algn="l" rtl="0">
              <a:lnSpc>
                <a:spcPct val="90000"/>
              </a:lnSpc>
              <a:spcBef>
                <a:spcPts val="500"/>
              </a:spcBef>
              <a:spcAft>
                <a:spcPts val="0"/>
              </a:spcAft>
              <a:buClr>
                <a:schemeClr val="dk1"/>
              </a:buClr>
              <a:buSzPts val="1000"/>
              <a:buNone/>
              <a:defRPr sz="1000"/>
            </a:lvl9pPr>
          </a:lstStyle>
          <a:p>
            <a:endParaRPr/>
          </a:p>
        </p:txBody>
      </p:sp>
      <p:sp>
        <p:nvSpPr>
          <p:cNvPr id="472" name="Google Shape;472;p62"/>
          <p:cNvSpPr txBox="1">
            <a:spLocks noGrp="1"/>
          </p:cNvSpPr>
          <p:nvPr>
            <p:ph type="dt" idx="10"/>
          </p:nvPr>
        </p:nvSpPr>
        <p:spPr>
          <a:xfrm>
            <a:off x="6351" y="6356351"/>
            <a:ext cx="701700" cy="266700"/>
          </a:xfrm>
          <a:prstGeom prst="rect">
            <a:avLst/>
          </a:prstGeom>
          <a:noFill/>
          <a:ln>
            <a:noFill/>
          </a:ln>
        </p:spPr>
        <p:txBody>
          <a:bodyPr spcFirstLastPara="1" wrap="square" lIns="121900" tIns="60925" rIns="121900" bIns="60925" anchor="ctr" anchorCtr="0"/>
          <a:lstStyle>
            <a:lvl1pPr lvl="0" algn="l" rtl="0">
              <a:spcBef>
                <a:spcPts val="0"/>
              </a:spcBef>
              <a:spcAft>
                <a:spcPts val="0"/>
              </a:spcAft>
              <a:buSzPts val="1900"/>
              <a:buNone/>
              <a:defRPr/>
            </a:lvl1pPr>
            <a:lvl2pPr lvl="1" algn="l" rtl="0">
              <a:spcBef>
                <a:spcPts val="0"/>
              </a:spcBef>
              <a:spcAft>
                <a:spcPts val="0"/>
              </a:spcAft>
              <a:buSzPts val="1900"/>
              <a:buNone/>
              <a:defRPr/>
            </a:lvl2pPr>
            <a:lvl3pPr lvl="2" algn="l" rtl="0">
              <a:spcBef>
                <a:spcPts val="0"/>
              </a:spcBef>
              <a:spcAft>
                <a:spcPts val="0"/>
              </a:spcAft>
              <a:buSzPts val="1900"/>
              <a:buNone/>
              <a:defRPr/>
            </a:lvl3pPr>
            <a:lvl4pPr lvl="3" algn="l" rtl="0">
              <a:spcBef>
                <a:spcPts val="0"/>
              </a:spcBef>
              <a:spcAft>
                <a:spcPts val="0"/>
              </a:spcAft>
              <a:buSzPts val="1900"/>
              <a:buNone/>
              <a:defRPr/>
            </a:lvl4pPr>
            <a:lvl5pPr lvl="4" algn="l" rtl="0">
              <a:spcBef>
                <a:spcPts val="0"/>
              </a:spcBef>
              <a:spcAft>
                <a:spcPts val="0"/>
              </a:spcAft>
              <a:buSzPts val="1900"/>
              <a:buNone/>
              <a:defRPr/>
            </a:lvl5pPr>
            <a:lvl6pPr lvl="5" algn="l" rtl="0">
              <a:spcBef>
                <a:spcPts val="0"/>
              </a:spcBef>
              <a:spcAft>
                <a:spcPts val="0"/>
              </a:spcAft>
              <a:buSzPts val="1900"/>
              <a:buNone/>
              <a:defRPr/>
            </a:lvl6pPr>
            <a:lvl7pPr lvl="6" algn="l" rtl="0">
              <a:spcBef>
                <a:spcPts val="0"/>
              </a:spcBef>
              <a:spcAft>
                <a:spcPts val="0"/>
              </a:spcAft>
              <a:buSzPts val="1900"/>
              <a:buNone/>
              <a:defRPr/>
            </a:lvl7pPr>
            <a:lvl8pPr lvl="7" algn="l" rtl="0">
              <a:spcBef>
                <a:spcPts val="0"/>
              </a:spcBef>
              <a:spcAft>
                <a:spcPts val="0"/>
              </a:spcAft>
              <a:buSzPts val="1900"/>
              <a:buNone/>
              <a:defRPr/>
            </a:lvl8pPr>
            <a:lvl9pPr lvl="8" algn="l" rtl="0">
              <a:spcBef>
                <a:spcPts val="0"/>
              </a:spcBef>
              <a:spcAft>
                <a:spcPts val="0"/>
              </a:spcAft>
              <a:buSzPts val="1900"/>
              <a:buNone/>
              <a:defRPr/>
            </a:lvl9pPr>
          </a:lstStyle>
          <a:p>
            <a:endParaRPr/>
          </a:p>
        </p:txBody>
      </p:sp>
      <p:sp>
        <p:nvSpPr>
          <p:cNvPr id="473" name="Google Shape;473;p62"/>
          <p:cNvSpPr txBox="1">
            <a:spLocks noGrp="1"/>
          </p:cNvSpPr>
          <p:nvPr>
            <p:ph type="sldNum" idx="12"/>
          </p:nvPr>
        </p:nvSpPr>
        <p:spPr>
          <a:xfrm>
            <a:off x="8610600" y="6356352"/>
            <a:ext cx="2743200" cy="365100"/>
          </a:xfrm>
          <a:prstGeom prst="rect">
            <a:avLst/>
          </a:prstGeom>
          <a:noFill/>
          <a:ln>
            <a:noFill/>
          </a:ln>
        </p:spPr>
        <p:txBody>
          <a:bodyPr spcFirstLastPara="1" wrap="square" lIns="121900" tIns="60925" rIns="121900" bIns="60925" anchor="ctr" anchorCtr="0">
            <a:noAutofit/>
          </a:bodyPr>
          <a:lstStyle>
            <a:lvl1pPr marL="0" marR="0" lvl="0" indent="0" algn="r" rtl="0">
              <a:spcBef>
                <a:spcPts val="0"/>
              </a:spcBef>
              <a:spcAft>
                <a:spcPts val="0"/>
              </a:spcAft>
              <a:buNone/>
              <a:defRPr sz="1200">
                <a:solidFill>
                  <a:srgbClr val="888888"/>
                </a:solidFill>
                <a:latin typeface="Calibri"/>
                <a:ea typeface="Calibri"/>
                <a:cs typeface="Calibri"/>
                <a:sym typeface="Calibri"/>
              </a:defRPr>
            </a:lvl1pPr>
            <a:lvl2pPr marL="0" marR="0" lvl="1" indent="0" algn="r" rtl="0">
              <a:spcBef>
                <a:spcPts val="0"/>
              </a:spcBef>
              <a:spcAft>
                <a:spcPts val="0"/>
              </a:spcAft>
              <a:buNone/>
              <a:defRPr sz="1200">
                <a:solidFill>
                  <a:srgbClr val="888888"/>
                </a:solidFill>
                <a:latin typeface="Calibri"/>
                <a:ea typeface="Calibri"/>
                <a:cs typeface="Calibri"/>
                <a:sym typeface="Calibri"/>
              </a:defRPr>
            </a:lvl2pPr>
            <a:lvl3pPr marL="0" marR="0" lvl="2" indent="0" algn="r" rtl="0">
              <a:spcBef>
                <a:spcPts val="0"/>
              </a:spcBef>
              <a:spcAft>
                <a:spcPts val="0"/>
              </a:spcAft>
              <a:buNone/>
              <a:defRPr sz="1200">
                <a:solidFill>
                  <a:srgbClr val="888888"/>
                </a:solidFill>
                <a:latin typeface="Calibri"/>
                <a:ea typeface="Calibri"/>
                <a:cs typeface="Calibri"/>
                <a:sym typeface="Calibri"/>
              </a:defRPr>
            </a:lvl3pPr>
            <a:lvl4pPr marL="0" marR="0" lvl="3" indent="0" algn="r" rtl="0">
              <a:spcBef>
                <a:spcPts val="0"/>
              </a:spcBef>
              <a:spcAft>
                <a:spcPts val="0"/>
              </a:spcAft>
              <a:buNone/>
              <a:defRPr sz="1200">
                <a:solidFill>
                  <a:srgbClr val="888888"/>
                </a:solidFill>
                <a:latin typeface="Calibri"/>
                <a:ea typeface="Calibri"/>
                <a:cs typeface="Calibri"/>
                <a:sym typeface="Calibri"/>
              </a:defRPr>
            </a:lvl4pPr>
            <a:lvl5pPr marL="0" marR="0" lvl="4" indent="0" algn="r" rtl="0">
              <a:spcBef>
                <a:spcPts val="0"/>
              </a:spcBef>
              <a:spcAft>
                <a:spcPts val="0"/>
              </a:spcAft>
              <a:buNone/>
              <a:defRPr sz="1200">
                <a:solidFill>
                  <a:srgbClr val="888888"/>
                </a:solidFill>
                <a:latin typeface="Calibri"/>
                <a:ea typeface="Calibri"/>
                <a:cs typeface="Calibri"/>
                <a:sym typeface="Calibri"/>
              </a:defRPr>
            </a:lvl5pPr>
            <a:lvl6pPr marL="0" marR="0" lvl="5" indent="0" algn="r" rtl="0">
              <a:spcBef>
                <a:spcPts val="0"/>
              </a:spcBef>
              <a:spcAft>
                <a:spcPts val="0"/>
              </a:spcAft>
              <a:buNone/>
              <a:defRPr sz="1200">
                <a:solidFill>
                  <a:srgbClr val="888888"/>
                </a:solidFill>
                <a:latin typeface="Calibri"/>
                <a:ea typeface="Calibri"/>
                <a:cs typeface="Calibri"/>
                <a:sym typeface="Calibri"/>
              </a:defRPr>
            </a:lvl6pPr>
            <a:lvl7pPr marL="0" marR="0" lvl="6" indent="0" algn="r" rtl="0">
              <a:spcBef>
                <a:spcPts val="0"/>
              </a:spcBef>
              <a:spcAft>
                <a:spcPts val="0"/>
              </a:spcAft>
              <a:buNone/>
              <a:defRPr sz="1200">
                <a:solidFill>
                  <a:srgbClr val="888888"/>
                </a:solidFill>
                <a:latin typeface="Calibri"/>
                <a:ea typeface="Calibri"/>
                <a:cs typeface="Calibri"/>
                <a:sym typeface="Calibri"/>
              </a:defRPr>
            </a:lvl7pPr>
            <a:lvl8pPr marL="0" marR="0" lvl="7" indent="0" algn="r" rtl="0">
              <a:spcBef>
                <a:spcPts val="0"/>
              </a:spcBef>
              <a:spcAft>
                <a:spcPts val="0"/>
              </a:spcAft>
              <a:buNone/>
              <a:defRPr sz="1200">
                <a:solidFill>
                  <a:srgbClr val="888888"/>
                </a:solidFill>
                <a:latin typeface="Calibri"/>
                <a:ea typeface="Calibri"/>
                <a:cs typeface="Calibri"/>
                <a:sym typeface="Calibri"/>
              </a:defRPr>
            </a:lvl8pPr>
            <a:lvl9pPr marL="0" marR="0" lvl="8" indent="0" algn="r" rtl="0">
              <a:spcBef>
                <a:spcPts val="0"/>
              </a:spcBef>
              <a:spcAft>
                <a:spcPts val="0"/>
              </a:spcAft>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474"/>
        <p:cNvGrpSpPr/>
        <p:nvPr/>
      </p:nvGrpSpPr>
      <p:grpSpPr>
        <a:xfrm>
          <a:off x="0" y="0"/>
          <a:ext cx="0" cy="0"/>
          <a:chOff x="0" y="0"/>
          <a:chExt cx="0" cy="0"/>
        </a:xfrm>
      </p:grpSpPr>
      <p:sp>
        <p:nvSpPr>
          <p:cNvPr id="475" name="Google Shape;475;p63"/>
          <p:cNvSpPr/>
          <p:nvPr/>
        </p:nvSpPr>
        <p:spPr>
          <a:xfrm>
            <a:off x="-90488" y="-57151"/>
            <a:ext cx="12282300" cy="6923100"/>
          </a:xfrm>
          <a:prstGeom prst="rect">
            <a:avLst/>
          </a:prstGeom>
          <a:solidFill>
            <a:srgbClr val="EEF9FC"/>
          </a:solidFill>
          <a:ln>
            <a:noFill/>
          </a:ln>
        </p:spPr>
        <p:txBody>
          <a:bodyPr spcFirstLastPara="1" wrap="square" lIns="121900" tIns="60925" rIns="121900" bIns="60925"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476" name="Google Shape;476;p63"/>
          <p:cNvPicPr preferRelativeResize="0"/>
          <p:nvPr/>
        </p:nvPicPr>
        <p:blipFill rotWithShape="1">
          <a:blip r:embed="rId2">
            <a:alphaModFix/>
          </a:blip>
          <a:srcRect r="22438" b="43019"/>
          <a:stretch/>
        </p:blipFill>
        <p:spPr>
          <a:xfrm>
            <a:off x="8235952" y="5599114"/>
            <a:ext cx="4075113" cy="1312863"/>
          </a:xfrm>
          <a:prstGeom prst="rect">
            <a:avLst/>
          </a:prstGeom>
          <a:noFill/>
          <a:ln>
            <a:noFill/>
          </a:ln>
        </p:spPr>
      </p:pic>
      <p:sp>
        <p:nvSpPr>
          <p:cNvPr id="477" name="Google Shape;477;p63"/>
          <p:cNvSpPr txBox="1"/>
          <p:nvPr/>
        </p:nvSpPr>
        <p:spPr>
          <a:xfrm>
            <a:off x="850899" y="6356352"/>
            <a:ext cx="5080800" cy="365100"/>
          </a:xfrm>
          <a:prstGeom prst="rect">
            <a:avLst/>
          </a:prstGeom>
          <a:noFill/>
          <a:ln>
            <a:noFill/>
          </a:ln>
        </p:spPr>
        <p:txBody>
          <a:bodyPr spcFirstLastPara="1" wrap="square" lIns="121900" tIns="60925" rIns="121900" bIns="60925" anchor="ctr" anchorCtr="0">
            <a:noAutofit/>
          </a:bodyPr>
          <a:lstStyle/>
          <a:p>
            <a:pPr marL="0" marR="0" lvl="0" indent="0" algn="ctr" rtl="0">
              <a:spcBef>
                <a:spcPts val="0"/>
              </a:spcBef>
              <a:spcAft>
                <a:spcPts val="0"/>
              </a:spcAft>
              <a:buNone/>
            </a:pPr>
            <a:r>
              <a:rPr lang="en-US" sz="1200">
                <a:solidFill>
                  <a:srgbClr val="888888"/>
                </a:solidFill>
                <a:latin typeface="Calibri"/>
                <a:ea typeface="Calibri"/>
                <a:cs typeface="Calibri"/>
                <a:sym typeface="Calibri"/>
              </a:rPr>
              <a:t>© 2019 University Corporation for Atmospheric Research. All Rights Reserved </a:t>
            </a:r>
            <a:endParaRPr sz="1900"/>
          </a:p>
        </p:txBody>
      </p:sp>
      <p:sp>
        <p:nvSpPr>
          <p:cNvPr id="478" name="Google Shape;478;p63"/>
          <p:cNvSpPr txBox="1">
            <a:spLocks noGrp="1"/>
          </p:cNvSpPr>
          <p:nvPr>
            <p:ph type="title"/>
          </p:nvPr>
        </p:nvSpPr>
        <p:spPr>
          <a:xfrm>
            <a:off x="838200" y="365127"/>
            <a:ext cx="10515600" cy="1325700"/>
          </a:xfrm>
          <a:prstGeom prst="rect">
            <a:avLst/>
          </a:prstGeom>
          <a:noFill/>
          <a:ln>
            <a:noFill/>
          </a:ln>
        </p:spPr>
        <p:txBody>
          <a:bodyPr spcFirstLastPara="1" wrap="square" lIns="121900" tIns="60925" rIns="121900" bIns="60925" anchor="ctr" anchorCtr="0"/>
          <a:lstStyle>
            <a:lvl1pPr lvl="0" algn="l" rtl="0">
              <a:lnSpc>
                <a:spcPct val="90000"/>
              </a:lnSpc>
              <a:spcBef>
                <a:spcPts val="0"/>
              </a:spcBef>
              <a:spcAft>
                <a:spcPts val="0"/>
              </a:spcAft>
              <a:buSzPts val="1900"/>
              <a:buNone/>
              <a:defRPr/>
            </a:lvl1pPr>
            <a:lvl2pPr lvl="1" algn="l" rtl="0">
              <a:lnSpc>
                <a:spcPct val="90000"/>
              </a:lnSpc>
              <a:spcBef>
                <a:spcPts val="0"/>
              </a:spcBef>
              <a:spcAft>
                <a:spcPts val="0"/>
              </a:spcAft>
              <a:buSzPts val="1900"/>
              <a:buNone/>
              <a:defRPr/>
            </a:lvl2pPr>
            <a:lvl3pPr lvl="2" algn="l" rtl="0">
              <a:lnSpc>
                <a:spcPct val="90000"/>
              </a:lnSpc>
              <a:spcBef>
                <a:spcPts val="0"/>
              </a:spcBef>
              <a:spcAft>
                <a:spcPts val="0"/>
              </a:spcAft>
              <a:buSzPts val="1900"/>
              <a:buNone/>
              <a:defRPr/>
            </a:lvl3pPr>
            <a:lvl4pPr lvl="3" algn="l" rtl="0">
              <a:lnSpc>
                <a:spcPct val="90000"/>
              </a:lnSpc>
              <a:spcBef>
                <a:spcPts val="0"/>
              </a:spcBef>
              <a:spcAft>
                <a:spcPts val="0"/>
              </a:spcAft>
              <a:buSzPts val="1900"/>
              <a:buNone/>
              <a:defRPr/>
            </a:lvl4pPr>
            <a:lvl5pPr lvl="4" algn="l" rtl="0">
              <a:lnSpc>
                <a:spcPct val="90000"/>
              </a:lnSpc>
              <a:spcBef>
                <a:spcPts val="0"/>
              </a:spcBef>
              <a:spcAft>
                <a:spcPts val="0"/>
              </a:spcAft>
              <a:buSzPts val="1900"/>
              <a:buNone/>
              <a:defRPr/>
            </a:lvl5pPr>
            <a:lvl6pPr lvl="5" algn="l" rtl="0">
              <a:lnSpc>
                <a:spcPct val="90000"/>
              </a:lnSpc>
              <a:spcBef>
                <a:spcPts val="0"/>
              </a:spcBef>
              <a:spcAft>
                <a:spcPts val="0"/>
              </a:spcAft>
              <a:buSzPts val="1900"/>
              <a:buNone/>
              <a:defRPr/>
            </a:lvl6pPr>
            <a:lvl7pPr lvl="6" algn="l" rtl="0">
              <a:lnSpc>
                <a:spcPct val="90000"/>
              </a:lnSpc>
              <a:spcBef>
                <a:spcPts val="0"/>
              </a:spcBef>
              <a:spcAft>
                <a:spcPts val="0"/>
              </a:spcAft>
              <a:buSzPts val="1900"/>
              <a:buNone/>
              <a:defRPr/>
            </a:lvl7pPr>
            <a:lvl8pPr lvl="7" algn="l" rtl="0">
              <a:lnSpc>
                <a:spcPct val="90000"/>
              </a:lnSpc>
              <a:spcBef>
                <a:spcPts val="0"/>
              </a:spcBef>
              <a:spcAft>
                <a:spcPts val="0"/>
              </a:spcAft>
              <a:buSzPts val="1900"/>
              <a:buNone/>
              <a:defRPr/>
            </a:lvl8pPr>
            <a:lvl9pPr lvl="8" algn="l" rtl="0">
              <a:lnSpc>
                <a:spcPct val="90000"/>
              </a:lnSpc>
              <a:spcBef>
                <a:spcPts val="0"/>
              </a:spcBef>
              <a:spcAft>
                <a:spcPts val="0"/>
              </a:spcAft>
              <a:buSzPts val="1900"/>
              <a:buNone/>
              <a:defRPr/>
            </a:lvl9pPr>
          </a:lstStyle>
          <a:p>
            <a:endParaRPr/>
          </a:p>
        </p:txBody>
      </p:sp>
      <p:sp>
        <p:nvSpPr>
          <p:cNvPr id="479" name="Google Shape;479;p63"/>
          <p:cNvSpPr txBox="1">
            <a:spLocks noGrp="1"/>
          </p:cNvSpPr>
          <p:nvPr>
            <p:ph type="body" idx="1"/>
          </p:nvPr>
        </p:nvSpPr>
        <p:spPr>
          <a:xfrm rot="5400000">
            <a:off x="3920400" y="-1256575"/>
            <a:ext cx="4351200" cy="10515600"/>
          </a:xfrm>
          <a:prstGeom prst="rect">
            <a:avLst/>
          </a:prstGeom>
          <a:noFill/>
          <a:ln>
            <a:noFill/>
          </a:ln>
        </p:spPr>
        <p:txBody>
          <a:bodyPr spcFirstLastPara="1" wrap="square" lIns="121900" tIns="60925" rIns="121900" bIns="60925" anchor="t" anchorCtr="0"/>
          <a:lstStyle>
            <a:lvl1pPr marL="457200" lvl="0" indent="-381000" algn="l" rtl="0">
              <a:lnSpc>
                <a:spcPct val="90000"/>
              </a:lnSpc>
              <a:spcBef>
                <a:spcPts val="1000"/>
              </a:spcBef>
              <a:spcAft>
                <a:spcPts val="0"/>
              </a:spcAft>
              <a:buClr>
                <a:srgbClr val="595857"/>
              </a:buClr>
              <a:buSzPts val="2400"/>
              <a:buChar char="•"/>
              <a:defRPr/>
            </a:lvl1pPr>
            <a:lvl2pPr marL="914400" lvl="1" indent="-381000" algn="l" rtl="0">
              <a:lnSpc>
                <a:spcPct val="90000"/>
              </a:lnSpc>
              <a:spcBef>
                <a:spcPts val="500"/>
              </a:spcBef>
              <a:spcAft>
                <a:spcPts val="0"/>
              </a:spcAft>
              <a:buClr>
                <a:srgbClr val="595857"/>
              </a:buClr>
              <a:buSzPts val="2400"/>
              <a:buChar char="•"/>
              <a:defRPr/>
            </a:lvl2pPr>
            <a:lvl3pPr marL="1371600" lvl="2" indent="-381000" algn="l" rtl="0">
              <a:lnSpc>
                <a:spcPct val="90000"/>
              </a:lnSpc>
              <a:spcBef>
                <a:spcPts val="500"/>
              </a:spcBef>
              <a:spcAft>
                <a:spcPts val="0"/>
              </a:spcAft>
              <a:buClr>
                <a:srgbClr val="595857"/>
              </a:buClr>
              <a:buSzPts val="2400"/>
              <a:buChar char="•"/>
              <a:defRPr/>
            </a:lvl3pPr>
            <a:lvl4pPr marL="1828800" lvl="3" indent="-381000" algn="l" rtl="0">
              <a:lnSpc>
                <a:spcPct val="90000"/>
              </a:lnSpc>
              <a:spcBef>
                <a:spcPts val="500"/>
              </a:spcBef>
              <a:spcAft>
                <a:spcPts val="0"/>
              </a:spcAft>
              <a:buClr>
                <a:srgbClr val="595857"/>
              </a:buClr>
              <a:buSzPts val="2400"/>
              <a:buChar char="•"/>
              <a:defRPr/>
            </a:lvl4pPr>
            <a:lvl5pPr marL="2286000" lvl="4" indent="-381000" algn="l" rtl="0">
              <a:lnSpc>
                <a:spcPct val="90000"/>
              </a:lnSpc>
              <a:spcBef>
                <a:spcPts val="500"/>
              </a:spcBef>
              <a:spcAft>
                <a:spcPts val="0"/>
              </a:spcAft>
              <a:buClr>
                <a:srgbClr val="595857"/>
              </a:buClr>
              <a:buSzPts val="2400"/>
              <a:buChar char="•"/>
              <a:defRPr/>
            </a:lvl5pPr>
            <a:lvl6pPr marL="2743200" lvl="5" indent="-381000" algn="l" rtl="0">
              <a:lnSpc>
                <a:spcPct val="90000"/>
              </a:lnSpc>
              <a:spcBef>
                <a:spcPts val="500"/>
              </a:spcBef>
              <a:spcAft>
                <a:spcPts val="0"/>
              </a:spcAft>
              <a:buClr>
                <a:schemeClr val="dk1"/>
              </a:buClr>
              <a:buSzPts val="2400"/>
              <a:buChar char="•"/>
              <a:defRPr/>
            </a:lvl6pPr>
            <a:lvl7pPr marL="3200400" lvl="6" indent="-381000" algn="l" rtl="0">
              <a:lnSpc>
                <a:spcPct val="90000"/>
              </a:lnSpc>
              <a:spcBef>
                <a:spcPts val="500"/>
              </a:spcBef>
              <a:spcAft>
                <a:spcPts val="0"/>
              </a:spcAft>
              <a:buClr>
                <a:schemeClr val="dk1"/>
              </a:buClr>
              <a:buSzPts val="2400"/>
              <a:buChar char="•"/>
              <a:defRPr/>
            </a:lvl7pPr>
            <a:lvl8pPr marL="3657600" lvl="7" indent="-381000" algn="l" rtl="0">
              <a:lnSpc>
                <a:spcPct val="90000"/>
              </a:lnSpc>
              <a:spcBef>
                <a:spcPts val="500"/>
              </a:spcBef>
              <a:spcAft>
                <a:spcPts val="0"/>
              </a:spcAft>
              <a:buClr>
                <a:schemeClr val="dk1"/>
              </a:buClr>
              <a:buSzPts val="2400"/>
              <a:buChar char="•"/>
              <a:defRPr/>
            </a:lvl8pPr>
            <a:lvl9pPr marL="4114800" lvl="8" indent="-381000" algn="l" rtl="0">
              <a:lnSpc>
                <a:spcPct val="90000"/>
              </a:lnSpc>
              <a:spcBef>
                <a:spcPts val="500"/>
              </a:spcBef>
              <a:spcAft>
                <a:spcPts val="0"/>
              </a:spcAft>
              <a:buClr>
                <a:schemeClr val="dk1"/>
              </a:buClr>
              <a:buSzPts val="2400"/>
              <a:buChar char="•"/>
              <a:defRPr/>
            </a:lvl9pPr>
          </a:lstStyle>
          <a:p>
            <a:endParaRPr/>
          </a:p>
        </p:txBody>
      </p:sp>
      <p:sp>
        <p:nvSpPr>
          <p:cNvPr id="480" name="Google Shape;480;p63"/>
          <p:cNvSpPr txBox="1">
            <a:spLocks noGrp="1"/>
          </p:cNvSpPr>
          <p:nvPr>
            <p:ph type="dt" idx="10"/>
          </p:nvPr>
        </p:nvSpPr>
        <p:spPr>
          <a:xfrm>
            <a:off x="6351" y="6356351"/>
            <a:ext cx="701700" cy="266700"/>
          </a:xfrm>
          <a:prstGeom prst="rect">
            <a:avLst/>
          </a:prstGeom>
          <a:noFill/>
          <a:ln>
            <a:noFill/>
          </a:ln>
        </p:spPr>
        <p:txBody>
          <a:bodyPr spcFirstLastPara="1" wrap="square" lIns="121900" tIns="60925" rIns="121900" bIns="60925" anchor="ctr" anchorCtr="0"/>
          <a:lstStyle>
            <a:lvl1pPr lvl="0" algn="l" rtl="0">
              <a:spcBef>
                <a:spcPts val="0"/>
              </a:spcBef>
              <a:spcAft>
                <a:spcPts val="0"/>
              </a:spcAft>
              <a:buSzPts val="1900"/>
              <a:buNone/>
              <a:defRPr/>
            </a:lvl1pPr>
            <a:lvl2pPr lvl="1" algn="l" rtl="0">
              <a:spcBef>
                <a:spcPts val="0"/>
              </a:spcBef>
              <a:spcAft>
                <a:spcPts val="0"/>
              </a:spcAft>
              <a:buSzPts val="1900"/>
              <a:buNone/>
              <a:defRPr/>
            </a:lvl2pPr>
            <a:lvl3pPr lvl="2" algn="l" rtl="0">
              <a:spcBef>
                <a:spcPts val="0"/>
              </a:spcBef>
              <a:spcAft>
                <a:spcPts val="0"/>
              </a:spcAft>
              <a:buSzPts val="1900"/>
              <a:buNone/>
              <a:defRPr/>
            </a:lvl3pPr>
            <a:lvl4pPr lvl="3" algn="l" rtl="0">
              <a:spcBef>
                <a:spcPts val="0"/>
              </a:spcBef>
              <a:spcAft>
                <a:spcPts val="0"/>
              </a:spcAft>
              <a:buSzPts val="1900"/>
              <a:buNone/>
              <a:defRPr/>
            </a:lvl4pPr>
            <a:lvl5pPr lvl="4" algn="l" rtl="0">
              <a:spcBef>
                <a:spcPts val="0"/>
              </a:spcBef>
              <a:spcAft>
                <a:spcPts val="0"/>
              </a:spcAft>
              <a:buSzPts val="1900"/>
              <a:buNone/>
              <a:defRPr/>
            </a:lvl5pPr>
            <a:lvl6pPr lvl="5" algn="l" rtl="0">
              <a:spcBef>
                <a:spcPts val="0"/>
              </a:spcBef>
              <a:spcAft>
                <a:spcPts val="0"/>
              </a:spcAft>
              <a:buSzPts val="1900"/>
              <a:buNone/>
              <a:defRPr/>
            </a:lvl6pPr>
            <a:lvl7pPr lvl="6" algn="l" rtl="0">
              <a:spcBef>
                <a:spcPts val="0"/>
              </a:spcBef>
              <a:spcAft>
                <a:spcPts val="0"/>
              </a:spcAft>
              <a:buSzPts val="1900"/>
              <a:buNone/>
              <a:defRPr/>
            </a:lvl7pPr>
            <a:lvl8pPr lvl="7" algn="l" rtl="0">
              <a:spcBef>
                <a:spcPts val="0"/>
              </a:spcBef>
              <a:spcAft>
                <a:spcPts val="0"/>
              </a:spcAft>
              <a:buSzPts val="1900"/>
              <a:buNone/>
              <a:defRPr/>
            </a:lvl8pPr>
            <a:lvl9pPr lvl="8" algn="l" rtl="0">
              <a:spcBef>
                <a:spcPts val="0"/>
              </a:spcBef>
              <a:spcAft>
                <a:spcPts val="0"/>
              </a:spcAft>
              <a:buSzPts val="1900"/>
              <a:buNone/>
              <a:defRPr/>
            </a:lvl9pPr>
          </a:lstStyle>
          <a:p>
            <a:endParaRPr/>
          </a:p>
        </p:txBody>
      </p:sp>
      <p:sp>
        <p:nvSpPr>
          <p:cNvPr id="481" name="Google Shape;481;p63"/>
          <p:cNvSpPr txBox="1">
            <a:spLocks noGrp="1"/>
          </p:cNvSpPr>
          <p:nvPr>
            <p:ph type="sldNum" idx="12"/>
          </p:nvPr>
        </p:nvSpPr>
        <p:spPr>
          <a:xfrm>
            <a:off x="8610600" y="6356352"/>
            <a:ext cx="2743200" cy="365100"/>
          </a:xfrm>
          <a:prstGeom prst="rect">
            <a:avLst/>
          </a:prstGeom>
          <a:noFill/>
          <a:ln>
            <a:noFill/>
          </a:ln>
        </p:spPr>
        <p:txBody>
          <a:bodyPr spcFirstLastPara="1" wrap="square" lIns="121900" tIns="60925" rIns="121900" bIns="60925" anchor="ctr" anchorCtr="0">
            <a:noAutofit/>
          </a:bodyPr>
          <a:lstStyle>
            <a:lvl1pPr marL="0" marR="0" lvl="0" indent="0" algn="r" rtl="0">
              <a:spcBef>
                <a:spcPts val="0"/>
              </a:spcBef>
              <a:spcAft>
                <a:spcPts val="0"/>
              </a:spcAft>
              <a:buNone/>
              <a:defRPr sz="1200">
                <a:solidFill>
                  <a:srgbClr val="888888"/>
                </a:solidFill>
                <a:latin typeface="Calibri"/>
                <a:ea typeface="Calibri"/>
                <a:cs typeface="Calibri"/>
                <a:sym typeface="Calibri"/>
              </a:defRPr>
            </a:lvl1pPr>
            <a:lvl2pPr marL="0" marR="0" lvl="1" indent="0" algn="r" rtl="0">
              <a:spcBef>
                <a:spcPts val="0"/>
              </a:spcBef>
              <a:spcAft>
                <a:spcPts val="0"/>
              </a:spcAft>
              <a:buNone/>
              <a:defRPr sz="1200">
                <a:solidFill>
                  <a:srgbClr val="888888"/>
                </a:solidFill>
                <a:latin typeface="Calibri"/>
                <a:ea typeface="Calibri"/>
                <a:cs typeface="Calibri"/>
                <a:sym typeface="Calibri"/>
              </a:defRPr>
            </a:lvl2pPr>
            <a:lvl3pPr marL="0" marR="0" lvl="2" indent="0" algn="r" rtl="0">
              <a:spcBef>
                <a:spcPts val="0"/>
              </a:spcBef>
              <a:spcAft>
                <a:spcPts val="0"/>
              </a:spcAft>
              <a:buNone/>
              <a:defRPr sz="1200">
                <a:solidFill>
                  <a:srgbClr val="888888"/>
                </a:solidFill>
                <a:latin typeface="Calibri"/>
                <a:ea typeface="Calibri"/>
                <a:cs typeface="Calibri"/>
                <a:sym typeface="Calibri"/>
              </a:defRPr>
            </a:lvl3pPr>
            <a:lvl4pPr marL="0" marR="0" lvl="3" indent="0" algn="r" rtl="0">
              <a:spcBef>
                <a:spcPts val="0"/>
              </a:spcBef>
              <a:spcAft>
                <a:spcPts val="0"/>
              </a:spcAft>
              <a:buNone/>
              <a:defRPr sz="1200">
                <a:solidFill>
                  <a:srgbClr val="888888"/>
                </a:solidFill>
                <a:latin typeface="Calibri"/>
                <a:ea typeface="Calibri"/>
                <a:cs typeface="Calibri"/>
                <a:sym typeface="Calibri"/>
              </a:defRPr>
            </a:lvl4pPr>
            <a:lvl5pPr marL="0" marR="0" lvl="4" indent="0" algn="r" rtl="0">
              <a:spcBef>
                <a:spcPts val="0"/>
              </a:spcBef>
              <a:spcAft>
                <a:spcPts val="0"/>
              </a:spcAft>
              <a:buNone/>
              <a:defRPr sz="1200">
                <a:solidFill>
                  <a:srgbClr val="888888"/>
                </a:solidFill>
                <a:latin typeface="Calibri"/>
                <a:ea typeface="Calibri"/>
                <a:cs typeface="Calibri"/>
                <a:sym typeface="Calibri"/>
              </a:defRPr>
            </a:lvl5pPr>
            <a:lvl6pPr marL="0" marR="0" lvl="5" indent="0" algn="r" rtl="0">
              <a:spcBef>
                <a:spcPts val="0"/>
              </a:spcBef>
              <a:spcAft>
                <a:spcPts val="0"/>
              </a:spcAft>
              <a:buNone/>
              <a:defRPr sz="1200">
                <a:solidFill>
                  <a:srgbClr val="888888"/>
                </a:solidFill>
                <a:latin typeface="Calibri"/>
                <a:ea typeface="Calibri"/>
                <a:cs typeface="Calibri"/>
                <a:sym typeface="Calibri"/>
              </a:defRPr>
            </a:lvl6pPr>
            <a:lvl7pPr marL="0" marR="0" lvl="6" indent="0" algn="r" rtl="0">
              <a:spcBef>
                <a:spcPts val="0"/>
              </a:spcBef>
              <a:spcAft>
                <a:spcPts val="0"/>
              </a:spcAft>
              <a:buNone/>
              <a:defRPr sz="1200">
                <a:solidFill>
                  <a:srgbClr val="888888"/>
                </a:solidFill>
                <a:latin typeface="Calibri"/>
                <a:ea typeface="Calibri"/>
                <a:cs typeface="Calibri"/>
                <a:sym typeface="Calibri"/>
              </a:defRPr>
            </a:lvl7pPr>
            <a:lvl8pPr marL="0" marR="0" lvl="7" indent="0" algn="r" rtl="0">
              <a:spcBef>
                <a:spcPts val="0"/>
              </a:spcBef>
              <a:spcAft>
                <a:spcPts val="0"/>
              </a:spcAft>
              <a:buNone/>
              <a:defRPr sz="1200">
                <a:solidFill>
                  <a:srgbClr val="888888"/>
                </a:solidFill>
                <a:latin typeface="Calibri"/>
                <a:ea typeface="Calibri"/>
                <a:cs typeface="Calibri"/>
                <a:sym typeface="Calibri"/>
              </a:defRPr>
            </a:lvl8pPr>
            <a:lvl9pPr marL="0" marR="0" lvl="8" indent="0" algn="r" rtl="0">
              <a:spcBef>
                <a:spcPts val="0"/>
              </a:spcBef>
              <a:spcAft>
                <a:spcPts val="0"/>
              </a:spcAft>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482"/>
        <p:cNvGrpSpPr/>
        <p:nvPr/>
      </p:nvGrpSpPr>
      <p:grpSpPr>
        <a:xfrm>
          <a:off x="0" y="0"/>
          <a:ext cx="0" cy="0"/>
          <a:chOff x="0" y="0"/>
          <a:chExt cx="0" cy="0"/>
        </a:xfrm>
      </p:grpSpPr>
      <p:sp>
        <p:nvSpPr>
          <p:cNvPr id="483" name="Google Shape;483;p64"/>
          <p:cNvSpPr/>
          <p:nvPr/>
        </p:nvSpPr>
        <p:spPr>
          <a:xfrm>
            <a:off x="-90488" y="-57151"/>
            <a:ext cx="12282300" cy="6923100"/>
          </a:xfrm>
          <a:prstGeom prst="rect">
            <a:avLst/>
          </a:prstGeom>
          <a:solidFill>
            <a:srgbClr val="EEF9FC"/>
          </a:solidFill>
          <a:ln>
            <a:noFill/>
          </a:ln>
        </p:spPr>
        <p:txBody>
          <a:bodyPr spcFirstLastPara="1" wrap="square" lIns="121900" tIns="60925" rIns="121900" bIns="60925"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484" name="Google Shape;484;p64"/>
          <p:cNvPicPr preferRelativeResize="0"/>
          <p:nvPr/>
        </p:nvPicPr>
        <p:blipFill rotWithShape="1">
          <a:blip r:embed="rId2">
            <a:alphaModFix/>
          </a:blip>
          <a:srcRect r="22438" b="43019"/>
          <a:stretch/>
        </p:blipFill>
        <p:spPr>
          <a:xfrm>
            <a:off x="8235952" y="5599114"/>
            <a:ext cx="4075113" cy="1312863"/>
          </a:xfrm>
          <a:prstGeom prst="rect">
            <a:avLst/>
          </a:prstGeom>
          <a:noFill/>
          <a:ln>
            <a:noFill/>
          </a:ln>
        </p:spPr>
      </p:pic>
      <p:sp>
        <p:nvSpPr>
          <p:cNvPr id="485" name="Google Shape;485;p64"/>
          <p:cNvSpPr txBox="1"/>
          <p:nvPr/>
        </p:nvSpPr>
        <p:spPr>
          <a:xfrm>
            <a:off x="850900" y="6356352"/>
            <a:ext cx="5121900" cy="365100"/>
          </a:xfrm>
          <a:prstGeom prst="rect">
            <a:avLst/>
          </a:prstGeom>
          <a:noFill/>
          <a:ln>
            <a:noFill/>
          </a:ln>
        </p:spPr>
        <p:txBody>
          <a:bodyPr spcFirstLastPara="1" wrap="square" lIns="121900" tIns="60925" rIns="121900" bIns="60925" anchor="ctr" anchorCtr="0">
            <a:noAutofit/>
          </a:bodyPr>
          <a:lstStyle/>
          <a:p>
            <a:pPr marL="0" marR="0" lvl="0" indent="0" algn="ctr" rtl="0">
              <a:spcBef>
                <a:spcPts val="0"/>
              </a:spcBef>
              <a:spcAft>
                <a:spcPts val="0"/>
              </a:spcAft>
              <a:buNone/>
            </a:pPr>
            <a:r>
              <a:rPr lang="en-US" sz="1200">
                <a:solidFill>
                  <a:srgbClr val="888888"/>
                </a:solidFill>
                <a:latin typeface="Calibri"/>
                <a:ea typeface="Calibri"/>
                <a:cs typeface="Calibri"/>
                <a:sym typeface="Calibri"/>
              </a:rPr>
              <a:t>© 2019 University Corporation for Atmospheric Research. All Rights Reserved </a:t>
            </a:r>
            <a:endParaRPr sz="1900"/>
          </a:p>
        </p:txBody>
      </p:sp>
      <p:sp>
        <p:nvSpPr>
          <p:cNvPr id="486" name="Google Shape;486;p64"/>
          <p:cNvSpPr txBox="1">
            <a:spLocks noGrp="1"/>
          </p:cNvSpPr>
          <p:nvPr>
            <p:ph type="title"/>
          </p:nvPr>
        </p:nvSpPr>
        <p:spPr>
          <a:xfrm rot="5400000">
            <a:off x="7133401" y="1956625"/>
            <a:ext cx="5811900" cy="2628900"/>
          </a:xfrm>
          <a:prstGeom prst="rect">
            <a:avLst/>
          </a:prstGeom>
          <a:noFill/>
          <a:ln>
            <a:noFill/>
          </a:ln>
        </p:spPr>
        <p:txBody>
          <a:bodyPr spcFirstLastPara="1" wrap="square" lIns="121900" tIns="60925" rIns="121900" bIns="60925" anchor="ctr" anchorCtr="0"/>
          <a:lstStyle>
            <a:lvl1pPr lvl="0" algn="l" rtl="0">
              <a:lnSpc>
                <a:spcPct val="90000"/>
              </a:lnSpc>
              <a:spcBef>
                <a:spcPts val="0"/>
              </a:spcBef>
              <a:spcAft>
                <a:spcPts val="0"/>
              </a:spcAft>
              <a:buSzPts val="1900"/>
              <a:buNone/>
              <a:defRPr/>
            </a:lvl1pPr>
            <a:lvl2pPr lvl="1" algn="l" rtl="0">
              <a:lnSpc>
                <a:spcPct val="90000"/>
              </a:lnSpc>
              <a:spcBef>
                <a:spcPts val="0"/>
              </a:spcBef>
              <a:spcAft>
                <a:spcPts val="0"/>
              </a:spcAft>
              <a:buSzPts val="1900"/>
              <a:buNone/>
              <a:defRPr/>
            </a:lvl2pPr>
            <a:lvl3pPr lvl="2" algn="l" rtl="0">
              <a:lnSpc>
                <a:spcPct val="90000"/>
              </a:lnSpc>
              <a:spcBef>
                <a:spcPts val="0"/>
              </a:spcBef>
              <a:spcAft>
                <a:spcPts val="0"/>
              </a:spcAft>
              <a:buSzPts val="1900"/>
              <a:buNone/>
              <a:defRPr/>
            </a:lvl3pPr>
            <a:lvl4pPr lvl="3" algn="l" rtl="0">
              <a:lnSpc>
                <a:spcPct val="90000"/>
              </a:lnSpc>
              <a:spcBef>
                <a:spcPts val="0"/>
              </a:spcBef>
              <a:spcAft>
                <a:spcPts val="0"/>
              </a:spcAft>
              <a:buSzPts val="1900"/>
              <a:buNone/>
              <a:defRPr/>
            </a:lvl4pPr>
            <a:lvl5pPr lvl="4" algn="l" rtl="0">
              <a:lnSpc>
                <a:spcPct val="90000"/>
              </a:lnSpc>
              <a:spcBef>
                <a:spcPts val="0"/>
              </a:spcBef>
              <a:spcAft>
                <a:spcPts val="0"/>
              </a:spcAft>
              <a:buSzPts val="1900"/>
              <a:buNone/>
              <a:defRPr/>
            </a:lvl5pPr>
            <a:lvl6pPr lvl="5" algn="l" rtl="0">
              <a:lnSpc>
                <a:spcPct val="90000"/>
              </a:lnSpc>
              <a:spcBef>
                <a:spcPts val="0"/>
              </a:spcBef>
              <a:spcAft>
                <a:spcPts val="0"/>
              </a:spcAft>
              <a:buSzPts val="1900"/>
              <a:buNone/>
              <a:defRPr/>
            </a:lvl6pPr>
            <a:lvl7pPr lvl="6" algn="l" rtl="0">
              <a:lnSpc>
                <a:spcPct val="90000"/>
              </a:lnSpc>
              <a:spcBef>
                <a:spcPts val="0"/>
              </a:spcBef>
              <a:spcAft>
                <a:spcPts val="0"/>
              </a:spcAft>
              <a:buSzPts val="1900"/>
              <a:buNone/>
              <a:defRPr/>
            </a:lvl7pPr>
            <a:lvl8pPr lvl="7" algn="l" rtl="0">
              <a:lnSpc>
                <a:spcPct val="90000"/>
              </a:lnSpc>
              <a:spcBef>
                <a:spcPts val="0"/>
              </a:spcBef>
              <a:spcAft>
                <a:spcPts val="0"/>
              </a:spcAft>
              <a:buSzPts val="1900"/>
              <a:buNone/>
              <a:defRPr/>
            </a:lvl8pPr>
            <a:lvl9pPr lvl="8" algn="l" rtl="0">
              <a:lnSpc>
                <a:spcPct val="90000"/>
              </a:lnSpc>
              <a:spcBef>
                <a:spcPts val="0"/>
              </a:spcBef>
              <a:spcAft>
                <a:spcPts val="0"/>
              </a:spcAft>
              <a:buSzPts val="1900"/>
              <a:buNone/>
              <a:defRPr/>
            </a:lvl9pPr>
          </a:lstStyle>
          <a:p>
            <a:endParaRPr/>
          </a:p>
        </p:txBody>
      </p:sp>
      <p:sp>
        <p:nvSpPr>
          <p:cNvPr id="487" name="Google Shape;487;p64"/>
          <p:cNvSpPr txBox="1">
            <a:spLocks noGrp="1"/>
          </p:cNvSpPr>
          <p:nvPr>
            <p:ph type="body" idx="1"/>
          </p:nvPr>
        </p:nvSpPr>
        <p:spPr>
          <a:xfrm rot="5400000">
            <a:off x="1799402" y="-596075"/>
            <a:ext cx="5811900" cy="7734300"/>
          </a:xfrm>
          <a:prstGeom prst="rect">
            <a:avLst/>
          </a:prstGeom>
          <a:noFill/>
          <a:ln>
            <a:noFill/>
          </a:ln>
        </p:spPr>
        <p:txBody>
          <a:bodyPr spcFirstLastPara="1" wrap="square" lIns="121900" tIns="60925" rIns="121900" bIns="60925" anchor="t" anchorCtr="0"/>
          <a:lstStyle>
            <a:lvl1pPr marL="457200" lvl="0" indent="-381000" algn="l" rtl="0">
              <a:lnSpc>
                <a:spcPct val="90000"/>
              </a:lnSpc>
              <a:spcBef>
                <a:spcPts val="1000"/>
              </a:spcBef>
              <a:spcAft>
                <a:spcPts val="0"/>
              </a:spcAft>
              <a:buClr>
                <a:srgbClr val="595857"/>
              </a:buClr>
              <a:buSzPts val="2400"/>
              <a:buChar char="•"/>
              <a:defRPr/>
            </a:lvl1pPr>
            <a:lvl2pPr marL="914400" lvl="1" indent="-381000" algn="l" rtl="0">
              <a:lnSpc>
                <a:spcPct val="90000"/>
              </a:lnSpc>
              <a:spcBef>
                <a:spcPts val="500"/>
              </a:spcBef>
              <a:spcAft>
                <a:spcPts val="0"/>
              </a:spcAft>
              <a:buClr>
                <a:srgbClr val="595857"/>
              </a:buClr>
              <a:buSzPts val="2400"/>
              <a:buChar char="•"/>
              <a:defRPr/>
            </a:lvl2pPr>
            <a:lvl3pPr marL="1371600" lvl="2" indent="-381000" algn="l" rtl="0">
              <a:lnSpc>
                <a:spcPct val="90000"/>
              </a:lnSpc>
              <a:spcBef>
                <a:spcPts val="500"/>
              </a:spcBef>
              <a:spcAft>
                <a:spcPts val="0"/>
              </a:spcAft>
              <a:buClr>
                <a:srgbClr val="595857"/>
              </a:buClr>
              <a:buSzPts val="2400"/>
              <a:buChar char="•"/>
              <a:defRPr/>
            </a:lvl3pPr>
            <a:lvl4pPr marL="1828800" lvl="3" indent="-381000" algn="l" rtl="0">
              <a:lnSpc>
                <a:spcPct val="90000"/>
              </a:lnSpc>
              <a:spcBef>
                <a:spcPts val="500"/>
              </a:spcBef>
              <a:spcAft>
                <a:spcPts val="0"/>
              </a:spcAft>
              <a:buClr>
                <a:srgbClr val="595857"/>
              </a:buClr>
              <a:buSzPts val="2400"/>
              <a:buChar char="•"/>
              <a:defRPr/>
            </a:lvl4pPr>
            <a:lvl5pPr marL="2286000" lvl="4" indent="-381000" algn="l" rtl="0">
              <a:lnSpc>
                <a:spcPct val="90000"/>
              </a:lnSpc>
              <a:spcBef>
                <a:spcPts val="500"/>
              </a:spcBef>
              <a:spcAft>
                <a:spcPts val="0"/>
              </a:spcAft>
              <a:buClr>
                <a:srgbClr val="595857"/>
              </a:buClr>
              <a:buSzPts val="2400"/>
              <a:buChar char="•"/>
              <a:defRPr/>
            </a:lvl5pPr>
            <a:lvl6pPr marL="2743200" lvl="5" indent="-381000" algn="l" rtl="0">
              <a:lnSpc>
                <a:spcPct val="90000"/>
              </a:lnSpc>
              <a:spcBef>
                <a:spcPts val="500"/>
              </a:spcBef>
              <a:spcAft>
                <a:spcPts val="0"/>
              </a:spcAft>
              <a:buClr>
                <a:schemeClr val="dk1"/>
              </a:buClr>
              <a:buSzPts val="2400"/>
              <a:buChar char="•"/>
              <a:defRPr/>
            </a:lvl6pPr>
            <a:lvl7pPr marL="3200400" lvl="6" indent="-381000" algn="l" rtl="0">
              <a:lnSpc>
                <a:spcPct val="90000"/>
              </a:lnSpc>
              <a:spcBef>
                <a:spcPts val="500"/>
              </a:spcBef>
              <a:spcAft>
                <a:spcPts val="0"/>
              </a:spcAft>
              <a:buClr>
                <a:schemeClr val="dk1"/>
              </a:buClr>
              <a:buSzPts val="2400"/>
              <a:buChar char="•"/>
              <a:defRPr/>
            </a:lvl7pPr>
            <a:lvl8pPr marL="3657600" lvl="7" indent="-381000" algn="l" rtl="0">
              <a:lnSpc>
                <a:spcPct val="90000"/>
              </a:lnSpc>
              <a:spcBef>
                <a:spcPts val="500"/>
              </a:spcBef>
              <a:spcAft>
                <a:spcPts val="0"/>
              </a:spcAft>
              <a:buClr>
                <a:schemeClr val="dk1"/>
              </a:buClr>
              <a:buSzPts val="2400"/>
              <a:buChar char="•"/>
              <a:defRPr/>
            </a:lvl8pPr>
            <a:lvl9pPr marL="4114800" lvl="8" indent="-381000" algn="l" rtl="0">
              <a:lnSpc>
                <a:spcPct val="90000"/>
              </a:lnSpc>
              <a:spcBef>
                <a:spcPts val="500"/>
              </a:spcBef>
              <a:spcAft>
                <a:spcPts val="0"/>
              </a:spcAft>
              <a:buClr>
                <a:schemeClr val="dk1"/>
              </a:buClr>
              <a:buSzPts val="2400"/>
              <a:buChar char="•"/>
              <a:defRPr/>
            </a:lvl9pPr>
          </a:lstStyle>
          <a:p>
            <a:endParaRPr/>
          </a:p>
        </p:txBody>
      </p:sp>
      <p:sp>
        <p:nvSpPr>
          <p:cNvPr id="488" name="Google Shape;488;p64"/>
          <p:cNvSpPr txBox="1">
            <a:spLocks noGrp="1"/>
          </p:cNvSpPr>
          <p:nvPr>
            <p:ph type="dt" idx="10"/>
          </p:nvPr>
        </p:nvSpPr>
        <p:spPr>
          <a:xfrm>
            <a:off x="6351" y="6356351"/>
            <a:ext cx="701700" cy="266700"/>
          </a:xfrm>
          <a:prstGeom prst="rect">
            <a:avLst/>
          </a:prstGeom>
          <a:noFill/>
          <a:ln>
            <a:noFill/>
          </a:ln>
        </p:spPr>
        <p:txBody>
          <a:bodyPr spcFirstLastPara="1" wrap="square" lIns="121900" tIns="60925" rIns="121900" bIns="60925" anchor="ctr" anchorCtr="0"/>
          <a:lstStyle>
            <a:lvl1pPr lvl="0" algn="l" rtl="0">
              <a:spcBef>
                <a:spcPts val="0"/>
              </a:spcBef>
              <a:spcAft>
                <a:spcPts val="0"/>
              </a:spcAft>
              <a:buSzPts val="1900"/>
              <a:buNone/>
              <a:defRPr/>
            </a:lvl1pPr>
            <a:lvl2pPr lvl="1" algn="l" rtl="0">
              <a:spcBef>
                <a:spcPts val="0"/>
              </a:spcBef>
              <a:spcAft>
                <a:spcPts val="0"/>
              </a:spcAft>
              <a:buSzPts val="1900"/>
              <a:buNone/>
              <a:defRPr/>
            </a:lvl2pPr>
            <a:lvl3pPr lvl="2" algn="l" rtl="0">
              <a:spcBef>
                <a:spcPts val="0"/>
              </a:spcBef>
              <a:spcAft>
                <a:spcPts val="0"/>
              </a:spcAft>
              <a:buSzPts val="1900"/>
              <a:buNone/>
              <a:defRPr/>
            </a:lvl3pPr>
            <a:lvl4pPr lvl="3" algn="l" rtl="0">
              <a:spcBef>
                <a:spcPts val="0"/>
              </a:spcBef>
              <a:spcAft>
                <a:spcPts val="0"/>
              </a:spcAft>
              <a:buSzPts val="1900"/>
              <a:buNone/>
              <a:defRPr/>
            </a:lvl4pPr>
            <a:lvl5pPr lvl="4" algn="l" rtl="0">
              <a:spcBef>
                <a:spcPts val="0"/>
              </a:spcBef>
              <a:spcAft>
                <a:spcPts val="0"/>
              </a:spcAft>
              <a:buSzPts val="1900"/>
              <a:buNone/>
              <a:defRPr/>
            </a:lvl5pPr>
            <a:lvl6pPr lvl="5" algn="l" rtl="0">
              <a:spcBef>
                <a:spcPts val="0"/>
              </a:spcBef>
              <a:spcAft>
                <a:spcPts val="0"/>
              </a:spcAft>
              <a:buSzPts val="1900"/>
              <a:buNone/>
              <a:defRPr/>
            </a:lvl6pPr>
            <a:lvl7pPr lvl="6" algn="l" rtl="0">
              <a:spcBef>
                <a:spcPts val="0"/>
              </a:spcBef>
              <a:spcAft>
                <a:spcPts val="0"/>
              </a:spcAft>
              <a:buSzPts val="1900"/>
              <a:buNone/>
              <a:defRPr/>
            </a:lvl7pPr>
            <a:lvl8pPr lvl="7" algn="l" rtl="0">
              <a:spcBef>
                <a:spcPts val="0"/>
              </a:spcBef>
              <a:spcAft>
                <a:spcPts val="0"/>
              </a:spcAft>
              <a:buSzPts val="1900"/>
              <a:buNone/>
              <a:defRPr/>
            </a:lvl8pPr>
            <a:lvl9pPr lvl="8" algn="l" rtl="0">
              <a:spcBef>
                <a:spcPts val="0"/>
              </a:spcBef>
              <a:spcAft>
                <a:spcPts val="0"/>
              </a:spcAft>
              <a:buSzPts val="1900"/>
              <a:buNone/>
              <a:defRPr/>
            </a:lvl9pPr>
          </a:lstStyle>
          <a:p>
            <a:endParaRPr/>
          </a:p>
        </p:txBody>
      </p:sp>
      <p:sp>
        <p:nvSpPr>
          <p:cNvPr id="489" name="Google Shape;489;p64"/>
          <p:cNvSpPr txBox="1">
            <a:spLocks noGrp="1"/>
          </p:cNvSpPr>
          <p:nvPr>
            <p:ph type="sldNum" idx="12"/>
          </p:nvPr>
        </p:nvSpPr>
        <p:spPr>
          <a:xfrm>
            <a:off x="8610600" y="6356352"/>
            <a:ext cx="2743200" cy="365100"/>
          </a:xfrm>
          <a:prstGeom prst="rect">
            <a:avLst/>
          </a:prstGeom>
          <a:noFill/>
          <a:ln>
            <a:noFill/>
          </a:ln>
        </p:spPr>
        <p:txBody>
          <a:bodyPr spcFirstLastPara="1" wrap="square" lIns="121900" tIns="60925" rIns="121900" bIns="60925" anchor="ctr" anchorCtr="0">
            <a:noAutofit/>
          </a:bodyPr>
          <a:lstStyle>
            <a:lvl1pPr marL="0" marR="0" lvl="0" indent="0" algn="r" rtl="0">
              <a:spcBef>
                <a:spcPts val="0"/>
              </a:spcBef>
              <a:spcAft>
                <a:spcPts val="0"/>
              </a:spcAft>
              <a:buNone/>
              <a:defRPr sz="1200">
                <a:solidFill>
                  <a:srgbClr val="888888"/>
                </a:solidFill>
                <a:latin typeface="Calibri"/>
                <a:ea typeface="Calibri"/>
                <a:cs typeface="Calibri"/>
                <a:sym typeface="Calibri"/>
              </a:defRPr>
            </a:lvl1pPr>
            <a:lvl2pPr marL="0" marR="0" lvl="1" indent="0" algn="r" rtl="0">
              <a:spcBef>
                <a:spcPts val="0"/>
              </a:spcBef>
              <a:spcAft>
                <a:spcPts val="0"/>
              </a:spcAft>
              <a:buNone/>
              <a:defRPr sz="1200">
                <a:solidFill>
                  <a:srgbClr val="888888"/>
                </a:solidFill>
                <a:latin typeface="Calibri"/>
                <a:ea typeface="Calibri"/>
                <a:cs typeface="Calibri"/>
                <a:sym typeface="Calibri"/>
              </a:defRPr>
            </a:lvl2pPr>
            <a:lvl3pPr marL="0" marR="0" lvl="2" indent="0" algn="r" rtl="0">
              <a:spcBef>
                <a:spcPts val="0"/>
              </a:spcBef>
              <a:spcAft>
                <a:spcPts val="0"/>
              </a:spcAft>
              <a:buNone/>
              <a:defRPr sz="1200">
                <a:solidFill>
                  <a:srgbClr val="888888"/>
                </a:solidFill>
                <a:latin typeface="Calibri"/>
                <a:ea typeface="Calibri"/>
                <a:cs typeface="Calibri"/>
                <a:sym typeface="Calibri"/>
              </a:defRPr>
            </a:lvl3pPr>
            <a:lvl4pPr marL="0" marR="0" lvl="3" indent="0" algn="r" rtl="0">
              <a:spcBef>
                <a:spcPts val="0"/>
              </a:spcBef>
              <a:spcAft>
                <a:spcPts val="0"/>
              </a:spcAft>
              <a:buNone/>
              <a:defRPr sz="1200">
                <a:solidFill>
                  <a:srgbClr val="888888"/>
                </a:solidFill>
                <a:latin typeface="Calibri"/>
                <a:ea typeface="Calibri"/>
                <a:cs typeface="Calibri"/>
                <a:sym typeface="Calibri"/>
              </a:defRPr>
            </a:lvl4pPr>
            <a:lvl5pPr marL="0" marR="0" lvl="4" indent="0" algn="r" rtl="0">
              <a:spcBef>
                <a:spcPts val="0"/>
              </a:spcBef>
              <a:spcAft>
                <a:spcPts val="0"/>
              </a:spcAft>
              <a:buNone/>
              <a:defRPr sz="1200">
                <a:solidFill>
                  <a:srgbClr val="888888"/>
                </a:solidFill>
                <a:latin typeface="Calibri"/>
                <a:ea typeface="Calibri"/>
                <a:cs typeface="Calibri"/>
                <a:sym typeface="Calibri"/>
              </a:defRPr>
            </a:lvl5pPr>
            <a:lvl6pPr marL="0" marR="0" lvl="5" indent="0" algn="r" rtl="0">
              <a:spcBef>
                <a:spcPts val="0"/>
              </a:spcBef>
              <a:spcAft>
                <a:spcPts val="0"/>
              </a:spcAft>
              <a:buNone/>
              <a:defRPr sz="1200">
                <a:solidFill>
                  <a:srgbClr val="888888"/>
                </a:solidFill>
                <a:latin typeface="Calibri"/>
                <a:ea typeface="Calibri"/>
                <a:cs typeface="Calibri"/>
                <a:sym typeface="Calibri"/>
              </a:defRPr>
            </a:lvl6pPr>
            <a:lvl7pPr marL="0" marR="0" lvl="6" indent="0" algn="r" rtl="0">
              <a:spcBef>
                <a:spcPts val="0"/>
              </a:spcBef>
              <a:spcAft>
                <a:spcPts val="0"/>
              </a:spcAft>
              <a:buNone/>
              <a:defRPr sz="1200">
                <a:solidFill>
                  <a:srgbClr val="888888"/>
                </a:solidFill>
                <a:latin typeface="Calibri"/>
                <a:ea typeface="Calibri"/>
                <a:cs typeface="Calibri"/>
                <a:sym typeface="Calibri"/>
              </a:defRPr>
            </a:lvl7pPr>
            <a:lvl8pPr marL="0" marR="0" lvl="7" indent="0" algn="r" rtl="0">
              <a:spcBef>
                <a:spcPts val="0"/>
              </a:spcBef>
              <a:spcAft>
                <a:spcPts val="0"/>
              </a:spcAft>
              <a:buNone/>
              <a:defRPr sz="1200">
                <a:solidFill>
                  <a:srgbClr val="888888"/>
                </a:solidFill>
                <a:latin typeface="Calibri"/>
                <a:ea typeface="Calibri"/>
                <a:cs typeface="Calibri"/>
                <a:sym typeface="Calibri"/>
              </a:defRPr>
            </a:lvl8pPr>
            <a:lvl9pPr marL="0" marR="0" lvl="8" indent="0" algn="r" rtl="0">
              <a:spcBef>
                <a:spcPts val="0"/>
              </a:spcBef>
              <a:spcAft>
                <a:spcPts val="0"/>
              </a:spcAft>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61"/>
        <p:cNvGrpSpPr/>
        <p:nvPr/>
      </p:nvGrpSpPr>
      <p:grpSpPr>
        <a:xfrm>
          <a:off x="0" y="0"/>
          <a:ext cx="0" cy="0"/>
          <a:chOff x="0" y="0"/>
          <a:chExt cx="0" cy="0"/>
        </a:xfrm>
      </p:grpSpPr>
      <p:sp>
        <p:nvSpPr>
          <p:cNvPr id="62" name="Google Shape;62;p7"/>
          <p:cNvSpPr/>
          <p:nvPr/>
        </p:nvSpPr>
        <p:spPr>
          <a:xfrm>
            <a:off x="-90488" y="-57150"/>
            <a:ext cx="12282487" cy="6923088"/>
          </a:xfrm>
          <a:prstGeom prst="rect">
            <a:avLst/>
          </a:prstGeom>
          <a:solidFill>
            <a:srgbClr val="EEF9F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63" name="Google Shape;63;p7"/>
          <p:cNvPicPr preferRelativeResize="0"/>
          <p:nvPr/>
        </p:nvPicPr>
        <p:blipFill rotWithShape="1">
          <a:blip r:embed="rId2">
            <a:alphaModFix/>
          </a:blip>
          <a:srcRect l="2" t="-2" r="22437" b="43021"/>
          <a:stretch/>
        </p:blipFill>
        <p:spPr>
          <a:xfrm>
            <a:off x="8235950" y="5599113"/>
            <a:ext cx="4075113" cy="1312862"/>
          </a:xfrm>
          <a:prstGeom prst="rect">
            <a:avLst/>
          </a:prstGeom>
          <a:noFill/>
          <a:ln>
            <a:noFill/>
          </a:ln>
        </p:spPr>
      </p:pic>
      <p:sp>
        <p:nvSpPr>
          <p:cNvPr id="64" name="Google Shape;64;p7"/>
          <p:cNvSpPr txBox="1"/>
          <p:nvPr/>
        </p:nvSpPr>
        <p:spPr>
          <a:xfrm>
            <a:off x="850900" y="6356350"/>
            <a:ext cx="5029200" cy="365125"/>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200" b="0" i="0" u="none" strike="noStrike" cap="none">
                <a:solidFill>
                  <a:srgbClr val="888888"/>
                </a:solidFill>
                <a:latin typeface="Calibri"/>
                <a:ea typeface="Calibri"/>
                <a:cs typeface="Calibri"/>
                <a:sym typeface="Calibri"/>
              </a:rPr>
              <a:t>© 2019 University Corporation for Atmospheric Research. All Rights Reserved </a:t>
            </a:r>
            <a:endParaRPr sz="1200" b="0" i="0" u="none" strike="noStrike" cap="none">
              <a:solidFill>
                <a:srgbClr val="888888"/>
              </a:solidFill>
              <a:latin typeface="Calibri"/>
              <a:ea typeface="Calibri"/>
              <a:cs typeface="Calibri"/>
              <a:sym typeface="Calibri"/>
            </a:endParaRPr>
          </a:p>
        </p:txBody>
      </p:sp>
      <p:sp>
        <p:nvSpPr>
          <p:cNvPr id="65" name="Google Shape;65;p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lstStyle>
            <a:lvl1pPr lvl="0" algn="l">
              <a:lnSpc>
                <a:spcPct val="90000"/>
              </a:lnSpc>
              <a:spcBef>
                <a:spcPts val="0"/>
              </a:spcBef>
              <a:spcAft>
                <a:spcPts val="0"/>
              </a:spcAft>
              <a:buSzPts val="1400"/>
              <a:buNone/>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66" name="Google Shape;66;p7"/>
          <p:cNvSpPr txBox="1">
            <a:spLocks noGrp="1"/>
          </p:cNvSpPr>
          <p:nvPr>
            <p:ph type="dt" idx="10"/>
          </p:nvPr>
        </p:nvSpPr>
        <p:spPr>
          <a:xfrm>
            <a:off x="6350" y="6356350"/>
            <a:ext cx="701675" cy="266700"/>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1200" b="0" i="0" u="none" strike="noStrike" cap="none">
                <a:solidFill>
                  <a:srgbClr val="888888"/>
                </a:solidFill>
                <a:latin typeface="Calibri"/>
                <a:ea typeface="Calibri"/>
                <a:cs typeface="Calibri"/>
                <a:sym typeface="Calibri"/>
              </a:defRPr>
            </a:lvl1pPr>
            <a:lvl2pPr marL="0" marR="0" lvl="1" indent="0" algn="r">
              <a:spcBef>
                <a:spcPts val="0"/>
              </a:spcBef>
              <a:spcAft>
                <a:spcPts val="0"/>
              </a:spcAft>
              <a:buNone/>
              <a:defRPr sz="1200" b="0" i="0" u="none" strike="noStrike" cap="none">
                <a:solidFill>
                  <a:srgbClr val="888888"/>
                </a:solidFill>
                <a:latin typeface="Calibri"/>
                <a:ea typeface="Calibri"/>
                <a:cs typeface="Calibri"/>
                <a:sym typeface="Calibri"/>
              </a:defRPr>
            </a:lvl2pPr>
            <a:lvl3pPr marL="0" marR="0" lvl="2" indent="0" algn="r">
              <a:spcBef>
                <a:spcPts val="0"/>
              </a:spcBef>
              <a:spcAft>
                <a:spcPts val="0"/>
              </a:spcAft>
              <a:buNone/>
              <a:defRPr sz="1200" b="0" i="0" u="none" strike="noStrike" cap="none">
                <a:solidFill>
                  <a:srgbClr val="888888"/>
                </a:solidFill>
                <a:latin typeface="Calibri"/>
                <a:ea typeface="Calibri"/>
                <a:cs typeface="Calibri"/>
                <a:sym typeface="Calibri"/>
              </a:defRPr>
            </a:lvl3pPr>
            <a:lvl4pPr marL="0" marR="0" lvl="3" indent="0" algn="r">
              <a:spcBef>
                <a:spcPts val="0"/>
              </a:spcBef>
              <a:spcAft>
                <a:spcPts val="0"/>
              </a:spcAft>
              <a:buNone/>
              <a:defRPr sz="1200" b="0" i="0" u="none" strike="noStrike" cap="none">
                <a:solidFill>
                  <a:srgbClr val="888888"/>
                </a:solidFill>
                <a:latin typeface="Calibri"/>
                <a:ea typeface="Calibri"/>
                <a:cs typeface="Calibri"/>
                <a:sym typeface="Calibri"/>
              </a:defRPr>
            </a:lvl4pPr>
            <a:lvl5pPr marL="0" marR="0" lvl="4" indent="0" algn="r">
              <a:spcBef>
                <a:spcPts val="0"/>
              </a:spcBef>
              <a:spcAft>
                <a:spcPts val="0"/>
              </a:spcAft>
              <a:buNone/>
              <a:defRPr sz="1200" b="0" i="0" u="none" strike="noStrike" cap="none">
                <a:solidFill>
                  <a:srgbClr val="888888"/>
                </a:solidFill>
                <a:latin typeface="Calibri"/>
                <a:ea typeface="Calibri"/>
                <a:cs typeface="Calibri"/>
                <a:sym typeface="Calibri"/>
              </a:defRPr>
            </a:lvl5pPr>
            <a:lvl6pPr marL="0" marR="0" lvl="5" indent="0" algn="r">
              <a:spcBef>
                <a:spcPts val="0"/>
              </a:spcBef>
              <a:spcAft>
                <a:spcPts val="0"/>
              </a:spcAft>
              <a:buNone/>
              <a:defRPr sz="1200" b="0" i="0" u="none" strike="noStrike" cap="none">
                <a:solidFill>
                  <a:srgbClr val="888888"/>
                </a:solidFill>
                <a:latin typeface="Calibri"/>
                <a:ea typeface="Calibri"/>
                <a:cs typeface="Calibri"/>
                <a:sym typeface="Calibri"/>
              </a:defRPr>
            </a:lvl6pPr>
            <a:lvl7pPr marL="0" marR="0" lvl="6" indent="0" algn="r">
              <a:spcBef>
                <a:spcPts val="0"/>
              </a:spcBef>
              <a:spcAft>
                <a:spcPts val="0"/>
              </a:spcAft>
              <a:buNone/>
              <a:defRPr sz="1200" b="0" i="0" u="none" strike="noStrike" cap="none">
                <a:solidFill>
                  <a:srgbClr val="888888"/>
                </a:solidFill>
                <a:latin typeface="Calibri"/>
                <a:ea typeface="Calibri"/>
                <a:cs typeface="Calibri"/>
                <a:sym typeface="Calibri"/>
              </a:defRPr>
            </a:lvl7pPr>
            <a:lvl8pPr marL="0" marR="0" lvl="7" indent="0" algn="r">
              <a:spcBef>
                <a:spcPts val="0"/>
              </a:spcBef>
              <a:spcAft>
                <a:spcPts val="0"/>
              </a:spcAft>
              <a:buNone/>
              <a:defRPr sz="1200" b="0" i="0" u="none" strike="noStrike" cap="none">
                <a:solidFill>
                  <a:srgbClr val="888888"/>
                </a:solidFill>
                <a:latin typeface="Calibri"/>
                <a:ea typeface="Calibri"/>
                <a:cs typeface="Calibri"/>
                <a:sym typeface="Calibri"/>
              </a:defRPr>
            </a:lvl8pPr>
            <a:lvl9pPr marL="0" marR="0" lvl="8" indent="0" algn="r">
              <a:spcBef>
                <a:spcPts val="0"/>
              </a:spcBef>
              <a:spcAft>
                <a:spcPts val="0"/>
              </a:spcAft>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498"/>
        <p:cNvGrpSpPr/>
        <p:nvPr/>
      </p:nvGrpSpPr>
      <p:grpSpPr>
        <a:xfrm>
          <a:off x="0" y="0"/>
          <a:ext cx="0" cy="0"/>
          <a:chOff x="0" y="0"/>
          <a:chExt cx="0" cy="0"/>
        </a:xfrm>
      </p:grpSpPr>
      <p:sp>
        <p:nvSpPr>
          <p:cNvPr id="499" name="Google Shape;499;p66"/>
          <p:cNvSpPr/>
          <p:nvPr/>
        </p:nvSpPr>
        <p:spPr>
          <a:xfrm>
            <a:off x="-90488" y="-57151"/>
            <a:ext cx="12282300" cy="6923100"/>
          </a:xfrm>
          <a:prstGeom prst="rect">
            <a:avLst/>
          </a:prstGeom>
          <a:solidFill>
            <a:srgbClr val="EEF9FC"/>
          </a:solidFill>
          <a:ln>
            <a:noFill/>
          </a:ln>
        </p:spPr>
        <p:txBody>
          <a:bodyPr spcFirstLastPara="1" wrap="square" lIns="121900" tIns="60925" rIns="121900" bIns="60925"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500" name="Google Shape;500;p66"/>
          <p:cNvPicPr preferRelativeResize="0"/>
          <p:nvPr/>
        </p:nvPicPr>
        <p:blipFill rotWithShape="1">
          <a:blip r:embed="rId2">
            <a:alphaModFix/>
          </a:blip>
          <a:srcRect r="22438" b="43019"/>
          <a:stretch/>
        </p:blipFill>
        <p:spPr>
          <a:xfrm>
            <a:off x="4510091" y="4397374"/>
            <a:ext cx="7800975" cy="2514599"/>
          </a:xfrm>
          <a:prstGeom prst="rect">
            <a:avLst/>
          </a:prstGeom>
          <a:noFill/>
          <a:ln>
            <a:noFill/>
          </a:ln>
        </p:spPr>
      </p:pic>
      <p:pic>
        <p:nvPicPr>
          <p:cNvPr id="501" name="Google Shape;501;p66"/>
          <p:cNvPicPr preferRelativeResize="0"/>
          <p:nvPr/>
        </p:nvPicPr>
        <p:blipFill rotWithShape="1">
          <a:blip r:embed="rId3">
            <a:alphaModFix/>
          </a:blip>
          <a:srcRect/>
          <a:stretch/>
        </p:blipFill>
        <p:spPr>
          <a:xfrm>
            <a:off x="3873500" y="5534026"/>
            <a:ext cx="963613" cy="769939"/>
          </a:xfrm>
          <a:prstGeom prst="rect">
            <a:avLst/>
          </a:prstGeom>
          <a:noFill/>
          <a:ln>
            <a:noFill/>
          </a:ln>
        </p:spPr>
      </p:pic>
      <p:pic>
        <p:nvPicPr>
          <p:cNvPr id="502" name="Google Shape;502;p66"/>
          <p:cNvPicPr preferRelativeResize="0"/>
          <p:nvPr/>
        </p:nvPicPr>
        <p:blipFill rotWithShape="1">
          <a:blip r:embed="rId4">
            <a:alphaModFix/>
          </a:blip>
          <a:srcRect/>
          <a:stretch/>
        </p:blipFill>
        <p:spPr>
          <a:xfrm>
            <a:off x="477840" y="4938715"/>
            <a:ext cx="4422773" cy="484187"/>
          </a:xfrm>
          <a:prstGeom prst="rect">
            <a:avLst/>
          </a:prstGeom>
          <a:noFill/>
          <a:ln>
            <a:noFill/>
          </a:ln>
        </p:spPr>
      </p:pic>
      <p:pic>
        <p:nvPicPr>
          <p:cNvPr id="503" name="Google Shape;503;p66"/>
          <p:cNvPicPr preferRelativeResize="0"/>
          <p:nvPr/>
        </p:nvPicPr>
        <p:blipFill rotWithShape="1">
          <a:blip r:embed="rId5">
            <a:alphaModFix/>
          </a:blip>
          <a:srcRect/>
          <a:stretch/>
        </p:blipFill>
        <p:spPr>
          <a:xfrm>
            <a:off x="1811339" y="5684838"/>
            <a:ext cx="1428750" cy="476250"/>
          </a:xfrm>
          <a:prstGeom prst="rect">
            <a:avLst/>
          </a:prstGeom>
          <a:noFill/>
          <a:ln>
            <a:noFill/>
          </a:ln>
        </p:spPr>
      </p:pic>
      <p:pic>
        <p:nvPicPr>
          <p:cNvPr id="504" name="Google Shape;504;p66"/>
          <p:cNvPicPr preferRelativeResize="0"/>
          <p:nvPr/>
        </p:nvPicPr>
        <p:blipFill rotWithShape="1">
          <a:blip r:embed="rId6">
            <a:alphaModFix/>
          </a:blip>
          <a:srcRect l="25535" t="9656" r="24976" b="8443"/>
          <a:stretch/>
        </p:blipFill>
        <p:spPr>
          <a:xfrm>
            <a:off x="477837" y="5611815"/>
            <a:ext cx="779463" cy="644525"/>
          </a:xfrm>
          <a:prstGeom prst="rect">
            <a:avLst/>
          </a:prstGeom>
          <a:noFill/>
          <a:ln>
            <a:noFill/>
          </a:ln>
        </p:spPr>
      </p:pic>
      <p:sp>
        <p:nvSpPr>
          <p:cNvPr id="505" name="Google Shape;505;p66"/>
          <p:cNvSpPr txBox="1">
            <a:spLocks noGrp="1"/>
          </p:cNvSpPr>
          <p:nvPr>
            <p:ph type="ctrTitle"/>
          </p:nvPr>
        </p:nvSpPr>
        <p:spPr>
          <a:xfrm>
            <a:off x="1524000" y="427179"/>
            <a:ext cx="9144000" cy="2387700"/>
          </a:xfrm>
          <a:prstGeom prst="rect">
            <a:avLst/>
          </a:prstGeom>
          <a:noFill/>
          <a:ln>
            <a:noFill/>
          </a:ln>
        </p:spPr>
        <p:txBody>
          <a:bodyPr spcFirstLastPara="1" wrap="square" lIns="121900" tIns="60925" rIns="121900" bIns="60925" anchor="b" anchorCtr="0"/>
          <a:lstStyle>
            <a:lvl1pPr lvl="0" algn="ctr" rtl="0">
              <a:lnSpc>
                <a:spcPct val="90000"/>
              </a:lnSpc>
              <a:spcBef>
                <a:spcPts val="0"/>
              </a:spcBef>
              <a:spcAft>
                <a:spcPts val="0"/>
              </a:spcAft>
              <a:buSzPts val="1900"/>
              <a:buNone/>
              <a:defRPr sz="7200" b="1">
                <a:solidFill>
                  <a:srgbClr val="595857"/>
                </a:solidFill>
                <a:latin typeface="Raleway SemiBold"/>
                <a:ea typeface="Raleway SemiBold"/>
                <a:cs typeface="Raleway SemiBold"/>
                <a:sym typeface="Raleway SemiBold"/>
              </a:defRPr>
            </a:lvl1pPr>
            <a:lvl2pPr lvl="1" algn="l" rtl="0">
              <a:lnSpc>
                <a:spcPct val="90000"/>
              </a:lnSpc>
              <a:spcBef>
                <a:spcPts val="0"/>
              </a:spcBef>
              <a:spcAft>
                <a:spcPts val="0"/>
              </a:spcAft>
              <a:buSzPts val="1900"/>
              <a:buNone/>
              <a:defRPr/>
            </a:lvl2pPr>
            <a:lvl3pPr lvl="2" algn="l" rtl="0">
              <a:lnSpc>
                <a:spcPct val="90000"/>
              </a:lnSpc>
              <a:spcBef>
                <a:spcPts val="0"/>
              </a:spcBef>
              <a:spcAft>
                <a:spcPts val="0"/>
              </a:spcAft>
              <a:buSzPts val="1900"/>
              <a:buNone/>
              <a:defRPr/>
            </a:lvl3pPr>
            <a:lvl4pPr lvl="3" algn="l" rtl="0">
              <a:lnSpc>
                <a:spcPct val="90000"/>
              </a:lnSpc>
              <a:spcBef>
                <a:spcPts val="0"/>
              </a:spcBef>
              <a:spcAft>
                <a:spcPts val="0"/>
              </a:spcAft>
              <a:buSzPts val="1900"/>
              <a:buNone/>
              <a:defRPr/>
            </a:lvl4pPr>
            <a:lvl5pPr lvl="4" algn="l" rtl="0">
              <a:lnSpc>
                <a:spcPct val="90000"/>
              </a:lnSpc>
              <a:spcBef>
                <a:spcPts val="0"/>
              </a:spcBef>
              <a:spcAft>
                <a:spcPts val="0"/>
              </a:spcAft>
              <a:buSzPts val="1900"/>
              <a:buNone/>
              <a:defRPr/>
            </a:lvl5pPr>
            <a:lvl6pPr lvl="5" algn="l" rtl="0">
              <a:lnSpc>
                <a:spcPct val="90000"/>
              </a:lnSpc>
              <a:spcBef>
                <a:spcPts val="0"/>
              </a:spcBef>
              <a:spcAft>
                <a:spcPts val="0"/>
              </a:spcAft>
              <a:buSzPts val="1900"/>
              <a:buNone/>
              <a:defRPr/>
            </a:lvl6pPr>
            <a:lvl7pPr lvl="6" algn="l" rtl="0">
              <a:lnSpc>
                <a:spcPct val="90000"/>
              </a:lnSpc>
              <a:spcBef>
                <a:spcPts val="0"/>
              </a:spcBef>
              <a:spcAft>
                <a:spcPts val="0"/>
              </a:spcAft>
              <a:buSzPts val="1900"/>
              <a:buNone/>
              <a:defRPr/>
            </a:lvl7pPr>
            <a:lvl8pPr lvl="7" algn="l" rtl="0">
              <a:lnSpc>
                <a:spcPct val="90000"/>
              </a:lnSpc>
              <a:spcBef>
                <a:spcPts val="0"/>
              </a:spcBef>
              <a:spcAft>
                <a:spcPts val="0"/>
              </a:spcAft>
              <a:buSzPts val="1900"/>
              <a:buNone/>
              <a:defRPr/>
            </a:lvl8pPr>
            <a:lvl9pPr lvl="8" algn="l" rtl="0">
              <a:lnSpc>
                <a:spcPct val="90000"/>
              </a:lnSpc>
              <a:spcBef>
                <a:spcPts val="0"/>
              </a:spcBef>
              <a:spcAft>
                <a:spcPts val="0"/>
              </a:spcAft>
              <a:buSzPts val="1900"/>
              <a:buNone/>
              <a:defRPr/>
            </a:lvl9pPr>
          </a:lstStyle>
          <a:p>
            <a:endParaRPr/>
          </a:p>
        </p:txBody>
      </p:sp>
      <p:sp>
        <p:nvSpPr>
          <p:cNvPr id="506" name="Google Shape;506;p66"/>
          <p:cNvSpPr txBox="1">
            <a:spLocks noGrp="1"/>
          </p:cNvSpPr>
          <p:nvPr>
            <p:ph type="subTitle" idx="1"/>
          </p:nvPr>
        </p:nvSpPr>
        <p:spPr>
          <a:xfrm>
            <a:off x="2246491" y="2872563"/>
            <a:ext cx="7699200" cy="1655700"/>
          </a:xfrm>
          <a:prstGeom prst="rect">
            <a:avLst/>
          </a:prstGeom>
          <a:noFill/>
          <a:ln>
            <a:noFill/>
          </a:ln>
        </p:spPr>
        <p:txBody>
          <a:bodyPr spcFirstLastPara="1" wrap="square" lIns="121900" tIns="60925" rIns="121900" bIns="60925" anchor="t" anchorCtr="0"/>
          <a:lstStyle>
            <a:lvl1pPr lvl="0" algn="ctr" rtl="0">
              <a:lnSpc>
                <a:spcPct val="90000"/>
              </a:lnSpc>
              <a:spcBef>
                <a:spcPts val="1000"/>
              </a:spcBef>
              <a:spcAft>
                <a:spcPts val="0"/>
              </a:spcAft>
              <a:buClr>
                <a:srgbClr val="1679CA"/>
              </a:buClr>
              <a:buSzPts val="3200"/>
              <a:buNone/>
              <a:defRPr sz="3200" i="1" cap="none">
                <a:solidFill>
                  <a:srgbClr val="1679CA"/>
                </a:solidFill>
                <a:latin typeface="Raleway Medium"/>
                <a:ea typeface="Raleway Medium"/>
                <a:cs typeface="Raleway Medium"/>
                <a:sym typeface="Raleway Medium"/>
              </a:defRPr>
            </a:lvl1pPr>
            <a:lvl2pPr lvl="1" algn="ctr" rtl="0">
              <a:lnSpc>
                <a:spcPct val="90000"/>
              </a:lnSpc>
              <a:spcBef>
                <a:spcPts val="500"/>
              </a:spcBef>
              <a:spcAft>
                <a:spcPts val="0"/>
              </a:spcAft>
              <a:buClr>
                <a:srgbClr val="595857"/>
              </a:buClr>
              <a:buSzPts val="2000"/>
              <a:buNone/>
              <a:defRPr sz="2000"/>
            </a:lvl2pPr>
            <a:lvl3pPr lvl="2" algn="ctr" rtl="0">
              <a:lnSpc>
                <a:spcPct val="90000"/>
              </a:lnSpc>
              <a:spcBef>
                <a:spcPts val="500"/>
              </a:spcBef>
              <a:spcAft>
                <a:spcPts val="0"/>
              </a:spcAft>
              <a:buClr>
                <a:srgbClr val="595857"/>
              </a:buClr>
              <a:buSzPts val="1800"/>
              <a:buNone/>
              <a:defRPr sz="1800"/>
            </a:lvl3pPr>
            <a:lvl4pPr lvl="3" algn="ctr" rtl="0">
              <a:lnSpc>
                <a:spcPct val="90000"/>
              </a:lnSpc>
              <a:spcBef>
                <a:spcPts val="500"/>
              </a:spcBef>
              <a:spcAft>
                <a:spcPts val="0"/>
              </a:spcAft>
              <a:buClr>
                <a:srgbClr val="595857"/>
              </a:buClr>
              <a:buSzPts val="1600"/>
              <a:buNone/>
              <a:defRPr sz="1600"/>
            </a:lvl4pPr>
            <a:lvl5pPr lvl="4" algn="ctr" rtl="0">
              <a:lnSpc>
                <a:spcPct val="90000"/>
              </a:lnSpc>
              <a:spcBef>
                <a:spcPts val="500"/>
              </a:spcBef>
              <a:spcAft>
                <a:spcPts val="0"/>
              </a:spcAft>
              <a:buClr>
                <a:srgbClr val="595857"/>
              </a:buClr>
              <a:buSzPts val="1600"/>
              <a:buNone/>
              <a:defRPr sz="1600"/>
            </a:lvl5pPr>
            <a:lvl6pPr lvl="5" algn="ctr" rtl="0">
              <a:lnSpc>
                <a:spcPct val="90000"/>
              </a:lnSpc>
              <a:spcBef>
                <a:spcPts val="500"/>
              </a:spcBef>
              <a:spcAft>
                <a:spcPts val="0"/>
              </a:spcAft>
              <a:buClr>
                <a:schemeClr val="dk1"/>
              </a:buClr>
              <a:buSzPts val="1600"/>
              <a:buNone/>
              <a:defRPr sz="1600"/>
            </a:lvl6pPr>
            <a:lvl7pPr lvl="6" algn="ctr" rtl="0">
              <a:lnSpc>
                <a:spcPct val="90000"/>
              </a:lnSpc>
              <a:spcBef>
                <a:spcPts val="500"/>
              </a:spcBef>
              <a:spcAft>
                <a:spcPts val="0"/>
              </a:spcAft>
              <a:buClr>
                <a:schemeClr val="dk1"/>
              </a:buClr>
              <a:buSzPts val="1600"/>
              <a:buNone/>
              <a:defRPr sz="1600"/>
            </a:lvl7pPr>
            <a:lvl8pPr lvl="7" algn="ctr" rtl="0">
              <a:lnSpc>
                <a:spcPct val="90000"/>
              </a:lnSpc>
              <a:spcBef>
                <a:spcPts val="500"/>
              </a:spcBef>
              <a:spcAft>
                <a:spcPts val="0"/>
              </a:spcAft>
              <a:buClr>
                <a:schemeClr val="dk1"/>
              </a:buClr>
              <a:buSzPts val="1600"/>
              <a:buNone/>
              <a:defRPr sz="1600"/>
            </a:lvl8pPr>
            <a:lvl9pPr lvl="8" algn="ctr" rtl="0">
              <a:lnSpc>
                <a:spcPct val="90000"/>
              </a:lnSpc>
              <a:spcBef>
                <a:spcPts val="500"/>
              </a:spcBef>
              <a:spcAft>
                <a:spcPts val="0"/>
              </a:spcAft>
              <a:buClr>
                <a:schemeClr val="dk1"/>
              </a:buClr>
              <a:buSzPts val="1600"/>
              <a:buNone/>
              <a:defRPr sz="1600"/>
            </a:lvl9pPr>
          </a:lstStyle>
          <a:p>
            <a:endParaRPr/>
          </a:p>
        </p:txBody>
      </p:sp>
      <p:sp>
        <p:nvSpPr>
          <p:cNvPr id="507" name="Google Shape;507;p66"/>
          <p:cNvSpPr txBox="1">
            <a:spLocks noGrp="1"/>
          </p:cNvSpPr>
          <p:nvPr>
            <p:ph type="sldNum" idx="12"/>
          </p:nvPr>
        </p:nvSpPr>
        <p:spPr>
          <a:xfrm>
            <a:off x="8610600" y="6356352"/>
            <a:ext cx="2743200" cy="365100"/>
          </a:xfrm>
          <a:prstGeom prst="rect">
            <a:avLst/>
          </a:prstGeom>
          <a:noFill/>
          <a:ln>
            <a:noFill/>
          </a:ln>
        </p:spPr>
        <p:txBody>
          <a:bodyPr spcFirstLastPara="1" wrap="square" lIns="121900" tIns="60925" rIns="121900" bIns="60925" anchor="ctr" anchorCtr="0">
            <a:noAutofit/>
          </a:bodyPr>
          <a:lstStyle>
            <a:lvl1pPr marL="0" marR="0" lvl="0" indent="0" algn="r" rtl="0">
              <a:spcBef>
                <a:spcPts val="0"/>
              </a:spcBef>
              <a:spcAft>
                <a:spcPts val="0"/>
              </a:spcAft>
              <a:buNone/>
              <a:defRPr sz="1200" b="0" i="0" u="none" strike="noStrike" cap="none">
                <a:solidFill>
                  <a:srgbClr val="888888"/>
                </a:solidFill>
                <a:latin typeface="Calibri"/>
                <a:ea typeface="Calibri"/>
                <a:cs typeface="Calibri"/>
                <a:sym typeface="Calibri"/>
              </a:defRPr>
            </a:lvl1pPr>
            <a:lvl2pPr marL="0" marR="0" lvl="1" indent="0" algn="r" rtl="0">
              <a:spcBef>
                <a:spcPts val="0"/>
              </a:spcBef>
              <a:spcAft>
                <a:spcPts val="0"/>
              </a:spcAft>
              <a:buNone/>
              <a:defRPr sz="1200" b="0" i="0" u="none" strike="noStrike" cap="none">
                <a:solidFill>
                  <a:srgbClr val="888888"/>
                </a:solidFill>
                <a:latin typeface="Calibri"/>
                <a:ea typeface="Calibri"/>
                <a:cs typeface="Calibri"/>
                <a:sym typeface="Calibri"/>
              </a:defRPr>
            </a:lvl2pPr>
            <a:lvl3pPr marL="0" marR="0" lvl="2" indent="0" algn="r" rtl="0">
              <a:spcBef>
                <a:spcPts val="0"/>
              </a:spcBef>
              <a:spcAft>
                <a:spcPts val="0"/>
              </a:spcAft>
              <a:buNone/>
              <a:defRPr sz="1200" b="0" i="0" u="none" strike="noStrike" cap="none">
                <a:solidFill>
                  <a:srgbClr val="888888"/>
                </a:solidFill>
                <a:latin typeface="Calibri"/>
                <a:ea typeface="Calibri"/>
                <a:cs typeface="Calibri"/>
                <a:sym typeface="Calibri"/>
              </a:defRPr>
            </a:lvl3pPr>
            <a:lvl4pPr marL="0" marR="0" lvl="3" indent="0" algn="r" rtl="0">
              <a:spcBef>
                <a:spcPts val="0"/>
              </a:spcBef>
              <a:spcAft>
                <a:spcPts val="0"/>
              </a:spcAft>
              <a:buNone/>
              <a:defRPr sz="1200" b="0" i="0" u="none" strike="noStrike" cap="none">
                <a:solidFill>
                  <a:srgbClr val="888888"/>
                </a:solidFill>
                <a:latin typeface="Calibri"/>
                <a:ea typeface="Calibri"/>
                <a:cs typeface="Calibri"/>
                <a:sym typeface="Calibri"/>
              </a:defRPr>
            </a:lvl4pPr>
            <a:lvl5pPr marL="0" marR="0" lvl="4" indent="0" algn="r" rtl="0">
              <a:spcBef>
                <a:spcPts val="0"/>
              </a:spcBef>
              <a:spcAft>
                <a:spcPts val="0"/>
              </a:spcAft>
              <a:buNone/>
              <a:defRPr sz="1200" b="0" i="0" u="none" strike="noStrike" cap="none">
                <a:solidFill>
                  <a:srgbClr val="888888"/>
                </a:solidFill>
                <a:latin typeface="Calibri"/>
                <a:ea typeface="Calibri"/>
                <a:cs typeface="Calibri"/>
                <a:sym typeface="Calibri"/>
              </a:defRPr>
            </a:lvl5pPr>
            <a:lvl6pPr marL="0" marR="0" lvl="5" indent="0" algn="r" rtl="0">
              <a:spcBef>
                <a:spcPts val="0"/>
              </a:spcBef>
              <a:spcAft>
                <a:spcPts val="0"/>
              </a:spcAft>
              <a:buNone/>
              <a:defRPr sz="1200" b="0" i="0" u="none" strike="noStrike" cap="none">
                <a:solidFill>
                  <a:srgbClr val="888888"/>
                </a:solidFill>
                <a:latin typeface="Calibri"/>
                <a:ea typeface="Calibri"/>
                <a:cs typeface="Calibri"/>
                <a:sym typeface="Calibri"/>
              </a:defRPr>
            </a:lvl6pPr>
            <a:lvl7pPr marL="0" marR="0" lvl="6" indent="0" algn="r" rtl="0">
              <a:spcBef>
                <a:spcPts val="0"/>
              </a:spcBef>
              <a:spcAft>
                <a:spcPts val="0"/>
              </a:spcAft>
              <a:buNone/>
              <a:defRPr sz="1200" b="0" i="0" u="none" strike="noStrike" cap="none">
                <a:solidFill>
                  <a:srgbClr val="888888"/>
                </a:solidFill>
                <a:latin typeface="Calibri"/>
                <a:ea typeface="Calibri"/>
                <a:cs typeface="Calibri"/>
                <a:sym typeface="Calibri"/>
              </a:defRPr>
            </a:lvl7pPr>
            <a:lvl8pPr marL="0" marR="0" lvl="7" indent="0" algn="r" rtl="0">
              <a:spcBef>
                <a:spcPts val="0"/>
              </a:spcBef>
              <a:spcAft>
                <a:spcPts val="0"/>
              </a:spcAft>
              <a:buNone/>
              <a:defRPr sz="1200" b="0" i="0" u="none" strike="noStrike" cap="none">
                <a:solidFill>
                  <a:srgbClr val="888888"/>
                </a:solidFill>
                <a:latin typeface="Calibri"/>
                <a:ea typeface="Calibri"/>
                <a:cs typeface="Calibri"/>
                <a:sym typeface="Calibri"/>
              </a:defRPr>
            </a:lvl8pPr>
            <a:lvl9pPr marL="0" marR="0" lvl="8" indent="0" algn="r" rtl="0">
              <a:spcBef>
                <a:spcPts val="0"/>
              </a:spcBef>
              <a:spcAft>
                <a:spcPts val="0"/>
              </a:spcAft>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508" name="Google Shape;508;p66"/>
          <p:cNvSpPr txBox="1">
            <a:spLocks noGrp="1"/>
          </p:cNvSpPr>
          <p:nvPr>
            <p:ph type="ftr" idx="11"/>
          </p:nvPr>
        </p:nvSpPr>
        <p:spPr>
          <a:xfrm>
            <a:off x="477837" y="6341271"/>
            <a:ext cx="5072400" cy="365100"/>
          </a:xfrm>
          <a:prstGeom prst="rect">
            <a:avLst/>
          </a:prstGeom>
          <a:noFill/>
          <a:ln>
            <a:noFill/>
          </a:ln>
        </p:spPr>
        <p:txBody>
          <a:bodyPr spcFirstLastPara="1" wrap="square" lIns="121900" tIns="60925" rIns="121900" bIns="60925" anchor="ctr" anchorCtr="0"/>
          <a:lstStyle>
            <a:lvl1pPr lvl="0" algn="l" rtl="0">
              <a:spcBef>
                <a:spcPts val="0"/>
              </a:spcBef>
              <a:spcAft>
                <a:spcPts val="0"/>
              </a:spcAft>
              <a:buSzPts val="1900"/>
              <a:buNone/>
              <a:defRPr/>
            </a:lvl1pPr>
            <a:lvl2pPr lvl="1" algn="l" rtl="0">
              <a:spcBef>
                <a:spcPts val="0"/>
              </a:spcBef>
              <a:spcAft>
                <a:spcPts val="0"/>
              </a:spcAft>
              <a:buSzPts val="1900"/>
              <a:buNone/>
              <a:defRPr/>
            </a:lvl2pPr>
            <a:lvl3pPr lvl="2" algn="l" rtl="0">
              <a:spcBef>
                <a:spcPts val="0"/>
              </a:spcBef>
              <a:spcAft>
                <a:spcPts val="0"/>
              </a:spcAft>
              <a:buSzPts val="1900"/>
              <a:buNone/>
              <a:defRPr/>
            </a:lvl3pPr>
            <a:lvl4pPr lvl="3" algn="l" rtl="0">
              <a:spcBef>
                <a:spcPts val="0"/>
              </a:spcBef>
              <a:spcAft>
                <a:spcPts val="0"/>
              </a:spcAft>
              <a:buSzPts val="1900"/>
              <a:buNone/>
              <a:defRPr/>
            </a:lvl4pPr>
            <a:lvl5pPr lvl="4" algn="l" rtl="0">
              <a:spcBef>
                <a:spcPts val="0"/>
              </a:spcBef>
              <a:spcAft>
                <a:spcPts val="0"/>
              </a:spcAft>
              <a:buSzPts val="1900"/>
              <a:buNone/>
              <a:defRPr/>
            </a:lvl5pPr>
            <a:lvl6pPr lvl="5" algn="l" rtl="0">
              <a:spcBef>
                <a:spcPts val="0"/>
              </a:spcBef>
              <a:spcAft>
                <a:spcPts val="0"/>
              </a:spcAft>
              <a:buSzPts val="1900"/>
              <a:buNone/>
              <a:defRPr/>
            </a:lvl6pPr>
            <a:lvl7pPr lvl="6" algn="l" rtl="0">
              <a:spcBef>
                <a:spcPts val="0"/>
              </a:spcBef>
              <a:spcAft>
                <a:spcPts val="0"/>
              </a:spcAft>
              <a:buSzPts val="1900"/>
              <a:buNone/>
              <a:defRPr/>
            </a:lvl7pPr>
            <a:lvl8pPr lvl="7" algn="l" rtl="0">
              <a:spcBef>
                <a:spcPts val="0"/>
              </a:spcBef>
              <a:spcAft>
                <a:spcPts val="0"/>
              </a:spcAft>
              <a:buSzPts val="1900"/>
              <a:buNone/>
              <a:defRPr/>
            </a:lvl8pPr>
            <a:lvl9pPr lvl="8" algn="l" rtl="0">
              <a:spcBef>
                <a:spcPts val="0"/>
              </a:spcBef>
              <a:spcAft>
                <a:spcPts val="0"/>
              </a:spcAft>
              <a:buSzPts val="1900"/>
              <a:buNone/>
              <a:defRPr/>
            </a:lvl9pPr>
          </a:lstStyle>
          <a:p>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Lesson Header">
  <p:cSld name="Lesson Header">
    <p:spTree>
      <p:nvGrpSpPr>
        <p:cNvPr id="1" name="Shape 509"/>
        <p:cNvGrpSpPr/>
        <p:nvPr/>
      </p:nvGrpSpPr>
      <p:grpSpPr>
        <a:xfrm>
          <a:off x="0" y="0"/>
          <a:ext cx="0" cy="0"/>
          <a:chOff x="0" y="0"/>
          <a:chExt cx="0" cy="0"/>
        </a:xfrm>
      </p:grpSpPr>
      <p:sp>
        <p:nvSpPr>
          <p:cNvPr id="510" name="Google Shape;510;p67"/>
          <p:cNvSpPr/>
          <p:nvPr/>
        </p:nvSpPr>
        <p:spPr>
          <a:xfrm>
            <a:off x="-90488" y="-57151"/>
            <a:ext cx="12282300" cy="6923100"/>
          </a:xfrm>
          <a:prstGeom prst="rect">
            <a:avLst/>
          </a:prstGeom>
          <a:solidFill>
            <a:srgbClr val="EEF9FC"/>
          </a:solidFill>
          <a:ln>
            <a:noFill/>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pic>
        <p:nvPicPr>
          <p:cNvPr id="511" name="Google Shape;511;p67"/>
          <p:cNvPicPr preferRelativeResize="0"/>
          <p:nvPr/>
        </p:nvPicPr>
        <p:blipFill rotWithShape="1">
          <a:blip r:embed="rId2">
            <a:alphaModFix/>
          </a:blip>
          <a:srcRect r="22438" b="43019"/>
          <a:stretch/>
        </p:blipFill>
        <p:spPr>
          <a:xfrm>
            <a:off x="4510091" y="4397374"/>
            <a:ext cx="7800975" cy="2514599"/>
          </a:xfrm>
          <a:prstGeom prst="rect">
            <a:avLst/>
          </a:prstGeom>
          <a:noFill/>
          <a:ln>
            <a:noFill/>
          </a:ln>
        </p:spPr>
      </p:pic>
      <p:sp>
        <p:nvSpPr>
          <p:cNvPr id="512" name="Google Shape;512;p67"/>
          <p:cNvSpPr txBox="1">
            <a:spLocks noGrp="1"/>
          </p:cNvSpPr>
          <p:nvPr>
            <p:ph type="ctrTitle"/>
          </p:nvPr>
        </p:nvSpPr>
        <p:spPr>
          <a:xfrm>
            <a:off x="-90488" y="984408"/>
            <a:ext cx="12282300" cy="2387700"/>
          </a:xfrm>
          <a:prstGeom prst="rect">
            <a:avLst/>
          </a:prstGeom>
          <a:noFill/>
          <a:ln>
            <a:noFill/>
          </a:ln>
        </p:spPr>
        <p:txBody>
          <a:bodyPr spcFirstLastPara="1" wrap="square" lIns="121900" tIns="60925" rIns="121900" bIns="60925" anchor="b" anchorCtr="0"/>
          <a:lstStyle>
            <a:lvl1pPr lvl="0" algn="ctr" rtl="0">
              <a:lnSpc>
                <a:spcPct val="90000"/>
              </a:lnSpc>
              <a:spcBef>
                <a:spcPts val="0"/>
              </a:spcBef>
              <a:spcAft>
                <a:spcPts val="0"/>
              </a:spcAft>
              <a:buSzPts val="1900"/>
              <a:buNone/>
              <a:defRPr sz="6700" b="1">
                <a:solidFill>
                  <a:srgbClr val="595857"/>
                </a:solidFill>
                <a:latin typeface="Raleway SemiBold"/>
                <a:ea typeface="Raleway SemiBold"/>
                <a:cs typeface="Raleway SemiBold"/>
                <a:sym typeface="Raleway SemiBold"/>
              </a:defRPr>
            </a:lvl1pPr>
            <a:lvl2pPr lvl="1" algn="l" rtl="0">
              <a:lnSpc>
                <a:spcPct val="90000"/>
              </a:lnSpc>
              <a:spcBef>
                <a:spcPts val="0"/>
              </a:spcBef>
              <a:spcAft>
                <a:spcPts val="0"/>
              </a:spcAft>
              <a:buSzPts val="1900"/>
              <a:buNone/>
              <a:defRPr/>
            </a:lvl2pPr>
            <a:lvl3pPr lvl="2" algn="l" rtl="0">
              <a:lnSpc>
                <a:spcPct val="90000"/>
              </a:lnSpc>
              <a:spcBef>
                <a:spcPts val="0"/>
              </a:spcBef>
              <a:spcAft>
                <a:spcPts val="0"/>
              </a:spcAft>
              <a:buSzPts val="1900"/>
              <a:buNone/>
              <a:defRPr/>
            </a:lvl3pPr>
            <a:lvl4pPr lvl="3" algn="l" rtl="0">
              <a:lnSpc>
                <a:spcPct val="90000"/>
              </a:lnSpc>
              <a:spcBef>
                <a:spcPts val="0"/>
              </a:spcBef>
              <a:spcAft>
                <a:spcPts val="0"/>
              </a:spcAft>
              <a:buSzPts val="1900"/>
              <a:buNone/>
              <a:defRPr/>
            </a:lvl4pPr>
            <a:lvl5pPr lvl="4" algn="l" rtl="0">
              <a:lnSpc>
                <a:spcPct val="90000"/>
              </a:lnSpc>
              <a:spcBef>
                <a:spcPts val="0"/>
              </a:spcBef>
              <a:spcAft>
                <a:spcPts val="0"/>
              </a:spcAft>
              <a:buSzPts val="1900"/>
              <a:buNone/>
              <a:defRPr/>
            </a:lvl5pPr>
            <a:lvl6pPr lvl="5" algn="l" rtl="0">
              <a:lnSpc>
                <a:spcPct val="90000"/>
              </a:lnSpc>
              <a:spcBef>
                <a:spcPts val="0"/>
              </a:spcBef>
              <a:spcAft>
                <a:spcPts val="0"/>
              </a:spcAft>
              <a:buSzPts val="1900"/>
              <a:buNone/>
              <a:defRPr/>
            </a:lvl6pPr>
            <a:lvl7pPr lvl="6" algn="l" rtl="0">
              <a:lnSpc>
                <a:spcPct val="90000"/>
              </a:lnSpc>
              <a:spcBef>
                <a:spcPts val="0"/>
              </a:spcBef>
              <a:spcAft>
                <a:spcPts val="0"/>
              </a:spcAft>
              <a:buSzPts val="1900"/>
              <a:buNone/>
              <a:defRPr/>
            </a:lvl7pPr>
            <a:lvl8pPr lvl="7" algn="l" rtl="0">
              <a:lnSpc>
                <a:spcPct val="90000"/>
              </a:lnSpc>
              <a:spcBef>
                <a:spcPts val="0"/>
              </a:spcBef>
              <a:spcAft>
                <a:spcPts val="0"/>
              </a:spcAft>
              <a:buSzPts val="1900"/>
              <a:buNone/>
              <a:defRPr/>
            </a:lvl8pPr>
            <a:lvl9pPr lvl="8" algn="l" rtl="0">
              <a:lnSpc>
                <a:spcPct val="90000"/>
              </a:lnSpc>
              <a:spcBef>
                <a:spcPts val="0"/>
              </a:spcBef>
              <a:spcAft>
                <a:spcPts val="0"/>
              </a:spcAft>
              <a:buSzPts val="1900"/>
              <a:buNone/>
              <a:defRPr/>
            </a:lvl9pPr>
          </a:lstStyle>
          <a:p>
            <a:endParaRPr/>
          </a:p>
        </p:txBody>
      </p:sp>
      <p:sp>
        <p:nvSpPr>
          <p:cNvPr id="513" name="Google Shape;513;p67"/>
          <p:cNvSpPr txBox="1">
            <a:spLocks noGrp="1"/>
          </p:cNvSpPr>
          <p:nvPr>
            <p:ph type="subTitle" idx="1"/>
          </p:nvPr>
        </p:nvSpPr>
        <p:spPr>
          <a:xfrm>
            <a:off x="-90488" y="3430805"/>
            <a:ext cx="12282300" cy="1655700"/>
          </a:xfrm>
          <a:prstGeom prst="rect">
            <a:avLst/>
          </a:prstGeom>
          <a:noFill/>
          <a:ln>
            <a:noFill/>
          </a:ln>
        </p:spPr>
        <p:txBody>
          <a:bodyPr spcFirstLastPara="1" wrap="square" lIns="121900" tIns="60925" rIns="121900" bIns="60925" anchor="t" anchorCtr="0"/>
          <a:lstStyle>
            <a:lvl1pPr lvl="0" algn="ctr" rtl="0">
              <a:lnSpc>
                <a:spcPct val="90000"/>
              </a:lnSpc>
              <a:spcBef>
                <a:spcPts val="1000"/>
              </a:spcBef>
              <a:spcAft>
                <a:spcPts val="0"/>
              </a:spcAft>
              <a:buClr>
                <a:srgbClr val="1679CA"/>
              </a:buClr>
              <a:buSzPts val="3200"/>
              <a:buNone/>
              <a:defRPr sz="3200" i="1" cap="none">
                <a:solidFill>
                  <a:srgbClr val="1679CA"/>
                </a:solidFill>
                <a:latin typeface="Raleway Medium"/>
                <a:ea typeface="Raleway Medium"/>
                <a:cs typeface="Raleway Medium"/>
                <a:sym typeface="Raleway Medium"/>
              </a:defRPr>
            </a:lvl1pPr>
            <a:lvl2pPr lvl="1" algn="ctr" rtl="0">
              <a:lnSpc>
                <a:spcPct val="90000"/>
              </a:lnSpc>
              <a:spcBef>
                <a:spcPts val="500"/>
              </a:spcBef>
              <a:spcAft>
                <a:spcPts val="0"/>
              </a:spcAft>
              <a:buClr>
                <a:srgbClr val="595857"/>
              </a:buClr>
              <a:buSzPts val="2000"/>
              <a:buNone/>
              <a:defRPr sz="2000"/>
            </a:lvl2pPr>
            <a:lvl3pPr lvl="2" algn="ctr" rtl="0">
              <a:lnSpc>
                <a:spcPct val="90000"/>
              </a:lnSpc>
              <a:spcBef>
                <a:spcPts val="500"/>
              </a:spcBef>
              <a:spcAft>
                <a:spcPts val="0"/>
              </a:spcAft>
              <a:buClr>
                <a:srgbClr val="595857"/>
              </a:buClr>
              <a:buSzPts val="1800"/>
              <a:buNone/>
              <a:defRPr sz="1800"/>
            </a:lvl3pPr>
            <a:lvl4pPr lvl="3" algn="ctr" rtl="0">
              <a:lnSpc>
                <a:spcPct val="90000"/>
              </a:lnSpc>
              <a:spcBef>
                <a:spcPts val="500"/>
              </a:spcBef>
              <a:spcAft>
                <a:spcPts val="0"/>
              </a:spcAft>
              <a:buClr>
                <a:srgbClr val="595857"/>
              </a:buClr>
              <a:buSzPts val="1600"/>
              <a:buNone/>
              <a:defRPr sz="1600"/>
            </a:lvl4pPr>
            <a:lvl5pPr lvl="4" algn="ctr" rtl="0">
              <a:lnSpc>
                <a:spcPct val="90000"/>
              </a:lnSpc>
              <a:spcBef>
                <a:spcPts val="500"/>
              </a:spcBef>
              <a:spcAft>
                <a:spcPts val="0"/>
              </a:spcAft>
              <a:buClr>
                <a:srgbClr val="595857"/>
              </a:buClr>
              <a:buSzPts val="1600"/>
              <a:buNone/>
              <a:defRPr sz="1600"/>
            </a:lvl5pPr>
            <a:lvl6pPr lvl="5" algn="ctr" rtl="0">
              <a:lnSpc>
                <a:spcPct val="90000"/>
              </a:lnSpc>
              <a:spcBef>
                <a:spcPts val="500"/>
              </a:spcBef>
              <a:spcAft>
                <a:spcPts val="0"/>
              </a:spcAft>
              <a:buClr>
                <a:schemeClr val="dk1"/>
              </a:buClr>
              <a:buSzPts val="1600"/>
              <a:buNone/>
              <a:defRPr sz="1600"/>
            </a:lvl6pPr>
            <a:lvl7pPr lvl="6" algn="ctr" rtl="0">
              <a:lnSpc>
                <a:spcPct val="90000"/>
              </a:lnSpc>
              <a:spcBef>
                <a:spcPts val="500"/>
              </a:spcBef>
              <a:spcAft>
                <a:spcPts val="0"/>
              </a:spcAft>
              <a:buClr>
                <a:schemeClr val="dk1"/>
              </a:buClr>
              <a:buSzPts val="1600"/>
              <a:buNone/>
              <a:defRPr sz="1600"/>
            </a:lvl7pPr>
            <a:lvl8pPr lvl="7" algn="ctr" rtl="0">
              <a:lnSpc>
                <a:spcPct val="90000"/>
              </a:lnSpc>
              <a:spcBef>
                <a:spcPts val="500"/>
              </a:spcBef>
              <a:spcAft>
                <a:spcPts val="0"/>
              </a:spcAft>
              <a:buClr>
                <a:schemeClr val="dk1"/>
              </a:buClr>
              <a:buSzPts val="1600"/>
              <a:buNone/>
              <a:defRPr sz="1600"/>
            </a:lvl8pPr>
            <a:lvl9pPr lvl="8" algn="ctr" rtl="0">
              <a:lnSpc>
                <a:spcPct val="90000"/>
              </a:lnSpc>
              <a:spcBef>
                <a:spcPts val="500"/>
              </a:spcBef>
              <a:spcAft>
                <a:spcPts val="0"/>
              </a:spcAft>
              <a:buClr>
                <a:schemeClr val="dk1"/>
              </a:buClr>
              <a:buSzPts val="1600"/>
              <a:buNone/>
              <a:defRPr sz="1600"/>
            </a:lvl9pPr>
          </a:lstStyle>
          <a:p>
            <a:endParaRPr/>
          </a:p>
        </p:txBody>
      </p:sp>
      <p:sp>
        <p:nvSpPr>
          <p:cNvPr id="514" name="Google Shape;514;p67"/>
          <p:cNvSpPr txBox="1">
            <a:spLocks noGrp="1"/>
          </p:cNvSpPr>
          <p:nvPr>
            <p:ph type="sldNum" idx="12"/>
          </p:nvPr>
        </p:nvSpPr>
        <p:spPr>
          <a:xfrm>
            <a:off x="8610600" y="6356352"/>
            <a:ext cx="2743200" cy="365100"/>
          </a:xfrm>
          <a:prstGeom prst="rect">
            <a:avLst/>
          </a:prstGeom>
          <a:noFill/>
          <a:ln>
            <a:noFill/>
          </a:ln>
        </p:spPr>
        <p:txBody>
          <a:bodyPr spcFirstLastPara="1" wrap="square" lIns="121900" tIns="60925" rIns="121900" bIns="60925" anchor="ctr" anchorCtr="0">
            <a:noAutofit/>
          </a:bodyPr>
          <a:lstStyle>
            <a:lvl1pPr marL="0" marR="0" lvl="0"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515" name="Google Shape;515;p67"/>
          <p:cNvSpPr txBox="1">
            <a:spLocks noGrp="1"/>
          </p:cNvSpPr>
          <p:nvPr>
            <p:ph type="ftr" idx="11"/>
          </p:nvPr>
        </p:nvSpPr>
        <p:spPr>
          <a:xfrm>
            <a:off x="477839" y="6356351"/>
            <a:ext cx="5174700" cy="350100"/>
          </a:xfrm>
          <a:prstGeom prst="rect">
            <a:avLst/>
          </a:prstGeom>
          <a:noFill/>
          <a:ln>
            <a:noFill/>
          </a:ln>
        </p:spPr>
        <p:txBody>
          <a:bodyPr spcFirstLastPara="1" wrap="square" lIns="121900" tIns="60925" rIns="121900" bIns="60925" anchor="ctr" anchorCtr="0"/>
          <a:lstStyle>
            <a:lvl1pPr lvl="0" algn="l" rtl="0">
              <a:spcBef>
                <a:spcPts val="0"/>
              </a:spcBef>
              <a:spcAft>
                <a:spcPts val="0"/>
              </a:spcAft>
              <a:buSzPts val="1900"/>
              <a:buNone/>
              <a:defRPr/>
            </a:lvl1pPr>
            <a:lvl2pPr lvl="1" algn="l" rtl="0">
              <a:spcBef>
                <a:spcPts val="0"/>
              </a:spcBef>
              <a:spcAft>
                <a:spcPts val="0"/>
              </a:spcAft>
              <a:buSzPts val="1900"/>
              <a:buNone/>
              <a:defRPr/>
            </a:lvl2pPr>
            <a:lvl3pPr lvl="2" algn="l" rtl="0">
              <a:spcBef>
                <a:spcPts val="0"/>
              </a:spcBef>
              <a:spcAft>
                <a:spcPts val="0"/>
              </a:spcAft>
              <a:buSzPts val="1900"/>
              <a:buNone/>
              <a:defRPr/>
            </a:lvl3pPr>
            <a:lvl4pPr lvl="3" algn="l" rtl="0">
              <a:spcBef>
                <a:spcPts val="0"/>
              </a:spcBef>
              <a:spcAft>
                <a:spcPts val="0"/>
              </a:spcAft>
              <a:buSzPts val="1900"/>
              <a:buNone/>
              <a:defRPr/>
            </a:lvl4pPr>
            <a:lvl5pPr lvl="4" algn="l" rtl="0">
              <a:spcBef>
                <a:spcPts val="0"/>
              </a:spcBef>
              <a:spcAft>
                <a:spcPts val="0"/>
              </a:spcAft>
              <a:buSzPts val="1900"/>
              <a:buNone/>
              <a:defRPr/>
            </a:lvl5pPr>
            <a:lvl6pPr lvl="5" algn="l" rtl="0">
              <a:spcBef>
                <a:spcPts val="0"/>
              </a:spcBef>
              <a:spcAft>
                <a:spcPts val="0"/>
              </a:spcAft>
              <a:buSzPts val="1900"/>
              <a:buNone/>
              <a:defRPr/>
            </a:lvl6pPr>
            <a:lvl7pPr lvl="6" algn="l" rtl="0">
              <a:spcBef>
                <a:spcPts val="0"/>
              </a:spcBef>
              <a:spcAft>
                <a:spcPts val="0"/>
              </a:spcAft>
              <a:buSzPts val="1900"/>
              <a:buNone/>
              <a:defRPr/>
            </a:lvl7pPr>
            <a:lvl8pPr lvl="7" algn="l" rtl="0">
              <a:spcBef>
                <a:spcPts val="0"/>
              </a:spcBef>
              <a:spcAft>
                <a:spcPts val="0"/>
              </a:spcAft>
              <a:buSzPts val="1900"/>
              <a:buNone/>
              <a:defRPr/>
            </a:lvl8pPr>
            <a:lvl9pPr lvl="8" algn="l" rtl="0">
              <a:spcBef>
                <a:spcPts val="0"/>
              </a:spcBef>
              <a:spcAft>
                <a:spcPts val="0"/>
              </a:spcAft>
              <a:buSzPts val="1900"/>
              <a:buNone/>
              <a:defRPr/>
            </a:lvl9pPr>
          </a:lstStyle>
          <a:p>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516"/>
        <p:cNvGrpSpPr/>
        <p:nvPr/>
      </p:nvGrpSpPr>
      <p:grpSpPr>
        <a:xfrm>
          <a:off x="0" y="0"/>
          <a:ext cx="0" cy="0"/>
          <a:chOff x="0" y="0"/>
          <a:chExt cx="0" cy="0"/>
        </a:xfrm>
      </p:grpSpPr>
      <p:sp>
        <p:nvSpPr>
          <p:cNvPr id="517" name="Google Shape;517;p68"/>
          <p:cNvSpPr/>
          <p:nvPr/>
        </p:nvSpPr>
        <p:spPr>
          <a:xfrm>
            <a:off x="-90488" y="-57151"/>
            <a:ext cx="12282300" cy="6923100"/>
          </a:xfrm>
          <a:prstGeom prst="rect">
            <a:avLst/>
          </a:prstGeom>
          <a:solidFill>
            <a:srgbClr val="EEF9FC"/>
          </a:solidFill>
          <a:ln>
            <a:noFill/>
          </a:ln>
        </p:spPr>
        <p:txBody>
          <a:bodyPr spcFirstLastPara="1" wrap="square" lIns="121900" tIns="60925" rIns="121900" bIns="60925"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518" name="Google Shape;518;p68"/>
          <p:cNvPicPr preferRelativeResize="0"/>
          <p:nvPr/>
        </p:nvPicPr>
        <p:blipFill rotWithShape="1">
          <a:blip r:embed="rId2">
            <a:alphaModFix/>
          </a:blip>
          <a:srcRect r="22438" b="43019"/>
          <a:stretch/>
        </p:blipFill>
        <p:spPr>
          <a:xfrm>
            <a:off x="8235952" y="5599114"/>
            <a:ext cx="4075113" cy="1312863"/>
          </a:xfrm>
          <a:prstGeom prst="rect">
            <a:avLst/>
          </a:prstGeom>
          <a:noFill/>
          <a:ln>
            <a:noFill/>
          </a:ln>
        </p:spPr>
      </p:pic>
      <p:sp>
        <p:nvSpPr>
          <p:cNvPr id="519" name="Google Shape;519;p68"/>
          <p:cNvSpPr txBox="1">
            <a:spLocks noGrp="1"/>
          </p:cNvSpPr>
          <p:nvPr>
            <p:ph type="title"/>
          </p:nvPr>
        </p:nvSpPr>
        <p:spPr>
          <a:xfrm>
            <a:off x="838200" y="365127"/>
            <a:ext cx="10515600" cy="1325700"/>
          </a:xfrm>
          <a:prstGeom prst="rect">
            <a:avLst/>
          </a:prstGeom>
          <a:noFill/>
          <a:ln>
            <a:noFill/>
          </a:ln>
        </p:spPr>
        <p:txBody>
          <a:bodyPr spcFirstLastPara="1" wrap="square" lIns="121900" tIns="60925" rIns="121900" bIns="60925" anchor="ctr" anchorCtr="0"/>
          <a:lstStyle>
            <a:lvl1pPr lvl="0" algn="l" rtl="0">
              <a:lnSpc>
                <a:spcPct val="90000"/>
              </a:lnSpc>
              <a:spcBef>
                <a:spcPts val="0"/>
              </a:spcBef>
              <a:spcAft>
                <a:spcPts val="0"/>
              </a:spcAft>
              <a:buSzPts val="1900"/>
              <a:buNone/>
              <a:defRPr/>
            </a:lvl1pPr>
            <a:lvl2pPr lvl="1" algn="l" rtl="0">
              <a:lnSpc>
                <a:spcPct val="90000"/>
              </a:lnSpc>
              <a:spcBef>
                <a:spcPts val="0"/>
              </a:spcBef>
              <a:spcAft>
                <a:spcPts val="0"/>
              </a:spcAft>
              <a:buSzPts val="1900"/>
              <a:buNone/>
              <a:defRPr/>
            </a:lvl2pPr>
            <a:lvl3pPr lvl="2" algn="l" rtl="0">
              <a:lnSpc>
                <a:spcPct val="90000"/>
              </a:lnSpc>
              <a:spcBef>
                <a:spcPts val="0"/>
              </a:spcBef>
              <a:spcAft>
                <a:spcPts val="0"/>
              </a:spcAft>
              <a:buSzPts val="1900"/>
              <a:buNone/>
              <a:defRPr/>
            </a:lvl3pPr>
            <a:lvl4pPr lvl="3" algn="l" rtl="0">
              <a:lnSpc>
                <a:spcPct val="90000"/>
              </a:lnSpc>
              <a:spcBef>
                <a:spcPts val="0"/>
              </a:spcBef>
              <a:spcAft>
                <a:spcPts val="0"/>
              </a:spcAft>
              <a:buSzPts val="1900"/>
              <a:buNone/>
              <a:defRPr/>
            </a:lvl4pPr>
            <a:lvl5pPr lvl="4" algn="l" rtl="0">
              <a:lnSpc>
                <a:spcPct val="90000"/>
              </a:lnSpc>
              <a:spcBef>
                <a:spcPts val="0"/>
              </a:spcBef>
              <a:spcAft>
                <a:spcPts val="0"/>
              </a:spcAft>
              <a:buSzPts val="1900"/>
              <a:buNone/>
              <a:defRPr/>
            </a:lvl5pPr>
            <a:lvl6pPr lvl="5" algn="l" rtl="0">
              <a:lnSpc>
                <a:spcPct val="90000"/>
              </a:lnSpc>
              <a:spcBef>
                <a:spcPts val="0"/>
              </a:spcBef>
              <a:spcAft>
                <a:spcPts val="0"/>
              </a:spcAft>
              <a:buSzPts val="1900"/>
              <a:buNone/>
              <a:defRPr/>
            </a:lvl6pPr>
            <a:lvl7pPr lvl="6" algn="l" rtl="0">
              <a:lnSpc>
                <a:spcPct val="90000"/>
              </a:lnSpc>
              <a:spcBef>
                <a:spcPts val="0"/>
              </a:spcBef>
              <a:spcAft>
                <a:spcPts val="0"/>
              </a:spcAft>
              <a:buSzPts val="1900"/>
              <a:buNone/>
              <a:defRPr/>
            </a:lvl7pPr>
            <a:lvl8pPr lvl="7" algn="l" rtl="0">
              <a:lnSpc>
                <a:spcPct val="90000"/>
              </a:lnSpc>
              <a:spcBef>
                <a:spcPts val="0"/>
              </a:spcBef>
              <a:spcAft>
                <a:spcPts val="0"/>
              </a:spcAft>
              <a:buSzPts val="1900"/>
              <a:buNone/>
              <a:defRPr/>
            </a:lvl8pPr>
            <a:lvl9pPr lvl="8" algn="l" rtl="0">
              <a:lnSpc>
                <a:spcPct val="90000"/>
              </a:lnSpc>
              <a:spcBef>
                <a:spcPts val="0"/>
              </a:spcBef>
              <a:spcAft>
                <a:spcPts val="0"/>
              </a:spcAft>
              <a:buSzPts val="1900"/>
              <a:buNone/>
              <a:defRPr/>
            </a:lvl9pPr>
          </a:lstStyle>
          <a:p>
            <a:endParaRPr/>
          </a:p>
        </p:txBody>
      </p:sp>
      <p:sp>
        <p:nvSpPr>
          <p:cNvPr id="520" name="Google Shape;520;p68"/>
          <p:cNvSpPr txBox="1">
            <a:spLocks noGrp="1"/>
          </p:cNvSpPr>
          <p:nvPr>
            <p:ph type="body" idx="1"/>
          </p:nvPr>
        </p:nvSpPr>
        <p:spPr>
          <a:xfrm>
            <a:off x="838200" y="1825625"/>
            <a:ext cx="10515600" cy="4351200"/>
          </a:xfrm>
          <a:prstGeom prst="rect">
            <a:avLst/>
          </a:prstGeom>
          <a:noFill/>
          <a:ln>
            <a:noFill/>
          </a:ln>
        </p:spPr>
        <p:txBody>
          <a:bodyPr spcFirstLastPara="1" wrap="square" lIns="121900" tIns="60925" rIns="121900" bIns="60925" anchor="t" anchorCtr="0"/>
          <a:lstStyle>
            <a:lvl1pPr marL="457200" lvl="0" indent="-381000" algn="l" rtl="0">
              <a:lnSpc>
                <a:spcPct val="90000"/>
              </a:lnSpc>
              <a:spcBef>
                <a:spcPts val="1000"/>
              </a:spcBef>
              <a:spcAft>
                <a:spcPts val="0"/>
              </a:spcAft>
              <a:buClr>
                <a:srgbClr val="595857"/>
              </a:buClr>
              <a:buSzPts val="2400"/>
              <a:buChar char="•"/>
              <a:defRPr/>
            </a:lvl1pPr>
            <a:lvl2pPr marL="914400" lvl="1" indent="-381000" algn="l" rtl="0">
              <a:lnSpc>
                <a:spcPct val="90000"/>
              </a:lnSpc>
              <a:spcBef>
                <a:spcPts val="500"/>
              </a:spcBef>
              <a:spcAft>
                <a:spcPts val="0"/>
              </a:spcAft>
              <a:buClr>
                <a:srgbClr val="595857"/>
              </a:buClr>
              <a:buSzPts val="2400"/>
              <a:buChar char="•"/>
              <a:defRPr/>
            </a:lvl2pPr>
            <a:lvl3pPr marL="1371600" lvl="2" indent="-381000" algn="l" rtl="0">
              <a:lnSpc>
                <a:spcPct val="90000"/>
              </a:lnSpc>
              <a:spcBef>
                <a:spcPts val="500"/>
              </a:spcBef>
              <a:spcAft>
                <a:spcPts val="0"/>
              </a:spcAft>
              <a:buClr>
                <a:srgbClr val="595857"/>
              </a:buClr>
              <a:buSzPts val="2400"/>
              <a:buChar char="•"/>
              <a:defRPr/>
            </a:lvl3pPr>
            <a:lvl4pPr marL="1828800" lvl="3" indent="-381000" algn="l" rtl="0">
              <a:lnSpc>
                <a:spcPct val="90000"/>
              </a:lnSpc>
              <a:spcBef>
                <a:spcPts val="500"/>
              </a:spcBef>
              <a:spcAft>
                <a:spcPts val="0"/>
              </a:spcAft>
              <a:buClr>
                <a:srgbClr val="595857"/>
              </a:buClr>
              <a:buSzPts val="2400"/>
              <a:buChar char="•"/>
              <a:defRPr/>
            </a:lvl4pPr>
            <a:lvl5pPr marL="2286000" lvl="4" indent="-381000" algn="l" rtl="0">
              <a:lnSpc>
                <a:spcPct val="90000"/>
              </a:lnSpc>
              <a:spcBef>
                <a:spcPts val="500"/>
              </a:spcBef>
              <a:spcAft>
                <a:spcPts val="0"/>
              </a:spcAft>
              <a:buClr>
                <a:srgbClr val="595857"/>
              </a:buClr>
              <a:buSzPts val="2400"/>
              <a:buChar char="•"/>
              <a:defRPr/>
            </a:lvl5pPr>
            <a:lvl6pPr marL="2743200" lvl="5" indent="-381000" algn="l" rtl="0">
              <a:lnSpc>
                <a:spcPct val="90000"/>
              </a:lnSpc>
              <a:spcBef>
                <a:spcPts val="500"/>
              </a:spcBef>
              <a:spcAft>
                <a:spcPts val="0"/>
              </a:spcAft>
              <a:buClr>
                <a:schemeClr val="dk1"/>
              </a:buClr>
              <a:buSzPts val="2400"/>
              <a:buChar char="•"/>
              <a:defRPr/>
            </a:lvl6pPr>
            <a:lvl7pPr marL="3200400" lvl="6" indent="-381000" algn="l" rtl="0">
              <a:lnSpc>
                <a:spcPct val="90000"/>
              </a:lnSpc>
              <a:spcBef>
                <a:spcPts val="500"/>
              </a:spcBef>
              <a:spcAft>
                <a:spcPts val="0"/>
              </a:spcAft>
              <a:buClr>
                <a:schemeClr val="dk1"/>
              </a:buClr>
              <a:buSzPts val="2400"/>
              <a:buChar char="•"/>
              <a:defRPr/>
            </a:lvl7pPr>
            <a:lvl8pPr marL="3657600" lvl="7" indent="-381000" algn="l" rtl="0">
              <a:lnSpc>
                <a:spcPct val="90000"/>
              </a:lnSpc>
              <a:spcBef>
                <a:spcPts val="500"/>
              </a:spcBef>
              <a:spcAft>
                <a:spcPts val="0"/>
              </a:spcAft>
              <a:buClr>
                <a:schemeClr val="dk1"/>
              </a:buClr>
              <a:buSzPts val="2400"/>
              <a:buChar char="•"/>
              <a:defRPr/>
            </a:lvl8pPr>
            <a:lvl9pPr marL="4114800" lvl="8" indent="-381000" algn="l" rtl="0">
              <a:lnSpc>
                <a:spcPct val="90000"/>
              </a:lnSpc>
              <a:spcBef>
                <a:spcPts val="500"/>
              </a:spcBef>
              <a:spcAft>
                <a:spcPts val="0"/>
              </a:spcAft>
              <a:buClr>
                <a:schemeClr val="dk1"/>
              </a:buClr>
              <a:buSzPts val="2400"/>
              <a:buChar char="•"/>
              <a:defRPr/>
            </a:lvl9pPr>
          </a:lstStyle>
          <a:p>
            <a:endParaRPr/>
          </a:p>
        </p:txBody>
      </p:sp>
      <p:sp>
        <p:nvSpPr>
          <p:cNvPr id="521" name="Google Shape;521;p68"/>
          <p:cNvSpPr txBox="1">
            <a:spLocks noGrp="1"/>
          </p:cNvSpPr>
          <p:nvPr>
            <p:ph type="dt" idx="10"/>
          </p:nvPr>
        </p:nvSpPr>
        <p:spPr>
          <a:xfrm>
            <a:off x="6351" y="6356351"/>
            <a:ext cx="701700" cy="266700"/>
          </a:xfrm>
          <a:prstGeom prst="rect">
            <a:avLst/>
          </a:prstGeom>
          <a:noFill/>
          <a:ln>
            <a:noFill/>
          </a:ln>
        </p:spPr>
        <p:txBody>
          <a:bodyPr spcFirstLastPara="1" wrap="square" lIns="121900" tIns="60925" rIns="121900" bIns="60925" anchor="ctr" anchorCtr="0"/>
          <a:lstStyle>
            <a:lvl1pPr lvl="0" algn="l" rtl="0">
              <a:spcBef>
                <a:spcPts val="0"/>
              </a:spcBef>
              <a:spcAft>
                <a:spcPts val="0"/>
              </a:spcAft>
              <a:buSzPts val="1900"/>
              <a:buNone/>
              <a:defRPr/>
            </a:lvl1pPr>
            <a:lvl2pPr lvl="1" algn="l" rtl="0">
              <a:spcBef>
                <a:spcPts val="0"/>
              </a:spcBef>
              <a:spcAft>
                <a:spcPts val="0"/>
              </a:spcAft>
              <a:buSzPts val="1900"/>
              <a:buNone/>
              <a:defRPr/>
            </a:lvl2pPr>
            <a:lvl3pPr lvl="2" algn="l" rtl="0">
              <a:spcBef>
                <a:spcPts val="0"/>
              </a:spcBef>
              <a:spcAft>
                <a:spcPts val="0"/>
              </a:spcAft>
              <a:buSzPts val="1900"/>
              <a:buNone/>
              <a:defRPr/>
            </a:lvl3pPr>
            <a:lvl4pPr lvl="3" algn="l" rtl="0">
              <a:spcBef>
                <a:spcPts val="0"/>
              </a:spcBef>
              <a:spcAft>
                <a:spcPts val="0"/>
              </a:spcAft>
              <a:buSzPts val="1900"/>
              <a:buNone/>
              <a:defRPr/>
            </a:lvl4pPr>
            <a:lvl5pPr lvl="4" algn="l" rtl="0">
              <a:spcBef>
                <a:spcPts val="0"/>
              </a:spcBef>
              <a:spcAft>
                <a:spcPts val="0"/>
              </a:spcAft>
              <a:buSzPts val="1900"/>
              <a:buNone/>
              <a:defRPr/>
            </a:lvl5pPr>
            <a:lvl6pPr lvl="5" algn="l" rtl="0">
              <a:spcBef>
                <a:spcPts val="0"/>
              </a:spcBef>
              <a:spcAft>
                <a:spcPts val="0"/>
              </a:spcAft>
              <a:buSzPts val="1900"/>
              <a:buNone/>
              <a:defRPr/>
            </a:lvl6pPr>
            <a:lvl7pPr lvl="6" algn="l" rtl="0">
              <a:spcBef>
                <a:spcPts val="0"/>
              </a:spcBef>
              <a:spcAft>
                <a:spcPts val="0"/>
              </a:spcAft>
              <a:buSzPts val="1900"/>
              <a:buNone/>
              <a:defRPr/>
            </a:lvl7pPr>
            <a:lvl8pPr lvl="7" algn="l" rtl="0">
              <a:spcBef>
                <a:spcPts val="0"/>
              </a:spcBef>
              <a:spcAft>
                <a:spcPts val="0"/>
              </a:spcAft>
              <a:buSzPts val="1900"/>
              <a:buNone/>
              <a:defRPr/>
            </a:lvl8pPr>
            <a:lvl9pPr lvl="8" algn="l" rtl="0">
              <a:spcBef>
                <a:spcPts val="0"/>
              </a:spcBef>
              <a:spcAft>
                <a:spcPts val="0"/>
              </a:spcAft>
              <a:buSzPts val="1900"/>
              <a:buNone/>
              <a:defRPr/>
            </a:lvl9pPr>
          </a:lstStyle>
          <a:p>
            <a:endParaRPr/>
          </a:p>
        </p:txBody>
      </p:sp>
      <p:sp>
        <p:nvSpPr>
          <p:cNvPr id="522" name="Google Shape;522;p68"/>
          <p:cNvSpPr txBox="1">
            <a:spLocks noGrp="1"/>
          </p:cNvSpPr>
          <p:nvPr>
            <p:ph type="ftr" idx="11"/>
          </p:nvPr>
        </p:nvSpPr>
        <p:spPr>
          <a:xfrm>
            <a:off x="850899" y="6356352"/>
            <a:ext cx="5151300" cy="365100"/>
          </a:xfrm>
          <a:prstGeom prst="rect">
            <a:avLst/>
          </a:prstGeom>
          <a:noFill/>
          <a:ln>
            <a:noFill/>
          </a:ln>
        </p:spPr>
        <p:txBody>
          <a:bodyPr spcFirstLastPara="1" wrap="square" lIns="121900" tIns="60925" rIns="121900" bIns="60925" anchor="ctr" anchorCtr="0"/>
          <a:lstStyle>
            <a:lvl1pPr lvl="0" algn="l" rtl="0">
              <a:spcBef>
                <a:spcPts val="0"/>
              </a:spcBef>
              <a:spcAft>
                <a:spcPts val="0"/>
              </a:spcAft>
              <a:buSzPts val="1900"/>
              <a:buNone/>
              <a:defRPr/>
            </a:lvl1pPr>
            <a:lvl2pPr lvl="1" algn="l" rtl="0">
              <a:spcBef>
                <a:spcPts val="0"/>
              </a:spcBef>
              <a:spcAft>
                <a:spcPts val="0"/>
              </a:spcAft>
              <a:buSzPts val="1900"/>
              <a:buNone/>
              <a:defRPr/>
            </a:lvl2pPr>
            <a:lvl3pPr lvl="2" algn="l" rtl="0">
              <a:spcBef>
                <a:spcPts val="0"/>
              </a:spcBef>
              <a:spcAft>
                <a:spcPts val="0"/>
              </a:spcAft>
              <a:buSzPts val="1900"/>
              <a:buNone/>
              <a:defRPr/>
            </a:lvl3pPr>
            <a:lvl4pPr lvl="3" algn="l" rtl="0">
              <a:spcBef>
                <a:spcPts val="0"/>
              </a:spcBef>
              <a:spcAft>
                <a:spcPts val="0"/>
              </a:spcAft>
              <a:buSzPts val="1900"/>
              <a:buNone/>
              <a:defRPr/>
            </a:lvl4pPr>
            <a:lvl5pPr lvl="4" algn="l" rtl="0">
              <a:spcBef>
                <a:spcPts val="0"/>
              </a:spcBef>
              <a:spcAft>
                <a:spcPts val="0"/>
              </a:spcAft>
              <a:buSzPts val="1900"/>
              <a:buNone/>
              <a:defRPr/>
            </a:lvl5pPr>
            <a:lvl6pPr lvl="5" algn="l" rtl="0">
              <a:spcBef>
                <a:spcPts val="0"/>
              </a:spcBef>
              <a:spcAft>
                <a:spcPts val="0"/>
              </a:spcAft>
              <a:buSzPts val="1900"/>
              <a:buNone/>
              <a:defRPr/>
            </a:lvl6pPr>
            <a:lvl7pPr lvl="6" algn="l" rtl="0">
              <a:spcBef>
                <a:spcPts val="0"/>
              </a:spcBef>
              <a:spcAft>
                <a:spcPts val="0"/>
              </a:spcAft>
              <a:buSzPts val="1900"/>
              <a:buNone/>
              <a:defRPr/>
            </a:lvl7pPr>
            <a:lvl8pPr lvl="7" algn="l" rtl="0">
              <a:spcBef>
                <a:spcPts val="0"/>
              </a:spcBef>
              <a:spcAft>
                <a:spcPts val="0"/>
              </a:spcAft>
              <a:buSzPts val="1900"/>
              <a:buNone/>
              <a:defRPr/>
            </a:lvl8pPr>
            <a:lvl9pPr lvl="8" algn="l" rtl="0">
              <a:spcBef>
                <a:spcPts val="0"/>
              </a:spcBef>
              <a:spcAft>
                <a:spcPts val="0"/>
              </a:spcAft>
              <a:buSzPts val="1900"/>
              <a:buNone/>
              <a:defRPr/>
            </a:lvl9pPr>
          </a:lstStyle>
          <a:p>
            <a:endParaRPr/>
          </a:p>
        </p:txBody>
      </p:sp>
      <p:sp>
        <p:nvSpPr>
          <p:cNvPr id="523" name="Google Shape;523;p68"/>
          <p:cNvSpPr txBox="1">
            <a:spLocks noGrp="1"/>
          </p:cNvSpPr>
          <p:nvPr>
            <p:ph type="sldNum" idx="12"/>
          </p:nvPr>
        </p:nvSpPr>
        <p:spPr>
          <a:xfrm>
            <a:off x="8610600" y="6356352"/>
            <a:ext cx="2743200" cy="365100"/>
          </a:xfrm>
          <a:prstGeom prst="rect">
            <a:avLst/>
          </a:prstGeom>
          <a:noFill/>
          <a:ln>
            <a:noFill/>
          </a:ln>
        </p:spPr>
        <p:txBody>
          <a:bodyPr spcFirstLastPara="1" wrap="square" lIns="121900" tIns="60925" rIns="121900" bIns="60925" anchor="ctr" anchorCtr="0">
            <a:noAutofit/>
          </a:bodyPr>
          <a:lstStyle>
            <a:lvl1pPr marL="0" marR="0" lvl="0" indent="0" algn="r" rtl="0">
              <a:spcBef>
                <a:spcPts val="0"/>
              </a:spcBef>
              <a:spcAft>
                <a:spcPts val="0"/>
              </a:spcAft>
              <a:buNone/>
              <a:defRPr sz="1200" b="0" i="0" u="none" strike="noStrike" cap="none">
                <a:solidFill>
                  <a:srgbClr val="888888"/>
                </a:solidFill>
                <a:latin typeface="Calibri"/>
                <a:ea typeface="Calibri"/>
                <a:cs typeface="Calibri"/>
                <a:sym typeface="Calibri"/>
              </a:defRPr>
            </a:lvl1pPr>
            <a:lvl2pPr marL="0" marR="0" lvl="1" indent="0" algn="r" rtl="0">
              <a:spcBef>
                <a:spcPts val="0"/>
              </a:spcBef>
              <a:spcAft>
                <a:spcPts val="0"/>
              </a:spcAft>
              <a:buNone/>
              <a:defRPr sz="1200" b="0" i="0" u="none" strike="noStrike" cap="none">
                <a:solidFill>
                  <a:srgbClr val="888888"/>
                </a:solidFill>
                <a:latin typeface="Calibri"/>
                <a:ea typeface="Calibri"/>
                <a:cs typeface="Calibri"/>
                <a:sym typeface="Calibri"/>
              </a:defRPr>
            </a:lvl2pPr>
            <a:lvl3pPr marL="0" marR="0" lvl="2" indent="0" algn="r" rtl="0">
              <a:spcBef>
                <a:spcPts val="0"/>
              </a:spcBef>
              <a:spcAft>
                <a:spcPts val="0"/>
              </a:spcAft>
              <a:buNone/>
              <a:defRPr sz="1200" b="0" i="0" u="none" strike="noStrike" cap="none">
                <a:solidFill>
                  <a:srgbClr val="888888"/>
                </a:solidFill>
                <a:latin typeface="Calibri"/>
                <a:ea typeface="Calibri"/>
                <a:cs typeface="Calibri"/>
                <a:sym typeface="Calibri"/>
              </a:defRPr>
            </a:lvl3pPr>
            <a:lvl4pPr marL="0" marR="0" lvl="3" indent="0" algn="r" rtl="0">
              <a:spcBef>
                <a:spcPts val="0"/>
              </a:spcBef>
              <a:spcAft>
                <a:spcPts val="0"/>
              </a:spcAft>
              <a:buNone/>
              <a:defRPr sz="1200" b="0" i="0" u="none" strike="noStrike" cap="none">
                <a:solidFill>
                  <a:srgbClr val="888888"/>
                </a:solidFill>
                <a:latin typeface="Calibri"/>
                <a:ea typeface="Calibri"/>
                <a:cs typeface="Calibri"/>
                <a:sym typeface="Calibri"/>
              </a:defRPr>
            </a:lvl4pPr>
            <a:lvl5pPr marL="0" marR="0" lvl="4" indent="0" algn="r" rtl="0">
              <a:spcBef>
                <a:spcPts val="0"/>
              </a:spcBef>
              <a:spcAft>
                <a:spcPts val="0"/>
              </a:spcAft>
              <a:buNone/>
              <a:defRPr sz="1200" b="0" i="0" u="none" strike="noStrike" cap="none">
                <a:solidFill>
                  <a:srgbClr val="888888"/>
                </a:solidFill>
                <a:latin typeface="Calibri"/>
                <a:ea typeface="Calibri"/>
                <a:cs typeface="Calibri"/>
                <a:sym typeface="Calibri"/>
              </a:defRPr>
            </a:lvl5pPr>
            <a:lvl6pPr marL="0" marR="0" lvl="5" indent="0" algn="r" rtl="0">
              <a:spcBef>
                <a:spcPts val="0"/>
              </a:spcBef>
              <a:spcAft>
                <a:spcPts val="0"/>
              </a:spcAft>
              <a:buNone/>
              <a:defRPr sz="1200" b="0" i="0" u="none" strike="noStrike" cap="none">
                <a:solidFill>
                  <a:srgbClr val="888888"/>
                </a:solidFill>
                <a:latin typeface="Calibri"/>
                <a:ea typeface="Calibri"/>
                <a:cs typeface="Calibri"/>
                <a:sym typeface="Calibri"/>
              </a:defRPr>
            </a:lvl6pPr>
            <a:lvl7pPr marL="0" marR="0" lvl="6" indent="0" algn="r" rtl="0">
              <a:spcBef>
                <a:spcPts val="0"/>
              </a:spcBef>
              <a:spcAft>
                <a:spcPts val="0"/>
              </a:spcAft>
              <a:buNone/>
              <a:defRPr sz="1200" b="0" i="0" u="none" strike="noStrike" cap="none">
                <a:solidFill>
                  <a:srgbClr val="888888"/>
                </a:solidFill>
                <a:latin typeface="Calibri"/>
                <a:ea typeface="Calibri"/>
                <a:cs typeface="Calibri"/>
                <a:sym typeface="Calibri"/>
              </a:defRPr>
            </a:lvl7pPr>
            <a:lvl8pPr marL="0" marR="0" lvl="7" indent="0" algn="r" rtl="0">
              <a:spcBef>
                <a:spcPts val="0"/>
              </a:spcBef>
              <a:spcAft>
                <a:spcPts val="0"/>
              </a:spcAft>
              <a:buNone/>
              <a:defRPr sz="1200" b="0" i="0" u="none" strike="noStrike" cap="none">
                <a:solidFill>
                  <a:srgbClr val="888888"/>
                </a:solidFill>
                <a:latin typeface="Calibri"/>
                <a:ea typeface="Calibri"/>
                <a:cs typeface="Calibri"/>
                <a:sym typeface="Calibri"/>
              </a:defRPr>
            </a:lvl8pPr>
            <a:lvl9pPr marL="0" marR="0" lvl="8" indent="0" algn="r" rtl="0">
              <a:spcBef>
                <a:spcPts val="0"/>
              </a:spcBef>
              <a:spcAft>
                <a:spcPts val="0"/>
              </a:spcAft>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524"/>
        <p:cNvGrpSpPr/>
        <p:nvPr/>
      </p:nvGrpSpPr>
      <p:grpSpPr>
        <a:xfrm>
          <a:off x="0" y="0"/>
          <a:ext cx="0" cy="0"/>
          <a:chOff x="0" y="0"/>
          <a:chExt cx="0" cy="0"/>
        </a:xfrm>
      </p:grpSpPr>
      <p:sp>
        <p:nvSpPr>
          <p:cNvPr id="525" name="Google Shape;525;p69"/>
          <p:cNvSpPr/>
          <p:nvPr/>
        </p:nvSpPr>
        <p:spPr>
          <a:xfrm>
            <a:off x="-90488" y="-57151"/>
            <a:ext cx="12282300" cy="6923100"/>
          </a:xfrm>
          <a:prstGeom prst="rect">
            <a:avLst/>
          </a:prstGeom>
          <a:solidFill>
            <a:srgbClr val="EEF9FC"/>
          </a:solidFill>
          <a:ln>
            <a:noFill/>
          </a:ln>
        </p:spPr>
        <p:txBody>
          <a:bodyPr spcFirstLastPara="1" wrap="square" lIns="121900" tIns="60925" rIns="121900" bIns="60925"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526" name="Google Shape;526;p69"/>
          <p:cNvPicPr preferRelativeResize="0"/>
          <p:nvPr/>
        </p:nvPicPr>
        <p:blipFill rotWithShape="1">
          <a:blip r:embed="rId2">
            <a:alphaModFix/>
          </a:blip>
          <a:srcRect r="22438" b="43019"/>
          <a:stretch/>
        </p:blipFill>
        <p:spPr>
          <a:xfrm>
            <a:off x="8235952" y="5599114"/>
            <a:ext cx="4075113" cy="1312863"/>
          </a:xfrm>
          <a:prstGeom prst="rect">
            <a:avLst/>
          </a:prstGeom>
          <a:noFill/>
          <a:ln>
            <a:noFill/>
          </a:ln>
        </p:spPr>
      </p:pic>
      <p:sp>
        <p:nvSpPr>
          <p:cNvPr id="527" name="Google Shape;527;p69"/>
          <p:cNvSpPr txBox="1"/>
          <p:nvPr/>
        </p:nvSpPr>
        <p:spPr>
          <a:xfrm>
            <a:off x="850899" y="6356352"/>
            <a:ext cx="5168700" cy="365100"/>
          </a:xfrm>
          <a:prstGeom prst="rect">
            <a:avLst/>
          </a:prstGeom>
          <a:noFill/>
          <a:ln>
            <a:noFill/>
          </a:ln>
        </p:spPr>
        <p:txBody>
          <a:bodyPr spcFirstLastPara="1" wrap="square" lIns="121900" tIns="60925" rIns="121900" bIns="60925" anchor="ctr" anchorCtr="0">
            <a:noAutofit/>
          </a:bodyPr>
          <a:lstStyle/>
          <a:p>
            <a:pPr marL="0" marR="0" lvl="0" indent="0" algn="ctr" rtl="0">
              <a:spcBef>
                <a:spcPts val="0"/>
              </a:spcBef>
              <a:spcAft>
                <a:spcPts val="0"/>
              </a:spcAft>
              <a:buNone/>
            </a:pPr>
            <a:r>
              <a:rPr lang="en-US" sz="1200">
                <a:solidFill>
                  <a:srgbClr val="888888"/>
                </a:solidFill>
                <a:latin typeface="Calibri"/>
                <a:ea typeface="Calibri"/>
                <a:cs typeface="Calibri"/>
                <a:sym typeface="Calibri"/>
              </a:rPr>
              <a:t>© 2019 University Corporation for Atmospheric Research. All Rights Reserved </a:t>
            </a:r>
            <a:endParaRPr sz="1900"/>
          </a:p>
        </p:txBody>
      </p:sp>
      <p:sp>
        <p:nvSpPr>
          <p:cNvPr id="528" name="Google Shape;528;p69"/>
          <p:cNvSpPr txBox="1">
            <a:spLocks noGrp="1"/>
          </p:cNvSpPr>
          <p:nvPr>
            <p:ph type="title"/>
          </p:nvPr>
        </p:nvSpPr>
        <p:spPr>
          <a:xfrm>
            <a:off x="838200" y="365127"/>
            <a:ext cx="10515600" cy="1325700"/>
          </a:xfrm>
          <a:prstGeom prst="rect">
            <a:avLst/>
          </a:prstGeom>
          <a:noFill/>
          <a:ln>
            <a:noFill/>
          </a:ln>
        </p:spPr>
        <p:txBody>
          <a:bodyPr spcFirstLastPara="1" wrap="square" lIns="121900" tIns="60925" rIns="121900" bIns="60925" anchor="ctr" anchorCtr="0"/>
          <a:lstStyle>
            <a:lvl1pPr lvl="0" algn="l" rtl="0">
              <a:lnSpc>
                <a:spcPct val="90000"/>
              </a:lnSpc>
              <a:spcBef>
                <a:spcPts val="0"/>
              </a:spcBef>
              <a:spcAft>
                <a:spcPts val="0"/>
              </a:spcAft>
              <a:buSzPts val="1900"/>
              <a:buNone/>
              <a:defRPr/>
            </a:lvl1pPr>
            <a:lvl2pPr lvl="1" algn="l" rtl="0">
              <a:lnSpc>
                <a:spcPct val="90000"/>
              </a:lnSpc>
              <a:spcBef>
                <a:spcPts val="0"/>
              </a:spcBef>
              <a:spcAft>
                <a:spcPts val="0"/>
              </a:spcAft>
              <a:buSzPts val="1900"/>
              <a:buNone/>
              <a:defRPr/>
            </a:lvl2pPr>
            <a:lvl3pPr lvl="2" algn="l" rtl="0">
              <a:lnSpc>
                <a:spcPct val="90000"/>
              </a:lnSpc>
              <a:spcBef>
                <a:spcPts val="0"/>
              </a:spcBef>
              <a:spcAft>
                <a:spcPts val="0"/>
              </a:spcAft>
              <a:buSzPts val="1900"/>
              <a:buNone/>
              <a:defRPr/>
            </a:lvl3pPr>
            <a:lvl4pPr lvl="3" algn="l" rtl="0">
              <a:lnSpc>
                <a:spcPct val="90000"/>
              </a:lnSpc>
              <a:spcBef>
                <a:spcPts val="0"/>
              </a:spcBef>
              <a:spcAft>
                <a:spcPts val="0"/>
              </a:spcAft>
              <a:buSzPts val="1900"/>
              <a:buNone/>
              <a:defRPr/>
            </a:lvl4pPr>
            <a:lvl5pPr lvl="4" algn="l" rtl="0">
              <a:lnSpc>
                <a:spcPct val="90000"/>
              </a:lnSpc>
              <a:spcBef>
                <a:spcPts val="0"/>
              </a:spcBef>
              <a:spcAft>
                <a:spcPts val="0"/>
              </a:spcAft>
              <a:buSzPts val="1900"/>
              <a:buNone/>
              <a:defRPr/>
            </a:lvl5pPr>
            <a:lvl6pPr lvl="5" algn="l" rtl="0">
              <a:lnSpc>
                <a:spcPct val="90000"/>
              </a:lnSpc>
              <a:spcBef>
                <a:spcPts val="0"/>
              </a:spcBef>
              <a:spcAft>
                <a:spcPts val="0"/>
              </a:spcAft>
              <a:buSzPts val="1900"/>
              <a:buNone/>
              <a:defRPr/>
            </a:lvl6pPr>
            <a:lvl7pPr lvl="6" algn="l" rtl="0">
              <a:lnSpc>
                <a:spcPct val="90000"/>
              </a:lnSpc>
              <a:spcBef>
                <a:spcPts val="0"/>
              </a:spcBef>
              <a:spcAft>
                <a:spcPts val="0"/>
              </a:spcAft>
              <a:buSzPts val="1900"/>
              <a:buNone/>
              <a:defRPr/>
            </a:lvl7pPr>
            <a:lvl8pPr lvl="7" algn="l" rtl="0">
              <a:lnSpc>
                <a:spcPct val="90000"/>
              </a:lnSpc>
              <a:spcBef>
                <a:spcPts val="0"/>
              </a:spcBef>
              <a:spcAft>
                <a:spcPts val="0"/>
              </a:spcAft>
              <a:buSzPts val="1900"/>
              <a:buNone/>
              <a:defRPr/>
            </a:lvl8pPr>
            <a:lvl9pPr lvl="8" algn="l" rtl="0">
              <a:lnSpc>
                <a:spcPct val="90000"/>
              </a:lnSpc>
              <a:spcBef>
                <a:spcPts val="0"/>
              </a:spcBef>
              <a:spcAft>
                <a:spcPts val="0"/>
              </a:spcAft>
              <a:buSzPts val="1900"/>
              <a:buNone/>
              <a:defRPr/>
            </a:lvl9pPr>
          </a:lstStyle>
          <a:p>
            <a:endParaRPr/>
          </a:p>
        </p:txBody>
      </p:sp>
      <p:sp>
        <p:nvSpPr>
          <p:cNvPr id="529" name="Google Shape;529;p69"/>
          <p:cNvSpPr txBox="1">
            <a:spLocks noGrp="1"/>
          </p:cNvSpPr>
          <p:nvPr>
            <p:ph type="body" idx="1"/>
          </p:nvPr>
        </p:nvSpPr>
        <p:spPr>
          <a:xfrm>
            <a:off x="838200" y="1825625"/>
            <a:ext cx="5181600" cy="4351200"/>
          </a:xfrm>
          <a:prstGeom prst="rect">
            <a:avLst/>
          </a:prstGeom>
          <a:noFill/>
          <a:ln>
            <a:noFill/>
          </a:ln>
        </p:spPr>
        <p:txBody>
          <a:bodyPr spcFirstLastPara="1" wrap="square" lIns="121900" tIns="60925" rIns="121900" bIns="60925" anchor="t" anchorCtr="0"/>
          <a:lstStyle>
            <a:lvl1pPr marL="457200" lvl="0" indent="-381000" algn="l" rtl="0">
              <a:lnSpc>
                <a:spcPct val="90000"/>
              </a:lnSpc>
              <a:spcBef>
                <a:spcPts val="1000"/>
              </a:spcBef>
              <a:spcAft>
                <a:spcPts val="0"/>
              </a:spcAft>
              <a:buClr>
                <a:srgbClr val="595857"/>
              </a:buClr>
              <a:buSzPts val="2400"/>
              <a:buChar char="•"/>
              <a:defRPr/>
            </a:lvl1pPr>
            <a:lvl2pPr marL="914400" lvl="1" indent="-381000" algn="l" rtl="0">
              <a:lnSpc>
                <a:spcPct val="90000"/>
              </a:lnSpc>
              <a:spcBef>
                <a:spcPts val="500"/>
              </a:spcBef>
              <a:spcAft>
                <a:spcPts val="0"/>
              </a:spcAft>
              <a:buClr>
                <a:srgbClr val="595857"/>
              </a:buClr>
              <a:buSzPts val="2400"/>
              <a:buChar char="•"/>
              <a:defRPr/>
            </a:lvl2pPr>
            <a:lvl3pPr marL="1371600" lvl="2" indent="-381000" algn="l" rtl="0">
              <a:lnSpc>
                <a:spcPct val="90000"/>
              </a:lnSpc>
              <a:spcBef>
                <a:spcPts val="500"/>
              </a:spcBef>
              <a:spcAft>
                <a:spcPts val="0"/>
              </a:spcAft>
              <a:buClr>
                <a:srgbClr val="595857"/>
              </a:buClr>
              <a:buSzPts val="2400"/>
              <a:buChar char="•"/>
              <a:defRPr/>
            </a:lvl3pPr>
            <a:lvl4pPr marL="1828800" lvl="3" indent="-381000" algn="l" rtl="0">
              <a:lnSpc>
                <a:spcPct val="90000"/>
              </a:lnSpc>
              <a:spcBef>
                <a:spcPts val="500"/>
              </a:spcBef>
              <a:spcAft>
                <a:spcPts val="0"/>
              </a:spcAft>
              <a:buClr>
                <a:srgbClr val="595857"/>
              </a:buClr>
              <a:buSzPts val="2400"/>
              <a:buChar char="•"/>
              <a:defRPr/>
            </a:lvl4pPr>
            <a:lvl5pPr marL="2286000" lvl="4" indent="-381000" algn="l" rtl="0">
              <a:lnSpc>
                <a:spcPct val="90000"/>
              </a:lnSpc>
              <a:spcBef>
                <a:spcPts val="500"/>
              </a:spcBef>
              <a:spcAft>
                <a:spcPts val="0"/>
              </a:spcAft>
              <a:buClr>
                <a:srgbClr val="595857"/>
              </a:buClr>
              <a:buSzPts val="2400"/>
              <a:buChar char="•"/>
              <a:defRPr/>
            </a:lvl5pPr>
            <a:lvl6pPr marL="2743200" lvl="5" indent="-381000" algn="l" rtl="0">
              <a:lnSpc>
                <a:spcPct val="90000"/>
              </a:lnSpc>
              <a:spcBef>
                <a:spcPts val="500"/>
              </a:spcBef>
              <a:spcAft>
                <a:spcPts val="0"/>
              </a:spcAft>
              <a:buClr>
                <a:schemeClr val="dk1"/>
              </a:buClr>
              <a:buSzPts val="2400"/>
              <a:buChar char="•"/>
              <a:defRPr/>
            </a:lvl6pPr>
            <a:lvl7pPr marL="3200400" lvl="6" indent="-381000" algn="l" rtl="0">
              <a:lnSpc>
                <a:spcPct val="90000"/>
              </a:lnSpc>
              <a:spcBef>
                <a:spcPts val="500"/>
              </a:spcBef>
              <a:spcAft>
                <a:spcPts val="0"/>
              </a:spcAft>
              <a:buClr>
                <a:schemeClr val="dk1"/>
              </a:buClr>
              <a:buSzPts val="2400"/>
              <a:buChar char="•"/>
              <a:defRPr/>
            </a:lvl7pPr>
            <a:lvl8pPr marL="3657600" lvl="7" indent="-381000" algn="l" rtl="0">
              <a:lnSpc>
                <a:spcPct val="90000"/>
              </a:lnSpc>
              <a:spcBef>
                <a:spcPts val="500"/>
              </a:spcBef>
              <a:spcAft>
                <a:spcPts val="0"/>
              </a:spcAft>
              <a:buClr>
                <a:schemeClr val="dk1"/>
              </a:buClr>
              <a:buSzPts val="2400"/>
              <a:buChar char="•"/>
              <a:defRPr/>
            </a:lvl8pPr>
            <a:lvl9pPr marL="4114800" lvl="8" indent="-381000" algn="l" rtl="0">
              <a:lnSpc>
                <a:spcPct val="90000"/>
              </a:lnSpc>
              <a:spcBef>
                <a:spcPts val="500"/>
              </a:spcBef>
              <a:spcAft>
                <a:spcPts val="0"/>
              </a:spcAft>
              <a:buClr>
                <a:schemeClr val="dk1"/>
              </a:buClr>
              <a:buSzPts val="2400"/>
              <a:buChar char="•"/>
              <a:defRPr/>
            </a:lvl9pPr>
          </a:lstStyle>
          <a:p>
            <a:endParaRPr/>
          </a:p>
        </p:txBody>
      </p:sp>
      <p:sp>
        <p:nvSpPr>
          <p:cNvPr id="530" name="Google Shape;530;p69"/>
          <p:cNvSpPr txBox="1">
            <a:spLocks noGrp="1"/>
          </p:cNvSpPr>
          <p:nvPr>
            <p:ph type="body" idx="2"/>
          </p:nvPr>
        </p:nvSpPr>
        <p:spPr>
          <a:xfrm>
            <a:off x="6172200" y="1825625"/>
            <a:ext cx="5181600" cy="4351200"/>
          </a:xfrm>
          <a:prstGeom prst="rect">
            <a:avLst/>
          </a:prstGeom>
          <a:noFill/>
          <a:ln>
            <a:noFill/>
          </a:ln>
        </p:spPr>
        <p:txBody>
          <a:bodyPr spcFirstLastPara="1" wrap="square" lIns="121900" tIns="60925" rIns="121900" bIns="60925" anchor="t" anchorCtr="0"/>
          <a:lstStyle>
            <a:lvl1pPr marL="457200" lvl="0" indent="-381000" algn="l" rtl="0">
              <a:lnSpc>
                <a:spcPct val="90000"/>
              </a:lnSpc>
              <a:spcBef>
                <a:spcPts val="1000"/>
              </a:spcBef>
              <a:spcAft>
                <a:spcPts val="0"/>
              </a:spcAft>
              <a:buClr>
                <a:srgbClr val="595857"/>
              </a:buClr>
              <a:buSzPts val="2400"/>
              <a:buChar char="•"/>
              <a:defRPr/>
            </a:lvl1pPr>
            <a:lvl2pPr marL="914400" lvl="1" indent="-381000" algn="l" rtl="0">
              <a:lnSpc>
                <a:spcPct val="90000"/>
              </a:lnSpc>
              <a:spcBef>
                <a:spcPts val="500"/>
              </a:spcBef>
              <a:spcAft>
                <a:spcPts val="0"/>
              </a:spcAft>
              <a:buClr>
                <a:srgbClr val="595857"/>
              </a:buClr>
              <a:buSzPts val="2400"/>
              <a:buChar char="•"/>
              <a:defRPr/>
            </a:lvl2pPr>
            <a:lvl3pPr marL="1371600" lvl="2" indent="-381000" algn="l" rtl="0">
              <a:lnSpc>
                <a:spcPct val="90000"/>
              </a:lnSpc>
              <a:spcBef>
                <a:spcPts val="500"/>
              </a:spcBef>
              <a:spcAft>
                <a:spcPts val="0"/>
              </a:spcAft>
              <a:buClr>
                <a:srgbClr val="595857"/>
              </a:buClr>
              <a:buSzPts val="2400"/>
              <a:buChar char="•"/>
              <a:defRPr/>
            </a:lvl3pPr>
            <a:lvl4pPr marL="1828800" lvl="3" indent="-381000" algn="l" rtl="0">
              <a:lnSpc>
                <a:spcPct val="90000"/>
              </a:lnSpc>
              <a:spcBef>
                <a:spcPts val="500"/>
              </a:spcBef>
              <a:spcAft>
                <a:spcPts val="0"/>
              </a:spcAft>
              <a:buClr>
                <a:srgbClr val="595857"/>
              </a:buClr>
              <a:buSzPts val="2400"/>
              <a:buChar char="•"/>
              <a:defRPr/>
            </a:lvl4pPr>
            <a:lvl5pPr marL="2286000" lvl="4" indent="-381000" algn="l" rtl="0">
              <a:lnSpc>
                <a:spcPct val="90000"/>
              </a:lnSpc>
              <a:spcBef>
                <a:spcPts val="500"/>
              </a:spcBef>
              <a:spcAft>
                <a:spcPts val="0"/>
              </a:spcAft>
              <a:buClr>
                <a:srgbClr val="595857"/>
              </a:buClr>
              <a:buSzPts val="2400"/>
              <a:buChar char="•"/>
              <a:defRPr/>
            </a:lvl5pPr>
            <a:lvl6pPr marL="2743200" lvl="5" indent="-381000" algn="l" rtl="0">
              <a:lnSpc>
                <a:spcPct val="90000"/>
              </a:lnSpc>
              <a:spcBef>
                <a:spcPts val="500"/>
              </a:spcBef>
              <a:spcAft>
                <a:spcPts val="0"/>
              </a:spcAft>
              <a:buClr>
                <a:schemeClr val="dk1"/>
              </a:buClr>
              <a:buSzPts val="2400"/>
              <a:buChar char="•"/>
              <a:defRPr/>
            </a:lvl6pPr>
            <a:lvl7pPr marL="3200400" lvl="6" indent="-381000" algn="l" rtl="0">
              <a:lnSpc>
                <a:spcPct val="90000"/>
              </a:lnSpc>
              <a:spcBef>
                <a:spcPts val="500"/>
              </a:spcBef>
              <a:spcAft>
                <a:spcPts val="0"/>
              </a:spcAft>
              <a:buClr>
                <a:schemeClr val="dk1"/>
              </a:buClr>
              <a:buSzPts val="2400"/>
              <a:buChar char="•"/>
              <a:defRPr/>
            </a:lvl7pPr>
            <a:lvl8pPr marL="3657600" lvl="7" indent="-381000" algn="l" rtl="0">
              <a:lnSpc>
                <a:spcPct val="90000"/>
              </a:lnSpc>
              <a:spcBef>
                <a:spcPts val="500"/>
              </a:spcBef>
              <a:spcAft>
                <a:spcPts val="0"/>
              </a:spcAft>
              <a:buClr>
                <a:schemeClr val="dk1"/>
              </a:buClr>
              <a:buSzPts val="2400"/>
              <a:buChar char="•"/>
              <a:defRPr/>
            </a:lvl8pPr>
            <a:lvl9pPr marL="4114800" lvl="8" indent="-381000" algn="l" rtl="0">
              <a:lnSpc>
                <a:spcPct val="90000"/>
              </a:lnSpc>
              <a:spcBef>
                <a:spcPts val="500"/>
              </a:spcBef>
              <a:spcAft>
                <a:spcPts val="0"/>
              </a:spcAft>
              <a:buClr>
                <a:schemeClr val="dk1"/>
              </a:buClr>
              <a:buSzPts val="2400"/>
              <a:buChar char="•"/>
              <a:defRPr/>
            </a:lvl9pPr>
          </a:lstStyle>
          <a:p>
            <a:endParaRPr/>
          </a:p>
        </p:txBody>
      </p:sp>
      <p:sp>
        <p:nvSpPr>
          <p:cNvPr id="531" name="Google Shape;531;p69"/>
          <p:cNvSpPr txBox="1">
            <a:spLocks noGrp="1"/>
          </p:cNvSpPr>
          <p:nvPr>
            <p:ph type="dt" idx="10"/>
          </p:nvPr>
        </p:nvSpPr>
        <p:spPr>
          <a:xfrm>
            <a:off x="6351" y="6356351"/>
            <a:ext cx="701700" cy="266700"/>
          </a:xfrm>
          <a:prstGeom prst="rect">
            <a:avLst/>
          </a:prstGeom>
          <a:noFill/>
          <a:ln>
            <a:noFill/>
          </a:ln>
        </p:spPr>
        <p:txBody>
          <a:bodyPr spcFirstLastPara="1" wrap="square" lIns="121900" tIns="60925" rIns="121900" bIns="60925" anchor="ctr" anchorCtr="0"/>
          <a:lstStyle>
            <a:lvl1pPr lvl="0" algn="l" rtl="0">
              <a:spcBef>
                <a:spcPts val="0"/>
              </a:spcBef>
              <a:spcAft>
                <a:spcPts val="0"/>
              </a:spcAft>
              <a:buSzPts val="1900"/>
              <a:buNone/>
              <a:defRPr/>
            </a:lvl1pPr>
            <a:lvl2pPr lvl="1" algn="l" rtl="0">
              <a:spcBef>
                <a:spcPts val="0"/>
              </a:spcBef>
              <a:spcAft>
                <a:spcPts val="0"/>
              </a:spcAft>
              <a:buSzPts val="1900"/>
              <a:buNone/>
              <a:defRPr/>
            </a:lvl2pPr>
            <a:lvl3pPr lvl="2" algn="l" rtl="0">
              <a:spcBef>
                <a:spcPts val="0"/>
              </a:spcBef>
              <a:spcAft>
                <a:spcPts val="0"/>
              </a:spcAft>
              <a:buSzPts val="1900"/>
              <a:buNone/>
              <a:defRPr/>
            </a:lvl3pPr>
            <a:lvl4pPr lvl="3" algn="l" rtl="0">
              <a:spcBef>
                <a:spcPts val="0"/>
              </a:spcBef>
              <a:spcAft>
                <a:spcPts val="0"/>
              </a:spcAft>
              <a:buSzPts val="1900"/>
              <a:buNone/>
              <a:defRPr/>
            </a:lvl4pPr>
            <a:lvl5pPr lvl="4" algn="l" rtl="0">
              <a:spcBef>
                <a:spcPts val="0"/>
              </a:spcBef>
              <a:spcAft>
                <a:spcPts val="0"/>
              </a:spcAft>
              <a:buSzPts val="1900"/>
              <a:buNone/>
              <a:defRPr/>
            </a:lvl5pPr>
            <a:lvl6pPr lvl="5" algn="l" rtl="0">
              <a:spcBef>
                <a:spcPts val="0"/>
              </a:spcBef>
              <a:spcAft>
                <a:spcPts val="0"/>
              </a:spcAft>
              <a:buSzPts val="1900"/>
              <a:buNone/>
              <a:defRPr/>
            </a:lvl6pPr>
            <a:lvl7pPr lvl="6" algn="l" rtl="0">
              <a:spcBef>
                <a:spcPts val="0"/>
              </a:spcBef>
              <a:spcAft>
                <a:spcPts val="0"/>
              </a:spcAft>
              <a:buSzPts val="1900"/>
              <a:buNone/>
              <a:defRPr/>
            </a:lvl7pPr>
            <a:lvl8pPr lvl="7" algn="l" rtl="0">
              <a:spcBef>
                <a:spcPts val="0"/>
              </a:spcBef>
              <a:spcAft>
                <a:spcPts val="0"/>
              </a:spcAft>
              <a:buSzPts val="1900"/>
              <a:buNone/>
              <a:defRPr/>
            </a:lvl8pPr>
            <a:lvl9pPr lvl="8" algn="l" rtl="0">
              <a:spcBef>
                <a:spcPts val="0"/>
              </a:spcBef>
              <a:spcAft>
                <a:spcPts val="0"/>
              </a:spcAft>
              <a:buSzPts val="1900"/>
              <a:buNone/>
              <a:defRPr/>
            </a:lvl9pPr>
          </a:lstStyle>
          <a:p>
            <a:endParaRPr/>
          </a:p>
        </p:txBody>
      </p:sp>
      <p:sp>
        <p:nvSpPr>
          <p:cNvPr id="532" name="Google Shape;532;p69"/>
          <p:cNvSpPr txBox="1">
            <a:spLocks noGrp="1"/>
          </p:cNvSpPr>
          <p:nvPr>
            <p:ph type="sldNum" idx="12"/>
          </p:nvPr>
        </p:nvSpPr>
        <p:spPr>
          <a:xfrm>
            <a:off x="8610600" y="6356352"/>
            <a:ext cx="2743200" cy="365100"/>
          </a:xfrm>
          <a:prstGeom prst="rect">
            <a:avLst/>
          </a:prstGeom>
          <a:noFill/>
          <a:ln>
            <a:noFill/>
          </a:ln>
        </p:spPr>
        <p:txBody>
          <a:bodyPr spcFirstLastPara="1" wrap="square" lIns="121900" tIns="60925" rIns="121900" bIns="60925" anchor="ctr" anchorCtr="0">
            <a:noAutofit/>
          </a:bodyPr>
          <a:lstStyle>
            <a:lvl1pPr marL="0" marR="0" lvl="0" indent="0" algn="r" rtl="0">
              <a:spcBef>
                <a:spcPts val="0"/>
              </a:spcBef>
              <a:spcAft>
                <a:spcPts val="0"/>
              </a:spcAft>
              <a:buNone/>
              <a:defRPr sz="1200">
                <a:solidFill>
                  <a:srgbClr val="888888"/>
                </a:solidFill>
                <a:latin typeface="Calibri"/>
                <a:ea typeface="Calibri"/>
                <a:cs typeface="Calibri"/>
                <a:sym typeface="Calibri"/>
              </a:defRPr>
            </a:lvl1pPr>
            <a:lvl2pPr marL="0" marR="0" lvl="1" indent="0" algn="r" rtl="0">
              <a:spcBef>
                <a:spcPts val="0"/>
              </a:spcBef>
              <a:spcAft>
                <a:spcPts val="0"/>
              </a:spcAft>
              <a:buNone/>
              <a:defRPr sz="1200">
                <a:solidFill>
                  <a:srgbClr val="888888"/>
                </a:solidFill>
                <a:latin typeface="Calibri"/>
                <a:ea typeface="Calibri"/>
                <a:cs typeface="Calibri"/>
                <a:sym typeface="Calibri"/>
              </a:defRPr>
            </a:lvl2pPr>
            <a:lvl3pPr marL="0" marR="0" lvl="2" indent="0" algn="r" rtl="0">
              <a:spcBef>
                <a:spcPts val="0"/>
              </a:spcBef>
              <a:spcAft>
                <a:spcPts val="0"/>
              </a:spcAft>
              <a:buNone/>
              <a:defRPr sz="1200">
                <a:solidFill>
                  <a:srgbClr val="888888"/>
                </a:solidFill>
                <a:latin typeface="Calibri"/>
                <a:ea typeface="Calibri"/>
                <a:cs typeface="Calibri"/>
                <a:sym typeface="Calibri"/>
              </a:defRPr>
            </a:lvl3pPr>
            <a:lvl4pPr marL="0" marR="0" lvl="3" indent="0" algn="r" rtl="0">
              <a:spcBef>
                <a:spcPts val="0"/>
              </a:spcBef>
              <a:spcAft>
                <a:spcPts val="0"/>
              </a:spcAft>
              <a:buNone/>
              <a:defRPr sz="1200">
                <a:solidFill>
                  <a:srgbClr val="888888"/>
                </a:solidFill>
                <a:latin typeface="Calibri"/>
                <a:ea typeface="Calibri"/>
                <a:cs typeface="Calibri"/>
                <a:sym typeface="Calibri"/>
              </a:defRPr>
            </a:lvl4pPr>
            <a:lvl5pPr marL="0" marR="0" lvl="4" indent="0" algn="r" rtl="0">
              <a:spcBef>
                <a:spcPts val="0"/>
              </a:spcBef>
              <a:spcAft>
                <a:spcPts val="0"/>
              </a:spcAft>
              <a:buNone/>
              <a:defRPr sz="1200">
                <a:solidFill>
                  <a:srgbClr val="888888"/>
                </a:solidFill>
                <a:latin typeface="Calibri"/>
                <a:ea typeface="Calibri"/>
                <a:cs typeface="Calibri"/>
                <a:sym typeface="Calibri"/>
              </a:defRPr>
            </a:lvl5pPr>
            <a:lvl6pPr marL="0" marR="0" lvl="5" indent="0" algn="r" rtl="0">
              <a:spcBef>
                <a:spcPts val="0"/>
              </a:spcBef>
              <a:spcAft>
                <a:spcPts val="0"/>
              </a:spcAft>
              <a:buNone/>
              <a:defRPr sz="1200">
                <a:solidFill>
                  <a:srgbClr val="888888"/>
                </a:solidFill>
                <a:latin typeface="Calibri"/>
                <a:ea typeface="Calibri"/>
                <a:cs typeface="Calibri"/>
                <a:sym typeface="Calibri"/>
              </a:defRPr>
            </a:lvl6pPr>
            <a:lvl7pPr marL="0" marR="0" lvl="6" indent="0" algn="r" rtl="0">
              <a:spcBef>
                <a:spcPts val="0"/>
              </a:spcBef>
              <a:spcAft>
                <a:spcPts val="0"/>
              </a:spcAft>
              <a:buNone/>
              <a:defRPr sz="1200">
                <a:solidFill>
                  <a:srgbClr val="888888"/>
                </a:solidFill>
                <a:latin typeface="Calibri"/>
                <a:ea typeface="Calibri"/>
                <a:cs typeface="Calibri"/>
                <a:sym typeface="Calibri"/>
              </a:defRPr>
            </a:lvl7pPr>
            <a:lvl8pPr marL="0" marR="0" lvl="7" indent="0" algn="r" rtl="0">
              <a:spcBef>
                <a:spcPts val="0"/>
              </a:spcBef>
              <a:spcAft>
                <a:spcPts val="0"/>
              </a:spcAft>
              <a:buNone/>
              <a:defRPr sz="1200">
                <a:solidFill>
                  <a:srgbClr val="888888"/>
                </a:solidFill>
                <a:latin typeface="Calibri"/>
                <a:ea typeface="Calibri"/>
                <a:cs typeface="Calibri"/>
                <a:sym typeface="Calibri"/>
              </a:defRPr>
            </a:lvl8pPr>
            <a:lvl9pPr marL="0" marR="0" lvl="8" indent="0" algn="r" rtl="0">
              <a:spcBef>
                <a:spcPts val="0"/>
              </a:spcBef>
              <a:spcAft>
                <a:spcPts val="0"/>
              </a:spcAft>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533"/>
        <p:cNvGrpSpPr/>
        <p:nvPr/>
      </p:nvGrpSpPr>
      <p:grpSpPr>
        <a:xfrm>
          <a:off x="0" y="0"/>
          <a:ext cx="0" cy="0"/>
          <a:chOff x="0" y="0"/>
          <a:chExt cx="0" cy="0"/>
        </a:xfrm>
      </p:grpSpPr>
      <p:sp>
        <p:nvSpPr>
          <p:cNvPr id="534" name="Google Shape;534;p70"/>
          <p:cNvSpPr txBox="1">
            <a:spLocks noGrp="1"/>
          </p:cNvSpPr>
          <p:nvPr>
            <p:ph type="title"/>
          </p:nvPr>
        </p:nvSpPr>
        <p:spPr>
          <a:xfrm>
            <a:off x="831851" y="1709740"/>
            <a:ext cx="10515600" cy="2852700"/>
          </a:xfrm>
          <a:prstGeom prst="rect">
            <a:avLst/>
          </a:prstGeom>
          <a:noFill/>
          <a:ln>
            <a:noFill/>
          </a:ln>
        </p:spPr>
        <p:txBody>
          <a:bodyPr spcFirstLastPara="1" wrap="square" lIns="121900" tIns="60925" rIns="121900" bIns="60925" anchor="b" anchorCtr="0"/>
          <a:lstStyle>
            <a:lvl1pPr lvl="0" algn="l" rtl="0">
              <a:lnSpc>
                <a:spcPct val="90000"/>
              </a:lnSpc>
              <a:spcBef>
                <a:spcPts val="0"/>
              </a:spcBef>
              <a:spcAft>
                <a:spcPts val="0"/>
              </a:spcAft>
              <a:buSzPts val="1900"/>
              <a:buNone/>
              <a:defRPr sz="6600" b="1"/>
            </a:lvl1pPr>
            <a:lvl2pPr lvl="1" algn="l" rtl="0">
              <a:lnSpc>
                <a:spcPct val="90000"/>
              </a:lnSpc>
              <a:spcBef>
                <a:spcPts val="0"/>
              </a:spcBef>
              <a:spcAft>
                <a:spcPts val="0"/>
              </a:spcAft>
              <a:buSzPts val="1900"/>
              <a:buNone/>
              <a:defRPr/>
            </a:lvl2pPr>
            <a:lvl3pPr lvl="2" algn="l" rtl="0">
              <a:lnSpc>
                <a:spcPct val="90000"/>
              </a:lnSpc>
              <a:spcBef>
                <a:spcPts val="0"/>
              </a:spcBef>
              <a:spcAft>
                <a:spcPts val="0"/>
              </a:spcAft>
              <a:buSzPts val="1900"/>
              <a:buNone/>
              <a:defRPr/>
            </a:lvl3pPr>
            <a:lvl4pPr lvl="3" algn="l" rtl="0">
              <a:lnSpc>
                <a:spcPct val="90000"/>
              </a:lnSpc>
              <a:spcBef>
                <a:spcPts val="0"/>
              </a:spcBef>
              <a:spcAft>
                <a:spcPts val="0"/>
              </a:spcAft>
              <a:buSzPts val="1900"/>
              <a:buNone/>
              <a:defRPr/>
            </a:lvl4pPr>
            <a:lvl5pPr lvl="4" algn="l" rtl="0">
              <a:lnSpc>
                <a:spcPct val="90000"/>
              </a:lnSpc>
              <a:spcBef>
                <a:spcPts val="0"/>
              </a:spcBef>
              <a:spcAft>
                <a:spcPts val="0"/>
              </a:spcAft>
              <a:buSzPts val="1900"/>
              <a:buNone/>
              <a:defRPr/>
            </a:lvl5pPr>
            <a:lvl6pPr lvl="5" algn="l" rtl="0">
              <a:lnSpc>
                <a:spcPct val="90000"/>
              </a:lnSpc>
              <a:spcBef>
                <a:spcPts val="0"/>
              </a:spcBef>
              <a:spcAft>
                <a:spcPts val="0"/>
              </a:spcAft>
              <a:buSzPts val="1900"/>
              <a:buNone/>
              <a:defRPr/>
            </a:lvl6pPr>
            <a:lvl7pPr lvl="6" algn="l" rtl="0">
              <a:lnSpc>
                <a:spcPct val="90000"/>
              </a:lnSpc>
              <a:spcBef>
                <a:spcPts val="0"/>
              </a:spcBef>
              <a:spcAft>
                <a:spcPts val="0"/>
              </a:spcAft>
              <a:buSzPts val="1900"/>
              <a:buNone/>
              <a:defRPr/>
            </a:lvl7pPr>
            <a:lvl8pPr lvl="7" algn="l" rtl="0">
              <a:lnSpc>
                <a:spcPct val="90000"/>
              </a:lnSpc>
              <a:spcBef>
                <a:spcPts val="0"/>
              </a:spcBef>
              <a:spcAft>
                <a:spcPts val="0"/>
              </a:spcAft>
              <a:buSzPts val="1900"/>
              <a:buNone/>
              <a:defRPr/>
            </a:lvl8pPr>
            <a:lvl9pPr lvl="8" algn="l" rtl="0">
              <a:lnSpc>
                <a:spcPct val="90000"/>
              </a:lnSpc>
              <a:spcBef>
                <a:spcPts val="0"/>
              </a:spcBef>
              <a:spcAft>
                <a:spcPts val="0"/>
              </a:spcAft>
              <a:buSzPts val="1900"/>
              <a:buNone/>
              <a:defRPr/>
            </a:lvl9pPr>
          </a:lstStyle>
          <a:p>
            <a:endParaRPr/>
          </a:p>
        </p:txBody>
      </p:sp>
      <p:sp>
        <p:nvSpPr>
          <p:cNvPr id="535" name="Google Shape;535;p70"/>
          <p:cNvSpPr txBox="1">
            <a:spLocks noGrp="1"/>
          </p:cNvSpPr>
          <p:nvPr>
            <p:ph type="body" idx="1"/>
          </p:nvPr>
        </p:nvSpPr>
        <p:spPr>
          <a:xfrm>
            <a:off x="831851" y="4589465"/>
            <a:ext cx="10515600" cy="1500000"/>
          </a:xfrm>
          <a:prstGeom prst="rect">
            <a:avLst/>
          </a:prstGeom>
          <a:noFill/>
          <a:ln>
            <a:noFill/>
          </a:ln>
        </p:spPr>
        <p:txBody>
          <a:bodyPr spcFirstLastPara="1" wrap="square" lIns="121900" tIns="60925" rIns="121900" bIns="60925" anchor="t" anchorCtr="0"/>
          <a:lstStyle>
            <a:lvl1pPr marL="457200" lvl="0" indent="-228600" algn="l" rtl="0">
              <a:lnSpc>
                <a:spcPct val="90000"/>
              </a:lnSpc>
              <a:spcBef>
                <a:spcPts val="1000"/>
              </a:spcBef>
              <a:spcAft>
                <a:spcPts val="0"/>
              </a:spcAft>
              <a:buClr>
                <a:srgbClr val="888888"/>
              </a:buClr>
              <a:buSzPts val="2400"/>
              <a:buNone/>
              <a:defRPr sz="2400" i="1" cap="none">
                <a:solidFill>
                  <a:srgbClr val="888888"/>
                </a:solidFill>
                <a:latin typeface="Montserrat Medium"/>
                <a:ea typeface="Montserrat Medium"/>
                <a:cs typeface="Montserrat Medium"/>
                <a:sym typeface="Montserrat Medium"/>
              </a:defRPr>
            </a:lvl1pPr>
            <a:lvl2pPr marL="914400" lvl="1" indent="-228600" algn="l" rtl="0">
              <a:lnSpc>
                <a:spcPct val="90000"/>
              </a:lnSpc>
              <a:spcBef>
                <a:spcPts val="500"/>
              </a:spcBef>
              <a:spcAft>
                <a:spcPts val="0"/>
              </a:spcAft>
              <a:buClr>
                <a:srgbClr val="888888"/>
              </a:buClr>
              <a:buSzPts val="2000"/>
              <a:buNone/>
              <a:defRPr sz="2000">
                <a:solidFill>
                  <a:srgbClr val="888888"/>
                </a:solidFill>
              </a:defRPr>
            </a:lvl2pPr>
            <a:lvl3pPr marL="1371600" lvl="2" indent="-228600" algn="l" rtl="0">
              <a:lnSpc>
                <a:spcPct val="90000"/>
              </a:lnSpc>
              <a:spcBef>
                <a:spcPts val="500"/>
              </a:spcBef>
              <a:spcAft>
                <a:spcPts val="0"/>
              </a:spcAft>
              <a:buClr>
                <a:srgbClr val="888888"/>
              </a:buClr>
              <a:buSzPts val="1800"/>
              <a:buNone/>
              <a:defRPr sz="1800">
                <a:solidFill>
                  <a:srgbClr val="888888"/>
                </a:solidFill>
              </a:defRPr>
            </a:lvl3pPr>
            <a:lvl4pPr marL="1828800" lvl="3" indent="-228600" algn="l" rtl="0">
              <a:lnSpc>
                <a:spcPct val="90000"/>
              </a:lnSpc>
              <a:spcBef>
                <a:spcPts val="500"/>
              </a:spcBef>
              <a:spcAft>
                <a:spcPts val="0"/>
              </a:spcAft>
              <a:buClr>
                <a:srgbClr val="888888"/>
              </a:buClr>
              <a:buSzPts val="1600"/>
              <a:buNone/>
              <a:defRPr sz="1600">
                <a:solidFill>
                  <a:srgbClr val="888888"/>
                </a:solidFill>
              </a:defRPr>
            </a:lvl4pPr>
            <a:lvl5pPr marL="2286000" lvl="4" indent="-228600" algn="l" rtl="0">
              <a:lnSpc>
                <a:spcPct val="90000"/>
              </a:lnSpc>
              <a:spcBef>
                <a:spcPts val="500"/>
              </a:spcBef>
              <a:spcAft>
                <a:spcPts val="0"/>
              </a:spcAft>
              <a:buClr>
                <a:srgbClr val="888888"/>
              </a:buClr>
              <a:buSzPts val="1600"/>
              <a:buNone/>
              <a:defRPr sz="1600">
                <a:solidFill>
                  <a:srgbClr val="888888"/>
                </a:solidFill>
              </a:defRPr>
            </a:lvl5pPr>
            <a:lvl6pPr marL="2743200" lvl="5" indent="-228600" algn="l" rtl="0">
              <a:lnSpc>
                <a:spcPct val="90000"/>
              </a:lnSpc>
              <a:spcBef>
                <a:spcPts val="500"/>
              </a:spcBef>
              <a:spcAft>
                <a:spcPts val="0"/>
              </a:spcAft>
              <a:buClr>
                <a:srgbClr val="888888"/>
              </a:buClr>
              <a:buSzPts val="1600"/>
              <a:buNone/>
              <a:defRPr sz="1600">
                <a:solidFill>
                  <a:srgbClr val="888888"/>
                </a:solidFill>
              </a:defRPr>
            </a:lvl6pPr>
            <a:lvl7pPr marL="3200400" lvl="6" indent="-228600" algn="l" rtl="0">
              <a:lnSpc>
                <a:spcPct val="90000"/>
              </a:lnSpc>
              <a:spcBef>
                <a:spcPts val="500"/>
              </a:spcBef>
              <a:spcAft>
                <a:spcPts val="0"/>
              </a:spcAft>
              <a:buClr>
                <a:srgbClr val="888888"/>
              </a:buClr>
              <a:buSzPts val="1600"/>
              <a:buNone/>
              <a:defRPr sz="1600">
                <a:solidFill>
                  <a:srgbClr val="888888"/>
                </a:solidFill>
              </a:defRPr>
            </a:lvl7pPr>
            <a:lvl8pPr marL="3657600" lvl="7" indent="-228600" algn="l" rtl="0">
              <a:lnSpc>
                <a:spcPct val="90000"/>
              </a:lnSpc>
              <a:spcBef>
                <a:spcPts val="500"/>
              </a:spcBef>
              <a:spcAft>
                <a:spcPts val="0"/>
              </a:spcAft>
              <a:buClr>
                <a:srgbClr val="888888"/>
              </a:buClr>
              <a:buSzPts val="1600"/>
              <a:buNone/>
              <a:defRPr sz="1600">
                <a:solidFill>
                  <a:srgbClr val="888888"/>
                </a:solidFill>
              </a:defRPr>
            </a:lvl8pPr>
            <a:lvl9pPr marL="4114800" lvl="8" indent="-228600" algn="l" rtl="0">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536" name="Google Shape;536;p70"/>
          <p:cNvSpPr txBox="1">
            <a:spLocks noGrp="1"/>
          </p:cNvSpPr>
          <p:nvPr>
            <p:ph type="dt" idx="10"/>
          </p:nvPr>
        </p:nvSpPr>
        <p:spPr>
          <a:xfrm>
            <a:off x="6351" y="6356351"/>
            <a:ext cx="701700" cy="266700"/>
          </a:xfrm>
          <a:prstGeom prst="rect">
            <a:avLst/>
          </a:prstGeom>
          <a:noFill/>
          <a:ln>
            <a:noFill/>
          </a:ln>
        </p:spPr>
        <p:txBody>
          <a:bodyPr spcFirstLastPara="1" wrap="square" lIns="121900" tIns="60925" rIns="121900" bIns="60925" anchor="ctr" anchorCtr="0"/>
          <a:lstStyle>
            <a:lvl1pPr lvl="0" algn="l" rtl="0">
              <a:spcBef>
                <a:spcPts val="0"/>
              </a:spcBef>
              <a:spcAft>
                <a:spcPts val="0"/>
              </a:spcAft>
              <a:buSzPts val="1900"/>
              <a:buNone/>
              <a:defRPr sz="1100">
                <a:latin typeface="Open Sans"/>
                <a:ea typeface="Open Sans"/>
                <a:cs typeface="Open Sans"/>
                <a:sym typeface="Open Sans"/>
              </a:defRPr>
            </a:lvl1pPr>
            <a:lvl2pPr lvl="1" algn="l" rtl="0">
              <a:spcBef>
                <a:spcPts val="0"/>
              </a:spcBef>
              <a:spcAft>
                <a:spcPts val="0"/>
              </a:spcAft>
              <a:buSzPts val="1900"/>
              <a:buNone/>
              <a:defRPr/>
            </a:lvl2pPr>
            <a:lvl3pPr lvl="2" algn="l" rtl="0">
              <a:spcBef>
                <a:spcPts val="0"/>
              </a:spcBef>
              <a:spcAft>
                <a:spcPts val="0"/>
              </a:spcAft>
              <a:buSzPts val="1900"/>
              <a:buNone/>
              <a:defRPr/>
            </a:lvl3pPr>
            <a:lvl4pPr lvl="3" algn="l" rtl="0">
              <a:spcBef>
                <a:spcPts val="0"/>
              </a:spcBef>
              <a:spcAft>
                <a:spcPts val="0"/>
              </a:spcAft>
              <a:buSzPts val="1900"/>
              <a:buNone/>
              <a:defRPr/>
            </a:lvl4pPr>
            <a:lvl5pPr lvl="4" algn="l" rtl="0">
              <a:spcBef>
                <a:spcPts val="0"/>
              </a:spcBef>
              <a:spcAft>
                <a:spcPts val="0"/>
              </a:spcAft>
              <a:buSzPts val="1900"/>
              <a:buNone/>
              <a:defRPr/>
            </a:lvl5pPr>
            <a:lvl6pPr lvl="5" algn="l" rtl="0">
              <a:spcBef>
                <a:spcPts val="0"/>
              </a:spcBef>
              <a:spcAft>
                <a:spcPts val="0"/>
              </a:spcAft>
              <a:buSzPts val="1900"/>
              <a:buNone/>
              <a:defRPr/>
            </a:lvl6pPr>
            <a:lvl7pPr lvl="6" algn="l" rtl="0">
              <a:spcBef>
                <a:spcPts val="0"/>
              </a:spcBef>
              <a:spcAft>
                <a:spcPts val="0"/>
              </a:spcAft>
              <a:buSzPts val="1900"/>
              <a:buNone/>
              <a:defRPr/>
            </a:lvl7pPr>
            <a:lvl8pPr lvl="7" algn="l" rtl="0">
              <a:spcBef>
                <a:spcPts val="0"/>
              </a:spcBef>
              <a:spcAft>
                <a:spcPts val="0"/>
              </a:spcAft>
              <a:buSzPts val="1900"/>
              <a:buNone/>
              <a:defRPr/>
            </a:lvl8pPr>
            <a:lvl9pPr lvl="8" algn="l" rtl="0">
              <a:spcBef>
                <a:spcPts val="0"/>
              </a:spcBef>
              <a:spcAft>
                <a:spcPts val="0"/>
              </a:spcAft>
              <a:buSzPts val="1900"/>
              <a:buNone/>
              <a:defRPr/>
            </a:lvl9pPr>
          </a:lstStyle>
          <a:p>
            <a:endParaRPr/>
          </a:p>
        </p:txBody>
      </p:sp>
      <p:sp>
        <p:nvSpPr>
          <p:cNvPr id="537" name="Google Shape;537;p70"/>
          <p:cNvSpPr txBox="1">
            <a:spLocks noGrp="1"/>
          </p:cNvSpPr>
          <p:nvPr>
            <p:ph type="ftr" idx="11"/>
          </p:nvPr>
        </p:nvSpPr>
        <p:spPr>
          <a:xfrm>
            <a:off x="3581400" y="6356352"/>
            <a:ext cx="5029200" cy="365100"/>
          </a:xfrm>
          <a:prstGeom prst="rect">
            <a:avLst/>
          </a:prstGeom>
          <a:noFill/>
          <a:ln>
            <a:noFill/>
          </a:ln>
        </p:spPr>
        <p:txBody>
          <a:bodyPr spcFirstLastPara="1" wrap="square" lIns="121900" tIns="60925" rIns="121900" bIns="60925" anchor="ctr" anchorCtr="0"/>
          <a:lstStyle>
            <a:lvl1pPr lvl="0" algn="l" rtl="0">
              <a:spcBef>
                <a:spcPts val="0"/>
              </a:spcBef>
              <a:spcAft>
                <a:spcPts val="0"/>
              </a:spcAft>
              <a:buSzPts val="1900"/>
              <a:buNone/>
              <a:defRPr sz="1100">
                <a:latin typeface="Open Sans"/>
                <a:ea typeface="Open Sans"/>
                <a:cs typeface="Open Sans"/>
                <a:sym typeface="Open Sans"/>
              </a:defRPr>
            </a:lvl1pPr>
            <a:lvl2pPr lvl="1" algn="l" rtl="0">
              <a:spcBef>
                <a:spcPts val="0"/>
              </a:spcBef>
              <a:spcAft>
                <a:spcPts val="0"/>
              </a:spcAft>
              <a:buSzPts val="1900"/>
              <a:buNone/>
              <a:defRPr/>
            </a:lvl2pPr>
            <a:lvl3pPr lvl="2" algn="l" rtl="0">
              <a:spcBef>
                <a:spcPts val="0"/>
              </a:spcBef>
              <a:spcAft>
                <a:spcPts val="0"/>
              </a:spcAft>
              <a:buSzPts val="1900"/>
              <a:buNone/>
              <a:defRPr/>
            </a:lvl3pPr>
            <a:lvl4pPr lvl="3" algn="l" rtl="0">
              <a:spcBef>
                <a:spcPts val="0"/>
              </a:spcBef>
              <a:spcAft>
                <a:spcPts val="0"/>
              </a:spcAft>
              <a:buSzPts val="1900"/>
              <a:buNone/>
              <a:defRPr/>
            </a:lvl4pPr>
            <a:lvl5pPr lvl="4" algn="l" rtl="0">
              <a:spcBef>
                <a:spcPts val="0"/>
              </a:spcBef>
              <a:spcAft>
                <a:spcPts val="0"/>
              </a:spcAft>
              <a:buSzPts val="1900"/>
              <a:buNone/>
              <a:defRPr/>
            </a:lvl5pPr>
            <a:lvl6pPr lvl="5" algn="l" rtl="0">
              <a:spcBef>
                <a:spcPts val="0"/>
              </a:spcBef>
              <a:spcAft>
                <a:spcPts val="0"/>
              </a:spcAft>
              <a:buSzPts val="1900"/>
              <a:buNone/>
              <a:defRPr/>
            </a:lvl6pPr>
            <a:lvl7pPr lvl="6" algn="l" rtl="0">
              <a:spcBef>
                <a:spcPts val="0"/>
              </a:spcBef>
              <a:spcAft>
                <a:spcPts val="0"/>
              </a:spcAft>
              <a:buSzPts val="1900"/>
              <a:buNone/>
              <a:defRPr/>
            </a:lvl7pPr>
            <a:lvl8pPr lvl="7" algn="l" rtl="0">
              <a:spcBef>
                <a:spcPts val="0"/>
              </a:spcBef>
              <a:spcAft>
                <a:spcPts val="0"/>
              </a:spcAft>
              <a:buSzPts val="1900"/>
              <a:buNone/>
              <a:defRPr/>
            </a:lvl8pPr>
            <a:lvl9pPr lvl="8" algn="l" rtl="0">
              <a:spcBef>
                <a:spcPts val="0"/>
              </a:spcBef>
              <a:spcAft>
                <a:spcPts val="0"/>
              </a:spcAft>
              <a:buSzPts val="1900"/>
              <a:buNone/>
              <a:defRPr/>
            </a:lvl9pPr>
          </a:lstStyle>
          <a:p>
            <a:endParaRPr/>
          </a:p>
        </p:txBody>
      </p:sp>
      <p:sp>
        <p:nvSpPr>
          <p:cNvPr id="538" name="Google Shape;538;p70"/>
          <p:cNvSpPr txBox="1">
            <a:spLocks noGrp="1"/>
          </p:cNvSpPr>
          <p:nvPr>
            <p:ph type="sldNum" idx="12"/>
          </p:nvPr>
        </p:nvSpPr>
        <p:spPr>
          <a:xfrm>
            <a:off x="8610600" y="6356352"/>
            <a:ext cx="2743200" cy="365100"/>
          </a:xfrm>
          <a:prstGeom prst="rect">
            <a:avLst/>
          </a:prstGeom>
          <a:noFill/>
          <a:ln>
            <a:noFill/>
          </a:ln>
        </p:spPr>
        <p:txBody>
          <a:bodyPr spcFirstLastPara="1" wrap="square" lIns="121900" tIns="60925" rIns="121900" bIns="60925" anchor="ctr" anchorCtr="0">
            <a:noAutofit/>
          </a:bodyPr>
          <a:lstStyle>
            <a:lvl1pPr marL="0" marR="0" lvl="0" indent="0" algn="r" rtl="0">
              <a:spcBef>
                <a:spcPts val="0"/>
              </a:spcBef>
              <a:spcAft>
                <a:spcPts val="0"/>
              </a:spcAft>
              <a:buNone/>
              <a:defRPr sz="1200">
                <a:solidFill>
                  <a:srgbClr val="888888"/>
                </a:solidFill>
                <a:latin typeface="Calibri"/>
                <a:ea typeface="Calibri"/>
                <a:cs typeface="Calibri"/>
                <a:sym typeface="Calibri"/>
              </a:defRPr>
            </a:lvl1pPr>
            <a:lvl2pPr marL="0" marR="0" lvl="1" indent="0" algn="r" rtl="0">
              <a:spcBef>
                <a:spcPts val="0"/>
              </a:spcBef>
              <a:spcAft>
                <a:spcPts val="0"/>
              </a:spcAft>
              <a:buNone/>
              <a:defRPr sz="1200">
                <a:solidFill>
                  <a:srgbClr val="888888"/>
                </a:solidFill>
                <a:latin typeface="Calibri"/>
                <a:ea typeface="Calibri"/>
                <a:cs typeface="Calibri"/>
                <a:sym typeface="Calibri"/>
              </a:defRPr>
            </a:lvl2pPr>
            <a:lvl3pPr marL="0" marR="0" lvl="2" indent="0" algn="r" rtl="0">
              <a:spcBef>
                <a:spcPts val="0"/>
              </a:spcBef>
              <a:spcAft>
                <a:spcPts val="0"/>
              </a:spcAft>
              <a:buNone/>
              <a:defRPr sz="1200">
                <a:solidFill>
                  <a:srgbClr val="888888"/>
                </a:solidFill>
                <a:latin typeface="Calibri"/>
                <a:ea typeface="Calibri"/>
                <a:cs typeface="Calibri"/>
                <a:sym typeface="Calibri"/>
              </a:defRPr>
            </a:lvl3pPr>
            <a:lvl4pPr marL="0" marR="0" lvl="3" indent="0" algn="r" rtl="0">
              <a:spcBef>
                <a:spcPts val="0"/>
              </a:spcBef>
              <a:spcAft>
                <a:spcPts val="0"/>
              </a:spcAft>
              <a:buNone/>
              <a:defRPr sz="1200">
                <a:solidFill>
                  <a:srgbClr val="888888"/>
                </a:solidFill>
                <a:latin typeface="Calibri"/>
                <a:ea typeface="Calibri"/>
                <a:cs typeface="Calibri"/>
                <a:sym typeface="Calibri"/>
              </a:defRPr>
            </a:lvl4pPr>
            <a:lvl5pPr marL="0" marR="0" lvl="4" indent="0" algn="r" rtl="0">
              <a:spcBef>
                <a:spcPts val="0"/>
              </a:spcBef>
              <a:spcAft>
                <a:spcPts val="0"/>
              </a:spcAft>
              <a:buNone/>
              <a:defRPr sz="1200">
                <a:solidFill>
                  <a:srgbClr val="888888"/>
                </a:solidFill>
                <a:latin typeface="Calibri"/>
                <a:ea typeface="Calibri"/>
                <a:cs typeface="Calibri"/>
                <a:sym typeface="Calibri"/>
              </a:defRPr>
            </a:lvl5pPr>
            <a:lvl6pPr marL="0" marR="0" lvl="5" indent="0" algn="r" rtl="0">
              <a:spcBef>
                <a:spcPts val="0"/>
              </a:spcBef>
              <a:spcAft>
                <a:spcPts val="0"/>
              </a:spcAft>
              <a:buNone/>
              <a:defRPr sz="1200">
                <a:solidFill>
                  <a:srgbClr val="888888"/>
                </a:solidFill>
                <a:latin typeface="Calibri"/>
                <a:ea typeface="Calibri"/>
                <a:cs typeface="Calibri"/>
                <a:sym typeface="Calibri"/>
              </a:defRPr>
            </a:lvl6pPr>
            <a:lvl7pPr marL="0" marR="0" lvl="6" indent="0" algn="r" rtl="0">
              <a:spcBef>
                <a:spcPts val="0"/>
              </a:spcBef>
              <a:spcAft>
                <a:spcPts val="0"/>
              </a:spcAft>
              <a:buNone/>
              <a:defRPr sz="1200">
                <a:solidFill>
                  <a:srgbClr val="888888"/>
                </a:solidFill>
                <a:latin typeface="Calibri"/>
                <a:ea typeface="Calibri"/>
                <a:cs typeface="Calibri"/>
                <a:sym typeface="Calibri"/>
              </a:defRPr>
            </a:lvl7pPr>
            <a:lvl8pPr marL="0" marR="0" lvl="7" indent="0" algn="r" rtl="0">
              <a:spcBef>
                <a:spcPts val="0"/>
              </a:spcBef>
              <a:spcAft>
                <a:spcPts val="0"/>
              </a:spcAft>
              <a:buNone/>
              <a:defRPr sz="1200">
                <a:solidFill>
                  <a:srgbClr val="888888"/>
                </a:solidFill>
                <a:latin typeface="Calibri"/>
                <a:ea typeface="Calibri"/>
                <a:cs typeface="Calibri"/>
                <a:sym typeface="Calibri"/>
              </a:defRPr>
            </a:lvl8pPr>
            <a:lvl9pPr marL="0" marR="0" lvl="8" indent="0" algn="r" rtl="0">
              <a:spcBef>
                <a:spcPts val="0"/>
              </a:spcBef>
              <a:spcAft>
                <a:spcPts val="0"/>
              </a:spcAft>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539"/>
        <p:cNvGrpSpPr/>
        <p:nvPr/>
      </p:nvGrpSpPr>
      <p:grpSpPr>
        <a:xfrm>
          <a:off x="0" y="0"/>
          <a:ext cx="0" cy="0"/>
          <a:chOff x="0" y="0"/>
          <a:chExt cx="0" cy="0"/>
        </a:xfrm>
      </p:grpSpPr>
      <p:sp>
        <p:nvSpPr>
          <p:cNvPr id="540" name="Google Shape;540;p71"/>
          <p:cNvSpPr/>
          <p:nvPr/>
        </p:nvSpPr>
        <p:spPr>
          <a:xfrm>
            <a:off x="-90488" y="-57151"/>
            <a:ext cx="12282300" cy="6923100"/>
          </a:xfrm>
          <a:prstGeom prst="rect">
            <a:avLst/>
          </a:prstGeom>
          <a:solidFill>
            <a:srgbClr val="EEF9FC"/>
          </a:solidFill>
          <a:ln>
            <a:noFill/>
          </a:ln>
        </p:spPr>
        <p:txBody>
          <a:bodyPr spcFirstLastPara="1" wrap="square" lIns="121900" tIns="60925" rIns="121900" bIns="60925"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541" name="Google Shape;541;p71"/>
          <p:cNvPicPr preferRelativeResize="0"/>
          <p:nvPr/>
        </p:nvPicPr>
        <p:blipFill rotWithShape="1">
          <a:blip r:embed="rId2">
            <a:alphaModFix/>
          </a:blip>
          <a:srcRect r="22438" b="43019"/>
          <a:stretch/>
        </p:blipFill>
        <p:spPr>
          <a:xfrm>
            <a:off x="8235952" y="5599114"/>
            <a:ext cx="4075113" cy="1312863"/>
          </a:xfrm>
          <a:prstGeom prst="rect">
            <a:avLst/>
          </a:prstGeom>
          <a:noFill/>
          <a:ln>
            <a:noFill/>
          </a:ln>
        </p:spPr>
      </p:pic>
      <p:sp>
        <p:nvSpPr>
          <p:cNvPr id="542" name="Google Shape;542;p71"/>
          <p:cNvSpPr txBox="1"/>
          <p:nvPr/>
        </p:nvSpPr>
        <p:spPr>
          <a:xfrm>
            <a:off x="850899" y="6356352"/>
            <a:ext cx="5146800" cy="365100"/>
          </a:xfrm>
          <a:prstGeom prst="rect">
            <a:avLst/>
          </a:prstGeom>
          <a:noFill/>
          <a:ln>
            <a:noFill/>
          </a:ln>
        </p:spPr>
        <p:txBody>
          <a:bodyPr spcFirstLastPara="1" wrap="square" lIns="121900" tIns="60925" rIns="121900" bIns="60925" anchor="ctr" anchorCtr="0">
            <a:noAutofit/>
          </a:bodyPr>
          <a:lstStyle/>
          <a:p>
            <a:pPr marL="0" marR="0" lvl="0" indent="0" algn="ctr" rtl="0">
              <a:spcBef>
                <a:spcPts val="0"/>
              </a:spcBef>
              <a:spcAft>
                <a:spcPts val="0"/>
              </a:spcAft>
              <a:buNone/>
            </a:pPr>
            <a:r>
              <a:rPr lang="en-US" sz="1200">
                <a:solidFill>
                  <a:srgbClr val="888888"/>
                </a:solidFill>
                <a:latin typeface="Calibri"/>
                <a:ea typeface="Calibri"/>
                <a:cs typeface="Calibri"/>
                <a:sym typeface="Calibri"/>
              </a:rPr>
              <a:t>© 2019 University Corporation for Atmospheric Research. All Rights Reserved </a:t>
            </a:r>
            <a:endParaRPr sz="1900"/>
          </a:p>
        </p:txBody>
      </p:sp>
      <p:sp>
        <p:nvSpPr>
          <p:cNvPr id="543" name="Google Shape;543;p71"/>
          <p:cNvSpPr txBox="1">
            <a:spLocks noGrp="1"/>
          </p:cNvSpPr>
          <p:nvPr>
            <p:ph type="title"/>
          </p:nvPr>
        </p:nvSpPr>
        <p:spPr>
          <a:xfrm>
            <a:off x="839788" y="365127"/>
            <a:ext cx="10515600" cy="1325700"/>
          </a:xfrm>
          <a:prstGeom prst="rect">
            <a:avLst/>
          </a:prstGeom>
          <a:noFill/>
          <a:ln>
            <a:noFill/>
          </a:ln>
        </p:spPr>
        <p:txBody>
          <a:bodyPr spcFirstLastPara="1" wrap="square" lIns="121900" tIns="60925" rIns="121900" bIns="60925" anchor="ctr" anchorCtr="0"/>
          <a:lstStyle>
            <a:lvl1pPr lvl="0" algn="l" rtl="0">
              <a:lnSpc>
                <a:spcPct val="90000"/>
              </a:lnSpc>
              <a:spcBef>
                <a:spcPts val="0"/>
              </a:spcBef>
              <a:spcAft>
                <a:spcPts val="0"/>
              </a:spcAft>
              <a:buSzPts val="1900"/>
              <a:buNone/>
              <a:defRPr/>
            </a:lvl1pPr>
            <a:lvl2pPr lvl="1" algn="l" rtl="0">
              <a:lnSpc>
                <a:spcPct val="90000"/>
              </a:lnSpc>
              <a:spcBef>
                <a:spcPts val="0"/>
              </a:spcBef>
              <a:spcAft>
                <a:spcPts val="0"/>
              </a:spcAft>
              <a:buSzPts val="1900"/>
              <a:buNone/>
              <a:defRPr/>
            </a:lvl2pPr>
            <a:lvl3pPr lvl="2" algn="l" rtl="0">
              <a:lnSpc>
                <a:spcPct val="90000"/>
              </a:lnSpc>
              <a:spcBef>
                <a:spcPts val="0"/>
              </a:spcBef>
              <a:spcAft>
                <a:spcPts val="0"/>
              </a:spcAft>
              <a:buSzPts val="1900"/>
              <a:buNone/>
              <a:defRPr/>
            </a:lvl3pPr>
            <a:lvl4pPr lvl="3" algn="l" rtl="0">
              <a:lnSpc>
                <a:spcPct val="90000"/>
              </a:lnSpc>
              <a:spcBef>
                <a:spcPts val="0"/>
              </a:spcBef>
              <a:spcAft>
                <a:spcPts val="0"/>
              </a:spcAft>
              <a:buSzPts val="1900"/>
              <a:buNone/>
              <a:defRPr/>
            </a:lvl4pPr>
            <a:lvl5pPr lvl="4" algn="l" rtl="0">
              <a:lnSpc>
                <a:spcPct val="90000"/>
              </a:lnSpc>
              <a:spcBef>
                <a:spcPts val="0"/>
              </a:spcBef>
              <a:spcAft>
                <a:spcPts val="0"/>
              </a:spcAft>
              <a:buSzPts val="1900"/>
              <a:buNone/>
              <a:defRPr/>
            </a:lvl5pPr>
            <a:lvl6pPr lvl="5" algn="l" rtl="0">
              <a:lnSpc>
                <a:spcPct val="90000"/>
              </a:lnSpc>
              <a:spcBef>
                <a:spcPts val="0"/>
              </a:spcBef>
              <a:spcAft>
                <a:spcPts val="0"/>
              </a:spcAft>
              <a:buSzPts val="1900"/>
              <a:buNone/>
              <a:defRPr/>
            </a:lvl6pPr>
            <a:lvl7pPr lvl="6" algn="l" rtl="0">
              <a:lnSpc>
                <a:spcPct val="90000"/>
              </a:lnSpc>
              <a:spcBef>
                <a:spcPts val="0"/>
              </a:spcBef>
              <a:spcAft>
                <a:spcPts val="0"/>
              </a:spcAft>
              <a:buSzPts val="1900"/>
              <a:buNone/>
              <a:defRPr/>
            </a:lvl7pPr>
            <a:lvl8pPr lvl="7" algn="l" rtl="0">
              <a:lnSpc>
                <a:spcPct val="90000"/>
              </a:lnSpc>
              <a:spcBef>
                <a:spcPts val="0"/>
              </a:spcBef>
              <a:spcAft>
                <a:spcPts val="0"/>
              </a:spcAft>
              <a:buSzPts val="1900"/>
              <a:buNone/>
              <a:defRPr/>
            </a:lvl8pPr>
            <a:lvl9pPr lvl="8" algn="l" rtl="0">
              <a:lnSpc>
                <a:spcPct val="90000"/>
              </a:lnSpc>
              <a:spcBef>
                <a:spcPts val="0"/>
              </a:spcBef>
              <a:spcAft>
                <a:spcPts val="0"/>
              </a:spcAft>
              <a:buSzPts val="1900"/>
              <a:buNone/>
              <a:defRPr/>
            </a:lvl9pPr>
          </a:lstStyle>
          <a:p>
            <a:endParaRPr/>
          </a:p>
        </p:txBody>
      </p:sp>
      <p:sp>
        <p:nvSpPr>
          <p:cNvPr id="544" name="Google Shape;544;p71"/>
          <p:cNvSpPr txBox="1">
            <a:spLocks noGrp="1"/>
          </p:cNvSpPr>
          <p:nvPr>
            <p:ph type="body" idx="1"/>
          </p:nvPr>
        </p:nvSpPr>
        <p:spPr>
          <a:xfrm>
            <a:off x="839789" y="1681163"/>
            <a:ext cx="5157600" cy="824100"/>
          </a:xfrm>
          <a:prstGeom prst="rect">
            <a:avLst/>
          </a:prstGeom>
          <a:noFill/>
          <a:ln>
            <a:noFill/>
          </a:ln>
        </p:spPr>
        <p:txBody>
          <a:bodyPr spcFirstLastPara="1" wrap="square" lIns="121900" tIns="60925" rIns="121900" bIns="60925" anchor="b" anchorCtr="0"/>
          <a:lstStyle>
            <a:lvl1pPr marL="457200" lvl="0" indent="-228600" algn="l" rtl="0">
              <a:lnSpc>
                <a:spcPct val="90000"/>
              </a:lnSpc>
              <a:spcBef>
                <a:spcPts val="1000"/>
              </a:spcBef>
              <a:spcAft>
                <a:spcPts val="0"/>
              </a:spcAft>
              <a:buClr>
                <a:srgbClr val="595857"/>
              </a:buClr>
              <a:buSzPts val="2400"/>
              <a:buNone/>
              <a:defRPr sz="2400" b="1"/>
            </a:lvl1pPr>
            <a:lvl2pPr marL="914400" lvl="1" indent="-228600" algn="l" rtl="0">
              <a:lnSpc>
                <a:spcPct val="90000"/>
              </a:lnSpc>
              <a:spcBef>
                <a:spcPts val="500"/>
              </a:spcBef>
              <a:spcAft>
                <a:spcPts val="0"/>
              </a:spcAft>
              <a:buClr>
                <a:srgbClr val="595857"/>
              </a:buClr>
              <a:buSzPts val="2000"/>
              <a:buNone/>
              <a:defRPr sz="2000" b="1"/>
            </a:lvl2pPr>
            <a:lvl3pPr marL="1371600" lvl="2" indent="-228600" algn="l" rtl="0">
              <a:lnSpc>
                <a:spcPct val="90000"/>
              </a:lnSpc>
              <a:spcBef>
                <a:spcPts val="500"/>
              </a:spcBef>
              <a:spcAft>
                <a:spcPts val="0"/>
              </a:spcAft>
              <a:buClr>
                <a:srgbClr val="595857"/>
              </a:buClr>
              <a:buSzPts val="1800"/>
              <a:buNone/>
              <a:defRPr sz="1800" b="1"/>
            </a:lvl3pPr>
            <a:lvl4pPr marL="1828800" lvl="3" indent="-228600" algn="l" rtl="0">
              <a:lnSpc>
                <a:spcPct val="90000"/>
              </a:lnSpc>
              <a:spcBef>
                <a:spcPts val="500"/>
              </a:spcBef>
              <a:spcAft>
                <a:spcPts val="0"/>
              </a:spcAft>
              <a:buClr>
                <a:srgbClr val="595857"/>
              </a:buClr>
              <a:buSzPts val="1600"/>
              <a:buNone/>
              <a:defRPr sz="1600" b="1"/>
            </a:lvl4pPr>
            <a:lvl5pPr marL="2286000" lvl="4" indent="-228600" algn="l" rtl="0">
              <a:lnSpc>
                <a:spcPct val="90000"/>
              </a:lnSpc>
              <a:spcBef>
                <a:spcPts val="500"/>
              </a:spcBef>
              <a:spcAft>
                <a:spcPts val="0"/>
              </a:spcAft>
              <a:buClr>
                <a:srgbClr val="595857"/>
              </a:buClr>
              <a:buSzPts val="1600"/>
              <a:buNone/>
              <a:defRPr sz="1600" b="1"/>
            </a:lvl5pPr>
            <a:lvl6pPr marL="2743200" lvl="5" indent="-228600" algn="l" rtl="0">
              <a:lnSpc>
                <a:spcPct val="90000"/>
              </a:lnSpc>
              <a:spcBef>
                <a:spcPts val="500"/>
              </a:spcBef>
              <a:spcAft>
                <a:spcPts val="0"/>
              </a:spcAft>
              <a:buClr>
                <a:schemeClr val="dk1"/>
              </a:buClr>
              <a:buSzPts val="1600"/>
              <a:buNone/>
              <a:defRPr sz="1600" b="1"/>
            </a:lvl6pPr>
            <a:lvl7pPr marL="3200400" lvl="6" indent="-228600" algn="l" rtl="0">
              <a:lnSpc>
                <a:spcPct val="90000"/>
              </a:lnSpc>
              <a:spcBef>
                <a:spcPts val="500"/>
              </a:spcBef>
              <a:spcAft>
                <a:spcPts val="0"/>
              </a:spcAft>
              <a:buClr>
                <a:schemeClr val="dk1"/>
              </a:buClr>
              <a:buSzPts val="1600"/>
              <a:buNone/>
              <a:defRPr sz="1600" b="1"/>
            </a:lvl7pPr>
            <a:lvl8pPr marL="3657600" lvl="7" indent="-228600" algn="l" rtl="0">
              <a:lnSpc>
                <a:spcPct val="90000"/>
              </a:lnSpc>
              <a:spcBef>
                <a:spcPts val="500"/>
              </a:spcBef>
              <a:spcAft>
                <a:spcPts val="0"/>
              </a:spcAft>
              <a:buClr>
                <a:schemeClr val="dk1"/>
              </a:buClr>
              <a:buSzPts val="1600"/>
              <a:buNone/>
              <a:defRPr sz="1600" b="1"/>
            </a:lvl8pPr>
            <a:lvl9pPr marL="4114800" lvl="8" indent="-228600" algn="l" rtl="0">
              <a:lnSpc>
                <a:spcPct val="90000"/>
              </a:lnSpc>
              <a:spcBef>
                <a:spcPts val="500"/>
              </a:spcBef>
              <a:spcAft>
                <a:spcPts val="0"/>
              </a:spcAft>
              <a:buClr>
                <a:schemeClr val="dk1"/>
              </a:buClr>
              <a:buSzPts val="1600"/>
              <a:buNone/>
              <a:defRPr sz="1600" b="1"/>
            </a:lvl9pPr>
          </a:lstStyle>
          <a:p>
            <a:endParaRPr/>
          </a:p>
        </p:txBody>
      </p:sp>
      <p:sp>
        <p:nvSpPr>
          <p:cNvPr id="545" name="Google Shape;545;p71"/>
          <p:cNvSpPr txBox="1">
            <a:spLocks noGrp="1"/>
          </p:cNvSpPr>
          <p:nvPr>
            <p:ph type="body" idx="2"/>
          </p:nvPr>
        </p:nvSpPr>
        <p:spPr>
          <a:xfrm>
            <a:off x="839789" y="2505075"/>
            <a:ext cx="5157600" cy="3684300"/>
          </a:xfrm>
          <a:prstGeom prst="rect">
            <a:avLst/>
          </a:prstGeom>
          <a:noFill/>
          <a:ln>
            <a:noFill/>
          </a:ln>
        </p:spPr>
        <p:txBody>
          <a:bodyPr spcFirstLastPara="1" wrap="square" lIns="121900" tIns="60925" rIns="121900" bIns="60925" anchor="t" anchorCtr="0"/>
          <a:lstStyle>
            <a:lvl1pPr marL="457200" lvl="0" indent="-381000" algn="l" rtl="0">
              <a:lnSpc>
                <a:spcPct val="90000"/>
              </a:lnSpc>
              <a:spcBef>
                <a:spcPts val="1000"/>
              </a:spcBef>
              <a:spcAft>
                <a:spcPts val="0"/>
              </a:spcAft>
              <a:buClr>
                <a:srgbClr val="595857"/>
              </a:buClr>
              <a:buSzPts val="2400"/>
              <a:buChar char="•"/>
              <a:defRPr/>
            </a:lvl1pPr>
            <a:lvl2pPr marL="914400" lvl="1" indent="-381000" algn="l" rtl="0">
              <a:lnSpc>
                <a:spcPct val="90000"/>
              </a:lnSpc>
              <a:spcBef>
                <a:spcPts val="500"/>
              </a:spcBef>
              <a:spcAft>
                <a:spcPts val="0"/>
              </a:spcAft>
              <a:buClr>
                <a:srgbClr val="595857"/>
              </a:buClr>
              <a:buSzPts val="2400"/>
              <a:buChar char="•"/>
              <a:defRPr/>
            </a:lvl2pPr>
            <a:lvl3pPr marL="1371600" lvl="2" indent="-381000" algn="l" rtl="0">
              <a:lnSpc>
                <a:spcPct val="90000"/>
              </a:lnSpc>
              <a:spcBef>
                <a:spcPts val="500"/>
              </a:spcBef>
              <a:spcAft>
                <a:spcPts val="0"/>
              </a:spcAft>
              <a:buClr>
                <a:srgbClr val="595857"/>
              </a:buClr>
              <a:buSzPts val="2400"/>
              <a:buChar char="•"/>
              <a:defRPr/>
            </a:lvl3pPr>
            <a:lvl4pPr marL="1828800" lvl="3" indent="-381000" algn="l" rtl="0">
              <a:lnSpc>
                <a:spcPct val="90000"/>
              </a:lnSpc>
              <a:spcBef>
                <a:spcPts val="500"/>
              </a:spcBef>
              <a:spcAft>
                <a:spcPts val="0"/>
              </a:spcAft>
              <a:buClr>
                <a:srgbClr val="595857"/>
              </a:buClr>
              <a:buSzPts val="2400"/>
              <a:buChar char="•"/>
              <a:defRPr/>
            </a:lvl4pPr>
            <a:lvl5pPr marL="2286000" lvl="4" indent="-381000" algn="l" rtl="0">
              <a:lnSpc>
                <a:spcPct val="90000"/>
              </a:lnSpc>
              <a:spcBef>
                <a:spcPts val="500"/>
              </a:spcBef>
              <a:spcAft>
                <a:spcPts val="0"/>
              </a:spcAft>
              <a:buClr>
                <a:srgbClr val="595857"/>
              </a:buClr>
              <a:buSzPts val="2400"/>
              <a:buChar char="•"/>
              <a:defRPr/>
            </a:lvl5pPr>
            <a:lvl6pPr marL="2743200" lvl="5" indent="-381000" algn="l" rtl="0">
              <a:lnSpc>
                <a:spcPct val="90000"/>
              </a:lnSpc>
              <a:spcBef>
                <a:spcPts val="500"/>
              </a:spcBef>
              <a:spcAft>
                <a:spcPts val="0"/>
              </a:spcAft>
              <a:buClr>
                <a:schemeClr val="dk1"/>
              </a:buClr>
              <a:buSzPts val="2400"/>
              <a:buChar char="•"/>
              <a:defRPr/>
            </a:lvl6pPr>
            <a:lvl7pPr marL="3200400" lvl="6" indent="-381000" algn="l" rtl="0">
              <a:lnSpc>
                <a:spcPct val="90000"/>
              </a:lnSpc>
              <a:spcBef>
                <a:spcPts val="500"/>
              </a:spcBef>
              <a:spcAft>
                <a:spcPts val="0"/>
              </a:spcAft>
              <a:buClr>
                <a:schemeClr val="dk1"/>
              </a:buClr>
              <a:buSzPts val="2400"/>
              <a:buChar char="•"/>
              <a:defRPr/>
            </a:lvl7pPr>
            <a:lvl8pPr marL="3657600" lvl="7" indent="-381000" algn="l" rtl="0">
              <a:lnSpc>
                <a:spcPct val="90000"/>
              </a:lnSpc>
              <a:spcBef>
                <a:spcPts val="500"/>
              </a:spcBef>
              <a:spcAft>
                <a:spcPts val="0"/>
              </a:spcAft>
              <a:buClr>
                <a:schemeClr val="dk1"/>
              </a:buClr>
              <a:buSzPts val="2400"/>
              <a:buChar char="•"/>
              <a:defRPr/>
            </a:lvl8pPr>
            <a:lvl9pPr marL="4114800" lvl="8" indent="-381000" algn="l" rtl="0">
              <a:lnSpc>
                <a:spcPct val="90000"/>
              </a:lnSpc>
              <a:spcBef>
                <a:spcPts val="500"/>
              </a:spcBef>
              <a:spcAft>
                <a:spcPts val="0"/>
              </a:spcAft>
              <a:buClr>
                <a:schemeClr val="dk1"/>
              </a:buClr>
              <a:buSzPts val="2400"/>
              <a:buChar char="•"/>
              <a:defRPr/>
            </a:lvl9pPr>
          </a:lstStyle>
          <a:p>
            <a:endParaRPr/>
          </a:p>
        </p:txBody>
      </p:sp>
      <p:sp>
        <p:nvSpPr>
          <p:cNvPr id="546" name="Google Shape;546;p71"/>
          <p:cNvSpPr txBox="1">
            <a:spLocks noGrp="1"/>
          </p:cNvSpPr>
          <p:nvPr>
            <p:ph type="body" idx="3"/>
          </p:nvPr>
        </p:nvSpPr>
        <p:spPr>
          <a:xfrm>
            <a:off x="6172202" y="1681163"/>
            <a:ext cx="5183100" cy="824100"/>
          </a:xfrm>
          <a:prstGeom prst="rect">
            <a:avLst/>
          </a:prstGeom>
          <a:noFill/>
          <a:ln>
            <a:noFill/>
          </a:ln>
        </p:spPr>
        <p:txBody>
          <a:bodyPr spcFirstLastPara="1" wrap="square" lIns="121900" tIns="60925" rIns="121900" bIns="60925" anchor="b" anchorCtr="0"/>
          <a:lstStyle>
            <a:lvl1pPr marL="457200" lvl="0" indent="-228600" algn="l" rtl="0">
              <a:lnSpc>
                <a:spcPct val="90000"/>
              </a:lnSpc>
              <a:spcBef>
                <a:spcPts val="1000"/>
              </a:spcBef>
              <a:spcAft>
                <a:spcPts val="0"/>
              </a:spcAft>
              <a:buClr>
                <a:srgbClr val="595857"/>
              </a:buClr>
              <a:buSzPts val="2400"/>
              <a:buNone/>
              <a:defRPr sz="2400" b="1"/>
            </a:lvl1pPr>
            <a:lvl2pPr marL="914400" lvl="1" indent="-228600" algn="l" rtl="0">
              <a:lnSpc>
                <a:spcPct val="90000"/>
              </a:lnSpc>
              <a:spcBef>
                <a:spcPts val="500"/>
              </a:spcBef>
              <a:spcAft>
                <a:spcPts val="0"/>
              </a:spcAft>
              <a:buClr>
                <a:srgbClr val="595857"/>
              </a:buClr>
              <a:buSzPts val="2000"/>
              <a:buNone/>
              <a:defRPr sz="2000" b="1"/>
            </a:lvl2pPr>
            <a:lvl3pPr marL="1371600" lvl="2" indent="-228600" algn="l" rtl="0">
              <a:lnSpc>
                <a:spcPct val="90000"/>
              </a:lnSpc>
              <a:spcBef>
                <a:spcPts val="500"/>
              </a:spcBef>
              <a:spcAft>
                <a:spcPts val="0"/>
              </a:spcAft>
              <a:buClr>
                <a:srgbClr val="595857"/>
              </a:buClr>
              <a:buSzPts val="1800"/>
              <a:buNone/>
              <a:defRPr sz="1800" b="1"/>
            </a:lvl3pPr>
            <a:lvl4pPr marL="1828800" lvl="3" indent="-228600" algn="l" rtl="0">
              <a:lnSpc>
                <a:spcPct val="90000"/>
              </a:lnSpc>
              <a:spcBef>
                <a:spcPts val="500"/>
              </a:spcBef>
              <a:spcAft>
                <a:spcPts val="0"/>
              </a:spcAft>
              <a:buClr>
                <a:srgbClr val="595857"/>
              </a:buClr>
              <a:buSzPts val="1600"/>
              <a:buNone/>
              <a:defRPr sz="1600" b="1"/>
            </a:lvl4pPr>
            <a:lvl5pPr marL="2286000" lvl="4" indent="-228600" algn="l" rtl="0">
              <a:lnSpc>
                <a:spcPct val="90000"/>
              </a:lnSpc>
              <a:spcBef>
                <a:spcPts val="500"/>
              </a:spcBef>
              <a:spcAft>
                <a:spcPts val="0"/>
              </a:spcAft>
              <a:buClr>
                <a:srgbClr val="595857"/>
              </a:buClr>
              <a:buSzPts val="1600"/>
              <a:buNone/>
              <a:defRPr sz="1600" b="1"/>
            </a:lvl5pPr>
            <a:lvl6pPr marL="2743200" lvl="5" indent="-228600" algn="l" rtl="0">
              <a:lnSpc>
                <a:spcPct val="90000"/>
              </a:lnSpc>
              <a:spcBef>
                <a:spcPts val="500"/>
              </a:spcBef>
              <a:spcAft>
                <a:spcPts val="0"/>
              </a:spcAft>
              <a:buClr>
                <a:schemeClr val="dk1"/>
              </a:buClr>
              <a:buSzPts val="1600"/>
              <a:buNone/>
              <a:defRPr sz="1600" b="1"/>
            </a:lvl6pPr>
            <a:lvl7pPr marL="3200400" lvl="6" indent="-228600" algn="l" rtl="0">
              <a:lnSpc>
                <a:spcPct val="90000"/>
              </a:lnSpc>
              <a:spcBef>
                <a:spcPts val="500"/>
              </a:spcBef>
              <a:spcAft>
                <a:spcPts val="0"/>
              </a:spcAft>
              <a:buClr>
                <a:schemeClr val="dk1"/>
              </a:buClr>
              <a:buSzPts val="1600"/>
              <a:buNone/>
              <a:defRPr sz="1600" b="1"/>
            </a:lvl7pPr>
            <a:lvl8pPr marL="3657600" lvl="7" indent="-228600" algn="l" rtl="0">
              <a:lnSpc>
                <a:spcPct val="90000"/>
              </a:lnSpc>
              <a:spcBef>
                <a:spcPts val="500"/>
              </a:spcBef>
              <a:spcAft>
                <a:spcPts val="0"/>
              </a:spcAft>
              <a:buClr>
                <a:schemeClr val="dk1"/>
              </a:buClr>
              <a:buSzPts val="1600"/>
              <a:buNone/>
              <a:defRPr sz="1600" b="1"/>
            </a:lvl8pPr>
            <a:lvl9pPr marL="4114800" lvl="8" indent="-228600" algn="l" rtl="0">
              <a:lnSpc>
                <a:spcPct val="90000"/>
              </a:lnSpc>
              <a:spcBef>
                <a:spcPts val="500"/>
              </a:spcBef>
              <a:spcAft>
                <a:spcPts val="0"/>
              </a:spcAft>
              <a:buClr>
                <a:schemeClr val="dk1"/>
              </a:buClr>
              <a:buSzPts val="1600"/>
              <a:buNone/>
              <a:defRPr sz="1600" b="1"/>
            </a:lvl9pPr>
          </a:lstStyle>
          <a:p>
            <a:endParaRPr/>
          </a:p>
        </p:txBody>
      </p:sp>
      <p:sp>
        <p:nvSpPr>
          <p:cNvPr id="547" name="Google Shape;547;p71"/>
          <p:cNvSpPr txBox="1">
            <a:spLocks noGrp="1"/>
          </p:cNvSpPr>
          <p:nvPr>
            <p:ph type="body" idx="4"/>
          </p:nvPr>
        </p:nvSpPr>
        <p:spPr>
          <a:xfrm>
            <a:off x="6172202" y="2505075"/>
            <a:ext cx="5183100" cy="3684300"/>
          </a:xfrm>
          <a:prstGeom prst="rect">
            <a:avLst/>
          </a:prstGeom>
          <a:noFill/>
          <a:ln>
            <a:noFill/>
          </a:ln>
        </p:spPr>
        <p:txBody>
          <a:bodyPr spcFirstLastPara="1" wrap="square" lIns="121900" tIns="60925" rIns="121900" bIns="60925" anchor="t" anchorCtr="0"/>
          <a:lstStyle>
            <a:lvl1pPr marL="457200" lvl="0" indent="-381000" algn="l" rtl="0">
              <a:lnSpc>
                <a:spcPct val="90000"/>
              </a:lnSpc>
              <a:spcBef>
                <a:spcPts val="1000"/>
              </a:spcBef>
              <a:spcAft>
                <a:spcPts val="0"/>
              </a:spcAft>
              <a:buClr>
                <a:srgbClr val="595857"/>
              </a:buClr>
              <a:buSzPts val="2400"/>
              <a:buChar char="•"/>
              <a:defRPr/>
            </a:lvl1pPr>
            <a:lvl2pPr marL="914400" lvl="1" indent="-381000" algn="l" rtl="0">
              <a:lnSpc>
                <a:spcPct val="90000"/>
              </a:lnSpc>
              <a:spcBef>
                <a:spcPts val="500"/>
              </a:spcBef>
              <a:spcAft>
                <a:spcPts val="0"/>
              </a:spcAft>
              <a:buClr>
                <a:srgbClr val="595857"/>
              </a:buClr>
              <a:buSzPts val="2400"/>
              <a:buChar char="•"/>
              <a:defRPr/>
            </a:lvl2pPr>
            <a:lvl3pPr marL="1371600" lvl="2" indent="-381000" algn="l" rtl="0">
              <a:lnSpc>
                <a:spcPct val="90000"/>
              </a:lnSpc>
              <a:spcBef>
                <a:spcPts val="500"/>
              </a:spcBef>
              <a:spcAft>
                <a:spcPts val="0"/>
              </a:spcAft>
              <a:buClr>
                <a:srgbClr val="595857"/>
              </a:buClr>
              <a:buSzPts val="2400"/>
              <a:buChar char="•"/>
              <a:defRPr/>
            </a:lvl3pPr>
            <a:lvl4pPr marL="1828800" lvl="3" indent="-381000" algn="l" rtl="0">
              <a:lnSpc>
                <a:spcPct val="90000"/>
              </a:lnSpc>
              <a:spcBef>
                <a:spcPts val="500"/>
              </a:spcBef>
              <a:spcAft>
                <a:spcPts val="0"/>
              </a:spcAft>
              <a:buClr>
                <a:srgbClr val="595857"/>
              </a:buClr>
              <a:buSzPts val="2400"/>
              <a:buChar char="•"/>
              <a:defRPr/>
            </a:lvl4pPr>
            <a:lvl5pPr marL="2286000" lvl="4" indent="-381000" algn="l" rtl="0">
              <a:lnSpc>
                <a:spcPct val="90000"/>
              </a:lnSpc>
              <a:spcBef>
                <a:spcPts val="500"/>
              </a:spcBef>
              <a:spcAft>
                <a:spcPts val="0"/>
              </a:spcAft>
              <a:buClr>
                <a:srgbClr val="595857"/>
              </a:buClr>
              <a:buSzPts val="2400"/>
              <a:buChar char="•"/>
              <a:defRPr/>
            </a:lvl5pPr>
            <a:lvl6pPr marL="2743200" lvl="5" indent="-381000" algn="l" rtl="0">
              <a:lnSpc>
                <a:spcPct val="90000"/>
              </a:lnSpc>
              <a:spcBef>
                <a:spcPts val="500"/>
              </a:spcBef>
              <a:spcAft>
                <a:spcPts val="0"/>
              </a:spcAft>
              <a:buClr>
                <a:schemeClr val="dk1"/>
              </a:buClr>
              <a:buSzPts val="2400"/>
              <a:buChar char="•"/>
              <a:defRPr/>
            </a:lvl6pPr>
            <a:lvl7pPr marL="3200400" lvl="6" indent="-381000" algn="l" rtl="0">
              <a:lnSpc>
                <a:spcPct val="90000"/>
              </a:lnSpc>
              <a:spcBef>
                <a:spcPts val="500"/>
              </a:spcBef>
              <a:spcAft>
                <a:spcPts val="0"/>
              </a:spcAft>
              <a:buClr>
                <a:schemeClr val="dk1"/>
              </a:buClr>
              <a:buSzPts val="2400"/>
              <a:buChar char="•"/>
              <a:defRPr/>
            </a:lvl7pPr>
            <a:lvl8pPr marL="3657600" lvl="7" indent="-381000" algn="l" rtl="0">
              <a:lnSpc>
                <a:spcPct val="90000"/>
              </a:lnSpc>
              <a:spcBef>
                <a:spcPts val="500"/>
              </a:spcBef>
              <a:spcAft>
                <a:spcPts val="0"/>
              </a:spcAft>
              <a:buClr>
                <a:schemeClr val="dk1"/>
              </a:buClr>
              <a:buSzPts val="2400"/>
              <a:buChar char="•"/>
              <a:defRPr/>
            </a:lvl8pPr>
            <a:lvl9pPr marL="4114800" lvl="8" indent="-381000" algn="l" rtl="0">
              <a:lnSpc>
                <a:spcPct val="90000"/>
              </a:lnSpc>
              <a:spcBef>
                <a:spcPts val="500"/>
              </a:spcBef>
              <a:spcAft>
                <a:spcPts val="0"/>
              </a:spcAft>
              <a:buClr>
                <a:schemeClr val="dk1"/>
              </a:buClr>
              <a:buSzPts val="2400"/>
              <a:buChar char="•"/>
              <a:defRPr/>
            </a:lvl9pPr>
          </a:lstStyle>
          <a:p>
            <a:endParaRPr/>
          </a:p>
        </p:txBody>
      </p:sp>
      <p:sp>
        <p:nvSpPr>
          <p:cNvPr id="548" name="Google Shape;548;p71"/>
          <p:cNvSpPr txBox="1">
            <a:spLocks noGrp="1"/>
          </p:cNvSpPr>
          <p:nvPr>
            <p:ph type="dt" idx="10"/>
          </p:nvPr>
        </p:nvSpPr>
        <p:spPr>
          <a:xfrm>
            <a:off x="6351" y="6356351"/>
            <a:ext cx="701700" cy="266700"/>
          </a:xfrm>
          <a:prstGeom prst="rect">
            <a:avLst/>
          </a:prstGeom>
          <a:noFill/>
          <a:ln>
            <a:noFill/>
          </a:ln>
        </p:spPr>
        <p:txBody>
          <a:bodyPr spcFirstLastPara="1" wrap="square" lIns="121900" tIns="60925" rIns="121900" bIns="60925" anchor="ctr" anchorCtr="0"/>
          <a:lstStyle>
            <a:lvl1pPr lvl="0" algn="l" rtl="0">
              <a:spcBef>
                <a:spcPts val="0"/>
              </a:spcBef>
              <a:spcAft>
                <a:spcPts val="0"/>
              </a:spcAft>
              <a:buSzPts val="1900"/>
              <a:buNone/>
              <a:defRPr/>
            </a:lvl1pPr>
            <a:lvl2pPr lvl="1" algn="l" rtl="0">
              <a:spcBef>
                <a:spcPts val="0"/>
              </a:spcBef>
              <a:spcAft>
                <a:spcPts val="0"/>
              </a:spcAft>
              <a:buSzPts val="1900"/>
              <a:buNone/>
              <a:defRPr/>
            </a:lvl2pPr>
            <a:lvl3pPr lvl="2" algn="l" rtl="0">
              <a:spcBef>
                <a:spcPts val="0"/>
              </a:spcBef>
              <a:spcAft>
                <a:spcPts val="0"/>
              </a:spcAft>
              <a:buSzPts val="1900"/>
              <a:buNone/>
              <a:defRPr/>
            </a:lvl3pPr>
            <a:lvl4pPr lvl="3" algn="l" rtl="0">
              <a:spcBef>
                <a:spcPts val="0"/>
              </a:spcBef>
              <a:spcAft>
                <a:spcPts val="0"/>
              </a:spcAft>
              <a:buSzPts val="1900"/>
              <a:buNone/>
              <a:defRPr/>
            </a:lvl4pPr>
            <a:lvl5pPr lvl="4" algn="l" rtl="0">
              <a:spcBef>
                <a:spcPts val="0"/>
              </a:spcBef>
              <a:spcAft>
                <a:spcPts val="0"/>
              </a:spcAft>
              <a:buSzPts val="1900"/>
              <a:buNone/>
              <a:defRPr/>
            </a:lvl5pPr>
            <a:lvl6pPr lvl="5" algn="l" rtl="0">
              <a:spcBef>
                <a:spcPts val="0"/>
              </a:spcBef>
              <a:spcAft>
                <a:spcPts val="0"/>
              </a:spcAft>
              <a:buSzPts val="1900"/>
              <a:buNone/>
              <a:defRPr/>
            </a:lvl6pPr>
            <a:lvl7pPr lvl="6" algn="l" rtl="0">
              <a:spcBef>
                <a:spcPts val="0"/>
              </a:spcBef>
              <a:spcAft>
                <a:spcPts val="0"/>
              </a:spcAft>
              <a:buSzPts val="1900"/>
              <a:buNone/>
              <a:defRPr/>
            </a:lvl7pPr>
            <a:lvl8pPr lvl="7" algn="l" rtl="0">
              <a:spcBef>
                <a:spcPts val="0"/>
              </a:spcBef>
              <a:spcAft>
                <a:spcPts val="0"/>
              </a:spcAft>
              <a:buSzPts val="1900"/>
              <a:buNone/>
              <a:defRPr/>
            </a:lvl8pPr>
            <a:lvl9pPr lvl="8" algn="l" rtl="0">
              <a:spcBef>
                <a:spcPts val="0"/>
              </a:spcBef>
              <a:spcAft>
                <a:spcPts val="0"/>
              </a:spcAft>
              <a:buSzPts val="1900"/>
              <a:buNone/>
              <a:defRPr/>
            </a:lvl9pPr>
          </a:lstStyle>
          <a:p>
            <a:endParaRPr/>
          </a:p>
        </p:txBody>
      </p:sp>
      <p:sp>
        <p:nvSpPr>
          <p:cNvPr id="549" name="Google Shape;549;p71"/>
          <p:cNvSpPr txBox="1">
            <a:spLocks noGrp="1"/>
          </p:cNvSpPr>
          <p:nvPr>
            <p:ph type="sldNum" idx="12"/>
          </p:nvPr>
        </p:nvSpPr>
        <p:spPr>
          <a:xfrm>
            <a:off x="8610600" y="6356352"/>
            <a:ext cx="2743200" cy="365100"/>
          </a:xfrm>
          <a:prstGeom prst="rect">
            <a:avLst/>
          </a:prstGeom>
          <a:noFill/>
          <a:ln>
            <a:noFill/>
          </a:ln>
        </p:spPr>
        <p:txBody>
          <a:bodyPr spcFirstLastPara="1" wrap="square" lIns="121900" tIns="60925" rIns="121900" bIns="60925" anchor="ctr" anchorCtr="0">
            <a:noAutofit/>
          </a:bodyPr>
          <a:lstStyle>
            <a:lvl1pPr marL="0" marR="0" lvl="0" indent="0" algn="r" rtl="0">
              <a:spcBef>
                <a:spcPts val="0"/>
              </a:spcBef>
              <a:spcAft>
                <a:spcPts val="0"/>
              </a:spcAft>
              <a:buNone/>
              <a:defRPr sz="1200">
                <a:solidFill>
                  <a:srgbClr val="888888"/>
                </a:solidFill>
                <a:latin typeface="Calibri"/>
                <a:ea typeface="Calibri"/>
                <a:cs typeface="Calibri"/>
                <a:sym typeface="Calibri"/>
              </a:defRPr>
            </a:lvl1pPr>
            <a:lvl2pPr marL="0" marR="0" lvl="1" indent="0" algn="r" rtl="0">
              <a:spcBef>
                <a:spcPts val="0"/>
              </a:spcBef>
              <a:spcAft>
                <a:spcPts val="0"/>
              </a:spcAft>
              <a:buNone/>
              <a:defRPr sz="1200">
                <a:solidFill>
                  <a:srgbClr val="888888"/>
                </a:solidFill>
                <a:latin typeface="Calibri"/>
                <a:ea typeface="Calibri"/>
                <a:cs typeface="Calibri"/>
                <a:sym typeface="Calibri"/>
              </a:defRPr>
            </a:lvl2pPr>
            <a:lvl3pPr marL="0" marR="0" lvl="2" indent="0" algn="r" rtl="0">
              <a:spcBef>
                <a:spcPts val="0"/>
              </a:spcBef>
              <a:spcAft>
                <a:spcPts val="0"/>
              </a:spcAft>
              <a:buNone/>
              <a:defRPr sz="1200">
                <a:solidFill>
                  <a:srgbClr val="888888"/>
                </a:solidFill>
                <a:latin typeface="Calibri"/>
                <a:ea typeface="Calibri"/>
                <a:cs typeface="Calibri"/>
                <a:sym typeface="Calibri"/>
              </a:defRPr>
            </a:lvl3pPr>
            <a:lvl4pPr marL="0" marR="0" lvl="3" indent="0" algn="r" rtl="0">
              <a:spcBef>
                <a:spcPts val="0"/>
              </a:spcBef>
              <a:spcAft>
                <a:spcPts val="0"/>
              </a:spcAft>
              <a:buNone/>
              <a:defRPr sz="1200">
                <a:solidFill>
                  <a:srgbClr val="888888"/>
                </a:solidFill>
                <a:latin typeface="Calibri"/>
                <a:ea typeface="Calibri"/>
                <a:cs typeface="Calibri"/>
                <a:sym typeface="Calibri"/>
              </a:defRPr>
            </a:lvl4pPr>
            <a:lvl5pPr marL="0" marR="0" lvl="4" indent="0" algn="r" rtl="0">
              <a:spcBef>
                <a:spcPts val="0"/>
              </a:spcBef>
              <a:spcAft>
                <a:spcPts val="0"/>
              </a:spcAft>
              <a:buNone/>
              <a:defRPr sz="1200">
                <a:solidFill>
                  <a:srgbClr val="888888"/>
                </a:solidFill>
                <a:latin typeface="Calibri"/>
                <a:ea typeface="Calibri"/>
                <a:cs typeface="Calibri"/>
                <a:sym typeface="Calibri"/>
              </a:defRPr>
            </a:lvl5pPr>
            <a:lvl6pPr marL="0" marR="0" lvl="5" indent="0" algn="r" rtl="0">
              <a:spcBef>
                <a:spcPts val="0"/>
              </a:spcBef>
              <a:spcAft>
                <a:spcPts val="0"/>
              </a:spcAft>
              <a:buNone/>
              <a:defRPr sz="1200">
                <a:solidFill>
                  <a:srgbClr val="888888"/>
                </a:solidFill>
                <a:latin typeface="Calibri"/>
                <a:ea typeface="Calibri"/>
                <a:cs typeface="Calibri"/>
                <a:sym typeface="Calibri"/>
              </a:defRPr>
            </a:lvl6pPr>
            <a:lvl7pPr marL="0" marR="0" lvl="6" indent="0" algn="r" rtl="0">
              <a:spcBef>
                <a:spcPts val="0"/>
              </a:spcBef>
              <a:spcAft>
                <a:spcPts val="0"/>
              </a:spcAft>
              <a:buNone/>
              <a:defRPr sz="1200">
                <a:solidFill>
                  <a:srgbClr val="888888"/>
                </a:solidFill>
                <a:latin typeface="Calibri"/>
                <a:ea typeface="Calibri"/>
                <a:cs typeface="Calibri"/>
                <a:sym typeface="Calibri"/>
              </a:defRPr>
            </a:lvl7pPr>
            <a:lvl8pPr marL="0" marR="0" lvl="7" indent="0" algn="r" rtl="0">
              <a:spcBef>
                <a:spcPts val="0"/>
              </a:spcBef>
              <a:spcAft>
                <a:spcPts val="0"/>
              </a:spcAft>
              <a:buNone/>
              <a:defRPr sz="1200">
                <a:solidFill>
                  <a:srgbClr val="888888"/>
                </a:solidFill>
                <a:latin typeface="Calibri"/>
                <a:ea typeface="Calibri"/>
                <a:cs typeface="Calibri"/>
                <a:sym typeface="Calibri"/>
              </a:defRPr>
            </a:lvl8pPr>
            <a:lvl9pPr marL="0" marR="0" lvl="8" indent="0" algn="r" rtl="0">
              <a:spcBef>
                <a:spcPts val="0"/>
              </a:spcBef>
              <a:spcAft>
                <a:spcPts val="0"/>
              </a:spcAft>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50"/>
        <p:cNvGrpSpPr/>
        <p:nvPr/>
      </p:nvGrpSpPr>
      <p:grpSpPr>
        <a:xfrm>
          <a:off x="0" y="0"/>
          <a:ext cx="0" cy="0"/>
          <a:chOff x="0" y="0"/>
          <a:chExt cx="0" cy="0"/>
        </a:xfrm>
      </p:grpSpPr>
      <p:sp>
        <p:nvSpPr>
          <p:cNvPr id="551" name="Google Shape;551;p72"/>
          <p:cNvSpPr/>
          <p:nvPr/>
        </p:nvSpPr>
        <p:spPr>
          <a:xfrm>
            <a:off x="-90488" y="-57151"/>
            <a:ext cx="12282300" cy="6923100"/>
          </a:xfrm>
          <a:prstGeom prst="rect">
            <a:avLst/>
          </a:prstGeom>
          <a:solidFill>
            <a:srgbClr val="EEF9FC"/>
          </a:solidFill>
          <a:ln>
            <a:noFill/>
          </a:ln>
        </p:spPr>
        <p:txBody>
          <a:bodyPr spcFirstLastPara="1" wrap="square" lIns="121900" tIns="60925" rIns="121900" bIns="60925"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552" name="Google Shape;552;p72"/>
          <p:cNvPicPr preferRelativeResize="0"/>
          <p:nvPr/>
        </p:nvPicPr>
        <p:blipFill rotWithShape="1">
          <a:blip r:embed="rId2">
            <a:alphaModFix/>
          </a:blip>
          <a:srcRect r="22438" b="43019"/>
          <a:stretch/>
        </p:blipFill>
        <p:spPr>
          <a:xfrm>
            <a:off x="8235952" y="5599114"/>
            <a:ext cx="4075113" cy="1312863"/>
          </a:xfrm>
          <a:prstGeom prst="rect">
            <a:avLst/>
          </a:prstGeom>
          <a:noFill/>
          <a:ln>
            <a:noFill/>
          </a:ln>
        </p:spPr>
      </p:pic>
      <p:sp>
        <p:nvSpPr>
          <p:cNvPr id="553" name="Google Shape;553;p72"/>
          <p:cNvSpPr txBox="1"/>
          <p:nvPr/>
        </p:nvSpPr>
        <p:spPr>
          <a:xfrm>
            <a:off x="850899" y="6356352"/>
            <a:ext cx="5160000" cy="365100"/>
          </a:xfrm>
          <a:prstGeom prst="rect">
            <a:avLst/>
          </a:prstGeom>
          <a:noFill/>
          <a:ln>
            <a:noFill/>
          </a:ln>
        </p:spPr>
        <p:txBody>
          <a:bodyPr spcFirstLastPara="1" wrap="square" lIns="121900" tIns="60925" rIns="121900" bIns="60925" anchor="ctr" anchorCtr="0">
            <a:noAutofit/>
          </a:bodyPr>
          <a:lstStyle/>
          <a:p>
            <a:pPr marL="0" marR="0" lvl="0" indent="0" algn="ctr" rtl="0">
              <a:spcBef>
                <a:spcPts val="0"/>
              </a:spcBef>
              <a:spcAft>
                <a:spcPts val="0"/>
              </a:spcAft>
              <a:buNone/>
            </a:pPr>
            <a:r>
              <a:rPr lang="en-US" sz="1200">
                <a:solidFill>
                  <a:srgbClr val="888888"/>
                </a:solidFill>
                <a:latin typeface="Calibri"/>
                <a:ea typeface="Calibri"/>
                <a:cs typeface="Calibri"/>
                <a:sym typeface="Calibri"/>
              </a:rPr>
              <a:t>© 2019 University Corporation for Atmospheric Research. All Rights Reserved </a:t>
            </a:r>
            <a:endParaRPr sz="1900"/>
          </a:p>
        </p:txBody>
      </p:sp>
      <p:sp>
        <p:nvSpPr>
          <p:cNvPr id="554" name="Google Shape;554;p72"/>
          <p:cNvSpPr txBox="1">
            <a:spLocks noGrp="1"/>
          </p:cNvSpPr>
          <p:nvPr>
            <p:ph type="title"/>
          </p:nvPr>
        </p:nvSpPr>
        <p:spPr>
          <a:xfrm>
            <a:off x="838200" y="365127"/>
            <a:ext cx="10515600" cy="1325700"/>
          </a:xfrm>
          <a:prstGeom prst="rect">
            <a:avLst/>
          </a:prstGeom>
          <a:noFill/>
          <a:ln>
            <a:noFill/>
          </a:ln>
        </p:spPr>
        <p:txBody>
          <a:bodyPr spcFirstLastPara="1" wrap="square" lIns="121900" tIns="60925" rIns="121900" bIns="60925" anchor="ctr" anchorCtr="0"/>
          <a:lstStyle>
            <a:lvl1pPr lvl="0" algn="l" rtl="0">
              <a:lnSpc>
                <a:spcPct val="90000"/>
              </a:lnSpc>
              <a:spcBef>
                <a:spcPts val="0"/>
              </a:spcBef>
              <a:spcAft>
                <a:spcPts val="0"/>
              </a:spcAft>
              <a:buSzPts val="1900"/>
              <a:buNone/>
              <a:defRPr/>
            </a:lvl1pPr>
            <a:lvl2pPr lvl="1" algn="l" rtl="0">
              <a:lnSpc>
                <a:spcPct val="90000"/>
              </a:lnSpc>
              <a:spcBef>
                <a:spcPts val="0"/>
              </a:spcBef>
              <a:spcAft>
                <a:spcPts val="0"/>
              </a:spcAft>
              <a:buSzPts val="1900"/>
              <a:buNone/>
              <a:defRPr/>
            </a:lvl2pPr>
            <a:lvl3pPr lvl="2" algn="l" rtl="0">
              <a:lnSpc>
                <a:spcPct val="90000"/>
              </a:lnSpc>
              <a:spcBef>
                <a:spcPts val="0"/>
              </a:spcBef>
              <a:spcAft>
                <a:spcPts val="0"/>
              </a:spcAft>
              <a:buSzPts val="1900"/>
              <a:buNone/>
              <a:defRPr/>
            </a:lvl3pPr>
            <a:lvl4pPr lvl="3" algn="l" rtl="0">
              <a:lnSpc>
                <a:spcPct val="90000"/>
              </a:lnSpc>
              <a:spcBef>
                <a:spcPts val="0"/>
              </a:spcBef>
              <a:spcAft>
                <a:spcPts val="0"/>
              </a:spcAft>
              <a:buSzPts val="1900"/>
              <a:buNone/>
              <a:defRPr/>
            </a:lvl4pPr>
            <a:lvl5pPr lvl="4" algn="l" rtl="0">
              <a:lnSpc>
                <a:spcPct val="90000"/>
              </a:lnSpc>
              <a:spcBef>
                <a:spcPts val="0"/>
              </a:spcBef>
              <a:spcAft>
                <a:spcPts val="0"/>
              </a:spcAft>
              <a:buSzPts val="1900"/>
              <a:buNone/>
              <a:defRPr/>
            </a:lvl5pPr>
            <a:lvl6pPr lvl="5" algn="l" rtl="0">
              <a:lnSpc>
                <a:spcPct val="90000"/>
              </a:lnSpc>
              <a:spcBef>
                <a:spcPts val="0"/>
              </a:spcBef>
              <a:spcAft>
                <a:spcPts val="0"/>
              </a:spcAft>
              <a:buSzPts val="1900"/>
              <a:buNone/>
              <a:defRPr/>
            </a:lvl6pPr>
            <a:lvl7pPr lvl="6" algn="l" rtl="0">
              <a:lnSpc>
                <a:spcPct val="90000"/>
              </a:lnSpc>
              <a:spcBef>
                <a:spcPts val="0"/>
              </a:spcBef>
              <a:spcAft>
                <a:spcPts val="0"/>
              </a:spcAft>
              <a:buSzPts val="1900"/>
              <a:buNone/>
              <a:defRPr/>
            </a:lvl7pPr>
            <a:lvl8pPr lvl="7" algn="l" rtl="0">
              <a:lnSpc>
                <a:spcPct val="90000"/>
              </a:lnSpc>
              <a:spcBef>
                <a:spcPts val="0"/>
              </a:spcBef>
              <a:spcAft>
                <a:spcPts val="0"/>
              </a:spcAft>
              <a:buSzPts val="1900"/>
              <a:buNone/>
              <a:defRPr/>
            </a:lvl8pPr>
            <a:lvl9pPr lvl="8" algn="l" rtl="0">
              <a:lnSpc>
                <a:spcPct val="90000"/>
              </a:lnSpc>
              <a:spcBef>
                <a:spcPts val="0"/>
              </a:spcBef>
              <a:spcAft>
                <a:spcPts val="0"/>
              </a:spcAft>
              <a:buSzPts val="1900"/>
              <a:buNone/>
              <a:defRPr/>
            </a:lvl9pPr>
          </a:lstStyle>
          <a:p>
            <a:endParaRPr/>
          </a:p>
        </p:txBody>
      </p:sp>
      <p:sp>
        <p:nvSpPr>
          <p:cNvPr id="555" name="Google Shape;555;p72"/>
          <p:cNvSpPr txBox="1">
            <a:spLocks noGrp="1"/>
          </p:cNvSpPr>
          <p:nvPr>
            <p:ph type="dt" idx="10"/>
          </p:nvPr>
        </p:nvSpPr>
        <p:spPr>
          <a:xfrm>
            <a:off x="6351" y="6356351"/>
            <a:ext cx="701700" cy="266700"/>
          </a:xfrm>
          <a:prstGeom prst="rect">
            <a:avLst/>
          </a:prstGeom>
          <a:noFill/>
          <a:ln>
            <a:noFill/>
          </a:ln>
        </p:spPr>
        <p:txBody>
          <a:bodyPr spcFirstLastPara="1" wrap="square" lIns="121900" tIns="60925" rIns="121900" bIns="60925" anchor="ctr" anchorCtr="0"/>
          <a:lstStyle>
            <a:lvl1pPr lvl="0" algn="l" rtl="0">
              <a:spcBef>
                <a:spcPts val="0"/>
              </a:spcBef>
              <a:spcAft>
                <a:spcPts val="0"/>
              </a:spcAft>
              <a:buSzPts val="1900"/>
              <a:buNone/>
              <a:defRPr/>
            </a:lvl1pPr>
            <a:lvl2pPr lvl="1" algn="l" rtl="0">
              <a:spcBef>
                <a:spcPts val="0"/>
              </a:spcBef>
              <a:spcAft>
                <a:spcPts val="0"/>
              </a:spcAft>
              <a:buSzPts val="1900"/>
              <a:buNone/>
              <a:defRPr/>
            </a:lvl2pPr>
            <a:lvl3pPr lvl="2" algn="l" rtl="0">
              <a:spcBef>
                <a:spcPts val="0"/>
              </a:spcBef>
              <a:spcAft>
                <a:spcPts val="0"/>
              </a:spcAft>
              <a:buSzPts val="1900"/>
              <a:buNone/>
              <a:defRPr/>
            </a:lvl3pPr>
            <a:lvl4pPr lvl="3" algn="l" rtl="0">
              <a:spcBef>
                <a:spcPts val="0"/>
              </a:spcBef>
              <a:spcAft>
                <a:spcPts val="0"/>
              </a:spcAft>
              <a:buSzPts val="1900"/>
              <a:buNone/>
              <a:defRPr/>
            </a:lvl4pPr>
            <a:lvl5pPr lvl="4" algn="l" rtl="0">
              <a:spcBef>
                <a:spcPts val="0"/>
              </a:spcBef>
              <a:spcAft>
                <a:spcPts val="0"/>
              </a:spcAft>
              <a:buSzPts val="1900"/>
              <a:buNone/>
              <a:defRPr/>
            </a:lvl5pPr>
            <a:lvl6pPr lvl="5" algn="l" rtl="0">
              <a:spcBef>
                <a:spcPts val="0"/>
              </a:spcBef>
              <a:spcAft>
                <a:spcPts val="0"/>
              </a:spcAft>
              <a:buSzPts val="1900"/>
              <a:buNone/>
              <a:defRPr/>
            </a:lvl6pPr>
            <a:lvl7pPr lvl="6" algn="l" rtl="0">
              <a:spcBef>
                <a:spcPts val="0"/>
              </a:spcBef>
              <a:spcAft>
                <a:spcPts val="0"/>
              </a:spcAft>
              <a:buSzPts val="1900"/>
              <a:buNone/>
              <a:defRPr/>
            </a:lvl7pPr>
            <a:lvl8pPr lvl="7" algn="l" rtl="0">
              <a:spcBef>
                <a:spcPts val="0"/>
              </a:spcBef>
              <a:spcAft>
                <a:spcPts val="0"/>
              </a:spcAft>
              <a:buSzPts val="1900"/>
              <a:buNone/>
              <a:defRPr/>
            </a:lvl8pPr>
            <a:lvl9pPr lvl="8" algn="l" rtl="0">
              <a:spcBef>
                <a:spcPts val="0"/>
              </a:spcBef>
              <a:spcAft>
                <a:spcPts val="0"/>
              </a:spcAft>
              <a:buSzPts val="1900"/>
              <a:buNone/>
              <a:defRPr/>
            </a:lvl9pPr>
          </a:lstStyle>
          <a:p>
            <a:endParaRPr/>
          </a:p>
        </p:txBody>
      </p:sp>
      <p:sp>
        <p:nvSpPr>
          <p:cNvPr id="556" name="Google Shape;556;p72"/>
          <p:cNvSpPr txBox="1">
            <a:spLocks noGrp="1"/>
          </p:cNvSpPr>
          <p:nvPr>
            <p:ph type="sldNum" idx="12"/>
          </p:nvPr>
        </p:nvSpPr>
        <p:spPr>
          <a:xfrm>
            <a:off x="8610600" y="6356352"/>
            <a:ext cx="2743200" cy="365100"/>
          </a:xfrm>
          <a:prstGeom prst="rect">
            <a:avLst/>
          </a:prstGeom>
          <a:noFill/>
          <a:ln>
            <a:noFill/>
          </a:ln>
        </p:spPr>
        <p:txBody>
          <a:bodyPr spcFirstLastPara="1" wrap="square" lIns="121900" tIns="60925" rIns="121900" bIns="60925" anchor="ctr" anchorCtr="0">
            <a:noAutofit/>
          </a:bodyPr>
          <a:lstStyle>
            <a:lvl1pPr marL="0" marR="0" lvl="0" indent="0" algn="r" rtl="0">
              <a:spcBef>
                <a:spcPts val="0"/>
              </a:spcBef>
              <a:spcAft>
                <a:spcPts val="0"/>
              </a:spcAft>
              <a:buNone/>
              <a:defRPr sz="1200">
                <a:solidFill>
                  <a:srgbClr val="888888"/>
                </a:solidFill>
                <a:latin typeface="Calibri"/>
                <a:ea typeface="Calibri"/>
                <a:cs typeface="Calibri"/>
                <a:sym typeface="Calibri"/>
              </a:defRPr>
            </a:lvl1pPr>
            <a:lvl2pPr marL="0" marR="0" lvl="1" indent="0" algn="r" rtl="0">
              <a:spcBef>
                <a:spcPts val="0"/>
              </a:spcBef>
              <a:spcAft>
                <a:spcPts val="0"/>
              </a:spcAft>
              <a:buNone/>
              <a:defRPr sz="1200">
                <a:solidFill>
                  <a:srgbClr val="888888"/>
                </a:solidFill>
                <a:latin typeface="Calibri"/>
                <a:ea typeface="Calibri"/>
                <a:cs typeface="Calibri"/>
                <a:sym typeface="Calibri"/>
              </a:defRPr>
            </a:lvl2pPr>
            <a:lvl3pPr marL="0" marR="0" lvl="2" indent="0" algn="r" rtl="0">
              <a:spcBef>
                <a:spcPts val="0"/>
              </a:spcBef>
              <a:spcAft>
                <a:spcPts val="0"/>
              </a:spcAft>
              <a:buNone/>
              <a:defRPr sz="1200">
                <a:solidFill>
                  <a:srgbClr val="888888"/>
                </a:solidFill>
                <a:latin typeface="Calibri"/>
                <a:ea typeface="Calibri"/>
                <a:cs typeface="Calibri"/>
                <a:sym typeface="Calibri"/>
              </a:defRPr>
            </a:lvl3pPr>
            <a:lvl4pPr marL="0" marR="0" lvl="3" indent="0" algn="r" rtl="0">
              <a:spcBef>
                <a:spcPts val="0"/>
              </a:spcBef>
              <a:spcAft>
                <a:spcPts val="0"/>
              </a:spcAft>
              <a:buNone/>
              <a:defRPr sz="1200">
                <a:solidFill>
                  <a:srgbClr val="888888"/>
                </a:solidFill>
                <a:latin typeface="Calibri"/>
                <a:ea typeface="Calibri"/>
                <a:cs typeface="Calibri"/>
                <a:sym typeface="Calibri"/>
              </a:defRPr>
            </a:lvl4pPr>
            <a:lvl5pPr marL="0" marR="0" lvl="4" indent="0" algn="r" rtl="0">
              <a:spcBef>
                <a:spcPts val="0"/>
              </a:spcBef>
              <a:spcAft>
                <a:spcPts val="0"/>
              </a:spcAft>
              <a:buNone/>
              <a:defRPr sz="1200">
                <a:solidFill>
                  <a:srgbClr val="888888"/>
                </a:solidFill>
                <a:latin typeface="Calibri"/>
                <a:ea typeface="Calibri"/>
                <a:cs typeface="Calibri"/>
                <a:sym typeface="Calibri"/>
              </a:defRPr>
            </a:lvl5pPr>
            <a:lvl6pPr marL="0" marR="0" lvl="5" indent="0" algn="r" rtl="0">
              <a:spcBef>
                <a:spcPts val="0"/>
              </a:spcBef>
              <a:spcAft>
                <a:spcPts val="0"/>
              </a:spcAft>
              <a:buNone/>
              <a:defRPr sz="1200">
                <a:solidFill>
                  <a:srgbClr val="888888"/>
                </a:solidFill>
                <a:latin typeface="Calibri"/>
                <a:ea typeface="Calibri"/>
                <a:cs typeface="Calibri"/>
                <a:sym typeface="Calibri"/>
              </a:defRPr>
            </a:lvl6pPr>
            <a:lvl7pPr marL="0" marR="0" lvl="6" indent="0" algn="r" rtl="0">
              <a:spcBef>
                <a:spcPts val="0"/>
              </a:spcBef>
              <a:spcAft>
                <a:spcPts val="0"/>
              </a:spcAft>
              <a:buNone/>
              <a:defRPr sz="1200">
                <a:solidFill>
                  <a:srgbClr val="888888"/>
                </a:solidFill>
                <a:latin typeface="Calibri"/>
                <a:ea typeface="Calibri"/>
                <a:cs typeface="Calibri"/>
                <a:sym typeface="Calibri"/>
              </a:defRPr>
            </a:lvl7pPr>
            <a:lvl8pPr marL="0" marR="0" lvl="7" indent="0" algn="r" rtl="0">
              <a:spcBef>
                <a:spcPts val="0"/>
              </a:spcBef>
              <a:spcAft>
                <a:spcPts val="0"/>
              </a:spcAft>
              <a:buNone/>
              <a:defRPr sz="1200">
                <a:solidFill>
                  <a:srgbClr val="888888"/>
                </a:solidFill>
                <a:latin typeface="Calibri"/>
                <a:ea typeface="Calibri"/>
                <a:cs typeface="Calibri"/>
                <a:sym typeface="Calibri"/>
              </a:defRPr>
            </a:lvl8pPr>
            <a:lvl9pPr marL="0" marR="0" lvl="8" indent="0" algn="r" rtl="0">
              <a:spcBef>
                <a:spcPts val="0"/>
              </a:spcBef>
              <a:spcAft>
                <a:spcPts val="0"/>
              </a:spcAft>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57"/>
        <p:cNvGrpSpPr/>
        <p:nvPr/>
      </p:nvGrpSpPr>
      <p:grpSpPr>
        <a:xfrm>
          <a:off x="0" y="0"/>
          <a:ext cx="0" cy="0"/>
          <a:chOff x="0" y="0"/>
          <a:chExt cx="0" cy="0"/>
        </a:xfrm>
      </p:grpSpPr>
      <p:sp>
        <p:nvSpPr>
          <p:cNvPr id="558" name="Google Shape;558;p73"/>
          <p:cNvSpPr/>
          <p:nvPr/>
        </p:nvSpPr>
        <p:spPr>
          <a:xfrm>
            <a:off x="-90488" y="-57151"/>
            <a:ext cx="12282300" cy="6923100"/>
          </a:xfrm>
          <a:prstGeom prst="rect">
            <a:avLst/>
          </a:prstGeom>
          <a:solidFill>
            <a:srgbClr val="EEF9FC"/>
          </a:solidFill>
          <a:ln>
            <a:noFill/>
          </a:ln>
        </p:spPr>
        <p:txBody>
          <a:bodyPr spcFirstLastPara="1" wrap="square" lIns="121900" tIns="60925" rIns="121900" bIns="60925"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559" name="Google Shape;559;p73"/>
          <p:cNvPicPr preferRelativeResize="0"/>
          <p:nvPr/>
        </p:nvPicPr>
        <p:blipFill rotWithShape="1">
          <a:blip r:embed="rId2">
            <a:alphaModFix/>
          </a:blip>
          <a:srcRect r="22438" b="43019"/>
          <a:stretch/>
        </p:blipFill>
        <p:spPr>
          <a:xfrm>
            <a:off x="8235952" y="5599114"/>
            <a:ext cx="4075113" cy="1312863"/>
          </a:xfrm>
          <a:prstGeom prst="rect">
            <a:avLst/>
          </a:prstGeom>
          <a:noFill/>
          <a:ln>
            <a:noFill/>
          </a:ln>
        </p:spPr>
      </p:pic>
      <p:sp>
        <p:nvSpPr>
          <p:cNvPr id="560" name="Google Shape;560;p73"/>
          <p:cNvSpPr txBox="1">
            <a:spLocks noGrp="1"/>
          </p:cNvSpPr>
          <p:nvPr>
            <p:ph type="dt" idx="10"/>
          </p:nvPr>
        </p:nvSpPr>
        <p:spPr>
          <a:xfrm>
            <a:off x="6351" y="6356351"/>
            <a:ext cx="701700" cy="266700"/>
          </a:xfrm>
          <a:prstGeom prst="rect">
            <a:avLst/>
          </a:prstGeom>
          <a:noFill/>
          <a:ln>
            <a:noFill/>
          </a:ln>
        </p:spPr>
        <p:txBody>
          <a:bodyPr spcFirstLastPara="1" wrap="square" lIns="121900" tIns="60925" rIns="121900" bIns="60925" anchor="ctr" anchorCtr="0"/>
          <a:lstStyle>
            <a:lvl1pPr lvl="0" algn="l" rtl="0">
              <a:spcBef>
                <a:spcPts val="0"/>
              </a:spcBef>
              <a:spcAft>
                <a:spcPts val="0"/>
              </a:spcAft>
              <a:buSzPts val="1900"/>
              <a:buNone/>
              <a:defRPr/>
            </a:lvl1pPr>
            <a:lvl2pPr lvl="1" algn="l" rtl="0">
              <a:spcBef>
                <a:spcPts val="0"/>
              </a:spcBef>
              <a:spcAft>
                <a:spcPts val="0"/>
              </a:spcAft>
              <a:buSzPts val="1900"/>
              <a:buNone/>
              <a:defRPr/>
            </a:lvl2pPr>
            <a:lvl3pPr lvl="2" algn="l" rtl="0">
              <a:spcBef>
                <a:spcPts val="0"/>
              </a:spcBef>
              <a:spcAft>
                <a:spcPts val="0"/>
              </a:spcAft>
              <a:buSzPts val="1900"/>
              <a:buNone/>
              <a:defRPr/>
            </a:lvl3pPr>
            <a:lvl4pPr lvl="3" algn="l" rtl="0">
              <a:spcBef>
                <a:spcPts val="0"/>
              </a:spcBef>
              <a:spcAft>
                <a:spcPts val="0"/>
              </a:spcAft>
              <a:buSzPts val="1900"/>
              <a:buNone/>
              <a:defRPr/>
            </a:lvl4pPr>
            <a:lvl5pPr lvl="4" algn="l" rtl="0">
              <a:spcBef>
                <a:spcPts val="0"/>
              </a:spcBef>
              <a:spcAft>
                <a:spcPts val="0"/>
              </a:spcAft>
              <a:buSzPts val="1900"/>
              <a:buNone/>
              <a:defRPr/>
            </a:lvl5pPr>
            <a:lvl6pPr lvl="5" algn="l" rtl="0">
              <a:spcBef>
                <a:spcPts val="0"/>
              </a:spcBef>
              <a:spcAft>
                <a:spcPts val="0"/>
              </a:spcAft>
              <a:buSzPts val="1900"/>
              <a:buNone/>
              <a:defRPr/>
            </a:lvl6pPr>
            <a:lvl7pPr lvl="6" algn="l" rtl="0">
              <a:spcBef>
                <a:spcPts val="0"/>
              </a:spcBef>
              <a:spcAft>
                <a:spcPts val="0"/>
              </a:spcAft>
              <a:buSzPts val="1900"/>
              <a:buNone/>
              <a:defRPr/>
            </a:lvl7pPr>
            <a:lvl8pPr lvl="7" algn="l" rtl="0">
              <a:spcBef>
                <a:spcPts val="0"/>
              </a:spcBef>
              <a:spcAft>
                <a:spcPts val="0"/>
              </a:spcAft>
              <a:buSzPts val="1900"/>
              <a:buNone/>
              <a:defRPr/>
            </a:lvl8pPr>
            <a:lvl9pPr lvl="8" algn="l" rtl="0">
              <a:spcBef>
                <a:spcPts val="0"/>
              </a:spcBef>
              <a:spcAft>
                <a:spcPts val="0"/>
              </a:spcAft>
              <a:buSzPts val="1900"/>
              <a:buNone/>
              <a:defRPr/>
            </a:lvl9pPr>
          </a:lstStyle>
          <a:p>
            <a:endParaRPr/>
          </a:p>
        </p:txBody>
      </p:sp>
      <p:sp>
        <p:nvSpPr>
          <p:cNvPr id="561" name="Google Shape;561;p73"/>
          <p:cNvSpPr txBox="1">
            <a:spLocks noGrp="1"/>
          </p:cNvSpPr>
          <p:nvPr>
            <p:ph type="ftr" idx="11"/>
          </p:nvPr>
        </p:nvSpPr>
        <p:spPr>
          <a:xfrm>
            <a:off x="3581400" y="6356352"/>
            <a:ext cx="5029200" cy="365100"/>
          </a:xfrm>
          <a:prstGeom prst="rect">
            <a:avLst/>
          </a:prstGeom>
          <a:noFill/>
          <a:ln>
            <a:noFill/>
          </a:ln>
        </p:spPr>
        <p:txBody>
          <a:bodyPr spcFirstLastPara="1" wrap="square" lIns="121900" tIns="60925" rIns="121900" bIns="60925" anchor="ctr" anchorCtr="0"/>
          <a:lstStyle>
            <a:lvl1pPr lvl="0" algn="l" rtl="0">
              <a:spcBef>
                <a:spcPts val="0"/>
              </a:spcBef>
              <a:spcAft>
                <a:spcPts val="0"/>
              </a:spcAft>
              <a:buSzPts val="1900"/>
              <a:buNone/>
              <a:defRPr/>
            </a:lvl1pPr>
            <a:lvl2pPr lvl="1" algn="l" rtl="0">
              <a:spcBef>
                <a:spcPts val="0"/>
              </a:spcBef>
              <a:spcAft>
                <a:spcPts val="0"/>
              </a:spcAft>
              <a:buSzPts val="1900"/>
              <a:buNone/>
              <a:defRPr/>
            </a:lvl2pPr>
            <a:lvl3pPr lvl="2" algn="l" rtl="0">
              <a:spcBef>
                <a:spcPts val="0"/>
              </a:spcBef>
              <a:spcAft>
                <a:spcPts val="0"/>
              </a:spcAft>
              <a:buSzPts val="1900"/>
              <a:buNone/>
              <a:defRPr/>
            </a:lvl3pPr>
            <a:lvl4pPr lvl="3" algn="l" rtl="0">
              <a:spcBef>
                <a:spcPts val="0"/>
              </a:spcBef>
              <a:spcAft>
                <a:spcPts val="0"/>
              </a:spcAft>
              <a:buSzPts val="1900"/>
              <a:buNone/>
              <a:defRPr/>
            </a:lvl4pPr>
            <a:lvl5pPr lvl="4" algn="l" rtl="0">
              <a:spcBef>
                <a:spcPts val="0"/>
              </a:spcBef>
              <a:spcAft>
                <a:spcPts val="0"/>
              </a:spcAft>
              <a:buSzPts val="1900"/>
              <a:buNone/>
              <a:defRPr/>
            </a:lvl5pPr>
            <a:lvl6pPr lvl="5" algn="l" rtl="0">
              <a:spcBef>
                <a:spcPts val="0"/>
              </a:spcBef>
              <a:spcAft>
                <a:spcPts val="0"/>
              </a:spcAft>
              <a:buSzPts val="1900"/>
              <a:buNone/>
              <a:defRPr/>
            </a:lvl6pPr>
            <a:lvl7pPr lvl="6" algn="l" rtl="0">
              <a:spcBef>
                <a:spcPts val="0"/>
              </a:spcBef>
              <a:spcAft>
                <a:spcPts val="0"/>
              </a:spcAft>
              <a:buSzPts val="1900"/>
              <a:buNone/>
              <a:defRPr/>
            </a:lvl7pPr>
            <a:lvl8pPr lvl="7" algn="l" rtl="0">
              <a:spcBef>
                <a:spcPts val="0"/>
              </a:spcBef>
              <a:spcAft>
                <a:spcPts val="0"/>
              </a:spcAft>
              <a:buSzPts val="1900"/>
              <a:buNone/>
              <a:defRPr/>
            </a:lvl8pPr>
            <a:lvl9pPr lvl="8" algn="l" rtl="0">
              <a:spcBef>
                <a:spcPts val="0"/>
              </a:spcBef>
              <a:spcAft>
                <a:spcPts val="0"/>
              </a:spcAft>
              <a:buSzPts val="1900"/>
              <a:buNone/>
              <a:defRPr/>
            </a:lvl9pPr>
          </a:lstStyle>
          <a:p>
            <a:endParaRPr/>
          </a:p>
        </p:txBody>
      </p:sp>
      <p:sp>
        <p:nvSpPr>
          <p:cNvPr id="562" name="Google Shape;562;p73"/>
          <p:cNvSpPr txBox="1">
            <a:spLocks noGrp="1"/>
          </p:cNvSpPr>
          <p:nvPr>
            <p:ph type="sldNum" idx="12"/>
          </p:nvPr>
        </p:nvSpPr>
        <p:spPr>
          <a:xfrm>
            <a:off x="8610600" y="6356352"/>
            <a:ext cx="2743200" cy="365100"/>
          </a:xfrm>
          <a:prstGeom prst="rect">
            <a:avLst/>
          </a:prstGeom>
          <a:noFill/>
          <a:ln>
            <a:noFill/>
          </a:ln>
        </p:spPr>
        <p:txBody>
          <a:bodyPr spcFirstLastPara="1" wrap="square" lIns="121900" tIns="60925" rIns="121900" bIns="60925" anchor="ctr" anchorCtr="0">
            <a:noAutofit/>
          </a:bodyPr>
          <a:lstStyle>
            <a:lvl1pPr marL="0" marR="0" lvl="0" indent="0" algn="r" rtl="0">
              <a:spcBef>
                <a:spcPts val="0"/>
              </a:spcBef>
              <a:spcAft>
                <a:spcPts val="0"/>
              </a:spcAft>
              <a:buNone/>
              <a:defRPr sz="1200">
                <a:solidFill>
                  <a:srgbClr val="888888"/>
                </a:solidFill>
                <a:latin typeface="Calibri"/>
                <a:ea typeface="Calibri"/>
                <a:cs typeface="Calibri"/>
                <a:sym typeface="Calibri"/>
              </a:defRPr>
            </a:lvl1pPr>
            <a:lvl2pPr marL="0" marR="0" lvl="1" indent="0" algn="r" rtl="0">
              <a:spcBef>
                <a:spcPts val="0"/>
              </a:spcBef>
              <a:spcAft>
                <a:spcPts val="0"/>
              </a:spcAft>
              <a:buNone/>
              <a:defRPr sz="1200">
                <a:solidFill>
                  <a:srgbClr val="888888"/>
                </a:solidFill>
                <a:latin typeface="Calibri"/>
                <a:ea typeface="Calibri"/>
                <a:cs typeface="Calibri"/>
                <a:sym typeface="Calibri"/>
              </a:defRPr>
            </a:lvl2pPr>
            <a:lvl3pPr marL="0" marR="0" lvl="2" indent="0" algn="r" rtl="0">
              <a:spcBef>
                <a:spcPts val="0"/>
              </a:spcBef>
              <a:spcAft>
                <a:spcPts val="0"/>
              </a:spcAft>
              <a:buNone/>
              <a:defRPr sz="1200">
                <a:solidFill>
                  <a:srgbClr val="888888"/>
                </a:solidFill>
                <a:latin typeface="Calibri"/>
                <a:ea typeface="Calibri"/>
                <a:cs typeface="Calibri"/>
                <a:sym typeface="Calibri"/>
              </a:defRPr>
            </a:lvl3pPr>
            <a:lvl4pPr marL="0" marR="0" lvl="3" indent="0" algn="r" rtl="0">
              <a:spcBef>
                <a:spcPts val="0"/>
              </a:spcBef>
              <a:spcAft>
                <a:spcPts val="0"/>
              </a:spcAft>
              <a:buNone/>
              <a:defRPr sz="1200">
                <a:solidFill>
                  <a:srgbClr val="888888"/>
                </a:solidFill>
                <a:latin typeface="Calibri"/>
                <a:ea typeface="Calibri"/>
                <a:cs typeface="Calibri"/>
                <a:sym typeface="Calibri"/>
              </a:defRPr>
            </a:lvl4pPr>
            <a:lvl5pPr marL="0" marR="0" lvl="4" indent="0" algn="r" rtl="0">
              <a:spcBef>
                <a:spcPts val="0"/>
              </a:spcBef>
              <a:spcAft>
                <a:spcPts val="0"/>
              </a:spcAft>
              <a:buNone/>
              <a:defRPr sz="1200">
                <a:solidFill>
                  <a:srgbClr val="888888"/>
                </a:solidFill>
                <a:latin typeface="Calibri"/>
                <a:ea typeface="Calibri"/>
                <a:cs typeface="Calibri"/>
                <a:sym typeface="Calibri"/>
              </a:defRPr>
            </a:lvl5pPr>
            <a:lvl6pPr marL="0" marR="0" lvl="5" indent="0" algn="r" rtl="0">
              <a:spcBef>
                <a:spcPts val="0"/>
              </a:spcBef>
              <a:spcAft>
                <a:spcPts val="0"/>
              </a:spcAft>
              <a:buNone/>
              <a:defRPr sz="1200">
                <a:solidFill>
                  <a:srgbClr val="888888"/>
                </a:solidFill>
                <a:latin typeface="Calibri"/>
                <a:ea typeface="Calibri"/>
                <a:cs typeface="Calibri"/>
                <a:sym typeface="Calibri"/>
              </a:defRPr>
            </a:lvl6pPr>
            <a:lvl7pPr marL="0" marR="0" lvl="6" indent="0" algn="r" rtl="0">
              <a:spcBef>
                <a:spcPts val="0"/>
              </a:spcBef>
              <a:spcAft>
                <a:spcPts val="0"/>
              </a:spcAft>
              <a:buNone/>
              <a:defRPr sz="1200">
                <a:solidFill>
                  <a:srgbClr val="888888"/>
                </a:solidFill>
                <a:latin typeface="Calibri"/>
                <a:ea typeface="Calibri"/>
                <a:cs typeface="Calibri"/>
                <a:sym typeface="Calibri"/>
              </a:defRPr>
            </a:lvl7pPr>
            <a:lvl8pPr marL="0" marR="0" lvl="7" indent="0" algn="r" rtl="0">
              <a:spcBef>
                <a:spcPts val="0"/>
              </a:spcBef>
              <a:spcAft>
                <a:spcPts val="0"/>
              </a:spcAft>
              <a:buNone/>
              <a:defRPr sz="1200">
                <a:solidFill>
                  <a:srgbClr val="888888"/>
                </a:solidFill>
                <a:latin typeface="Calibri"/>
                <a:ea typeface="Calibri"/>
                <a:cs typeface="Calibri"/>
                <a:sym typeface="Calibri"/>
              </a:defRPr>
            </a:lvl8pPr>
            <a:lvl9pPr marL="0" marR="0" lvl="8" indent="0" algn="r" rtl="0">
              <a:spcBef>
                <a:spcPts val="0"/>
              </a:spcBef>
              <a:spcAft>
                <a:spcPts val="0"/>
              </a:spcAft>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63"/>
        <p:cNvGrpSpPr/>
        <p:nvPr/>
      </p:nvGrpSpPr>
      <p:grpSpPr>
        <a:xfrm>
          <a:off x="0" y="0"/>
          <a:ext cx="0" cy="0"/>
          <a:chOff x="0" y="0"/>
          <a:chExt cx="0" cy="0"/>
        </a:xfrm>
      </p:grpSpPr>
      <p:sp>
        <p:nvSpPr>
          <p:cNvPr id="564" name="Google Shape;564;p74"/>
          <p:cNvSpPr/>
          <p:nvPr/>
        </p:nvSpPr>
        <p:spPr>
          <a:xfrm>
            <a:off x="-90488" y="-57151"/>
            <a:ext cx="12282300" cy="6923100"/>
          </a:xfrm>
          <a:prstGeom prst="rect">
            <a:avLst/>
          </a:prstGeom>
          <a:solidFill>
            <a:srgbClr val="EEF9FC"/>
          </a:solidFill>
          <a:ln>
            <a:noFill/>
          </a:ln>
        </p:spPr>
        <p:txBody>
          <a:bodyPr spcFirstLastPara="1" wrap="square" lIns="121900" tIns="60925" rIns="121900" bIns="60925"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565" name="Google Shape;565;p74"/>
          <p:cNvPicPr preferRelativeResize="0"/>
          <p:nvPr/>
        </p:nvPicPr>
        <p:blipFill rotWithShape="1">
          <a:blip r:embed="rId2">
            <a:alphaModFix/>
          </a:blip>
          <a:srcRect r="22438" b="43019"/>
          <a:stretch/>
        </p:blipFill>
        <p:spPr>
          <a:xfrm>
            <a:off x="8235952" y="5599114"/>
            <a:ext cx="4075113" cy="1312863"/>
          </a:xfrm>
          <a:prstGeom prst="rect">
            <a:avLst/>
          </a:prstGeom>
          <a:noFill/>
          <a:ln>
            <a:noFill/>
          </a:ln>
        </p:spPr>
      </p:pic>
      <p:sp>
        <p:nvSpPr>
          <p:cNvPr id="566" name="Google Shape;566;p74"/>
          <p:cNvSpPr txBox="1"/>
          <p:nvPr/>
        </p:nvSpPr>
        <p:spPr>
          <a:xfrm>
            <a:off x="850900" y="6356352"/>
            <a:ext cx="5029200" cy="365100"/>
          </a:xfrm>
          <a:prstGeom prst="rect">
            <a:avLst/>
          </a:prstGeom>
          <a:noFill/>
          <a:ln>
            <a:noFill/>
          </a:ln>
        </p:spPr>
        <p:txBody>
          <a:bodyPr spcFirstLastPara="1" wrap="square" lIns="121900" tIns="60925" rIns="121900" bIns="60925" anchor="ctr" anchorCtr="0">
            <a:noAutofit/>
          </a:bodyPr>
          <a:lstStyle/>
          <a:p>
            <a:pPr marL="0" marR="0" lvl="0" indent="0" algn="ctr" rtl="0">
              <a:spcBef>
                <a:spcPts val="0"/>
              </a:spcBef>
              <a:spcAft>
                <a:spcPts val="0"/>
              </a:spcAft>
              <a:buNone/>
            </a:pPr>
            <a:r>
              <a:rPr lang="en-US" sz="1200">
                <a:solidFill>
                  <a:srgbClr val="888888"/>
                </a:solidFill>
                <a:latin typeface="Calibri"/>
                <a:ea typeface="Calibri"/>
                <a:cs typeface="Calibri"/>
                <a:sym typeface="Calibri"/>
              </a:rPr>
              <a:t>© 2019 University Corporation for Atmospheric Research. All Rights Reserved </a:t>
            </a:r>
            <a:endParaRPr sz="1900"/>
          </a:p>
        </p:txBody>
      </p:sp>
      <p:sp>
        <p:nvSpPr>
          <p:cNvPr id="567" name="Google Shape;567;p74"/>
          <p:cNvSpPr txBox="1">
            <a:spLocks noGrp="1"/>
          </p:cNvSpPr>
          <p:nvPr>
            <p:ph type="title"/>
          </p:nvPr>
        </p:nvSpPr>
        <p:spPr>
          <a:xfrm>
            <a:off x="839788" y="457200"/>
            <a:ext cx="3932400" cy="1600500"/>
          </a:xfrm>
          <a:prstGeom prst="rect">
            <a:avLst/>
          </a:prstGeom>
          <a:noFill/>
          <a:ln>
            <a:noFill/>
          </a:ln>
        </p:spPr>
        <p:txBody>
          <a:bodyPr spcFirstLastPara="1" wrap="square" lIns="121900" tIns="60925" rIns="121900" bIns="60925" anchor="b" anchorCtr="0"/>
          <a:lstStyle>
            <a:lvl1pPr lvl="0" algn="l" rtl="0">
              <a:lnSpc>
                <a:spcPct val="90000"/>
              </a:lnSpc>
              <a:spcBef>
                <a:spcPts val="0"/>
              </a:spcBef>
              <a:spcAft>
                <a:spcPts val="0"/>
              </a:spcAft>
              <a:buSzPts val="1900"/>
              <a:buNone/>
              <a:defRPr sz="3200"/>
            </a:lvl1pPr>
            <a:lvl2pPr lvl="1" algn="l" rtl="0">
              <a:lnSpc>
                <a:spcPct val="90000"/>
              </a:lnSpc>
              <a:spcBef>
                <a:spcPts val="0"/>
              </a:spcBef>
              <a:spcAft>
                <a:spcPts val="0"/>
              </a:spcAft>
              <a:buSzPts val="1900"/>
              <a:buNone/>
              <a:defRPr/>
            </a:lvl2pPr>
            <a:lvl3pPr lvl="2" algn="l" rtl="0">
              <a:lnSpc>
                <a:spcPct val="90000"/>
              </a:lnSpc>
              <a:spcBef>
                <a:spcPts val="0"/>
              </a:spcBef>
              <a:spcAft>
                <a:spcPts val="0"/>
              </a:spcAft>
              <a:buSzPts val="1900"/>
              <a:buNone/>
              <a:defRPr/>
            </a:lvl3pPr>
            <a:lvl4pPr lvl="3" algn="l" rtl="0">
              <a:lnSpc>
                <a:spcPct val="90000"/>
              </a:lnSpc>
              <a:spcBef>
                <a:spcPts val="0"/>
              </a:spcBef>
              <a:spcAft>
                <a:spcPts val="0"/>
              </a:spcAft>
              <a:buSzPts val="1900"/>
              <a:buNone/>
              <a:defRPr/>
            </a:lvl4pPr>
            <a:lvl5pPr lvl="4" algn="l" rtl="0">
              <a:lnSpc>
                <a:spcPct val="90000"/>
              </a:lnSpc>
              <a:spcBef>
                <a:spcPts val="0"/>
              </a:spcBef>
              <a:spcAft>
                <a:spcPts val="0"/>
              </a:spcAft>
              <a:buSzPts val="1900"/>
              <a:buNone/>
              <a:defRPr/>
            </a:lvl5pPr>
            <a:lvl6pPr lvl="5" algn="l" rtl="0">
              <a:lnSpc>
                <a:spcPct val="90000"/>
              </a:lnSpc>
              <a:spcBef>
                <a:spcPts val="0"/>
              </a:spcBef>
              <a:spcAft>
                <a:spcPts val="0"/>
              </a:spcAft>
              <a:buSzPts val="1900"/>
              <a:buNone/>
              <a:defRPr/>
            </a:lvl6pPr>
            <a:lvl7pPr lvl="6" algn="l" rtl="0">
              <a:lnSpc>
                <a:spcPct val="90000"/>
              </a:lnSpc>
              <a:spcBef>
                <a:spcPts val="0"/>
              </a:spcBef>
              <a:spcAft>
                <a:spcPts val="0"/>
              </a:spcAft>
              <a:buSzPts val="1900"/>
              <a:buNone/>
              <a:defRPr/>
            </a:lvl7pPr>
            <a:lvl8pPr lvl="7" algn="l" rtl="0">
              <a:lnSpc>
                <a:spcPct val="90000"/>
              </a:lnSpc>
              <a:spcBef>
                <a:spcPts val="0"/>
              </a:spcBef>
              <a:spcAft>
                <a:spcPts val="0"/>
              </a:spcAft>
              <a:buSzPts val="1900"/>
              <a:buNone/>
              <a:defRPr/>
            </a:lvl8pPr>
            <a:lvl9pPr lvl="8" algn="l" rtl="0">
              <a:lnSpc>
                <a:spcPct val="90000"/>
              </a:lnSpc>
              <a:spcBef>
                <a:spcPts val="0"/>
              </a:spcBef>
              <a:spcAft>
                <a:spcPts val="0"/>
              </a:spcAft>
              <a:buSzPts val="1900"/>
              <a:buNone/>
              <a:defRPr/>
            </a:lvl9pPr>
          </a:lstStyle>
          <a:p>
            <a:endParaRPr/>
          </a:p>
        </p:txBody>
      </p:sp>
      <p:sp>
        <p:nvSpPr>
          <p:cNvPr id="568" name="Google Shape;568;p74"/>
          <p:cNvSpPr txBox="1">
            <a:spLocks noGrp="1"/>
          </p:cNvSpPr>
          <p:nvPr>
            <p:ph type="body" idx="1"/>
          </p:nvPr>
        </p:nvSpPr>
        <p:spPr>
          <a:xfrm>
            <a:off x="5183188" y="987427"/>
            <a:ext cx="6172500" cy="4873500"/>
          </a:xfrm>
          <a:prstGeom prst="rect">
            <a:avLst/>
          </a:prstGeom>
          <a:noFill/>
          <a:ln>
            <a:noFill/>
          </a:ln>
        </p:spPr>
        <p:txBody>
          <a:bodyPr spcFirstLastPara="1" wrap="square" lIns="121900" tIns="60925" rIns="121900" bIns="60925" anchor="t" anchorCtr="0"/>
          <a:lstStyle>
            <a:lvl1pPr marL="457200" lvl="0" indent="-431800" algn="l" rtl="0">
              <a:lnSpc>
                <a:spcPct val="90000"/>
              </a:lnSpc>
              <a:spcBef>
                <a:spcPts val="1000"/>
              </a:spcBef>
              <a:spcAft>
                <a:spcPts val="0"/>
              </a:spcAft>
              <a:buClr>
                <a:srgbClr val="595857"/>
              </a:buClr>
              <a:buSzPts val="3200"/>
              <a:buChar char="•"/>
              <a:defRPr sz="3200"/>
            </a:lvl1pPr>
            <a:lvl2pPr marL="914400" lvl="1" indent="-406400" algn="l" rtl="0">
              <a:lnSpc>
                <a:spcPct val="90000"/>
              </a:lnSpc>
              <a:spcBef>
                <a:spcPts val="500"/>
              </a:spcBef>
              <a:spcAft>
                <a:spcPts val="0"/>
              </a:spcAft>
              <a:buClr>
                <a:srgbClr val="595857"/>
              </a:buClr>
              <a:buSzPts val="2800"/>
              <a:buChar char="•"/>
              <a:defRPr sz="2800"/>
            </a:lvl2pPr>
            <a:lvl3pPr marL="1371600" lvl="2" indent="-381000" algn="l" rtl="0">
              <a:lnSpc>
                <a:spcPct val="90000"/>
              </a:lnSpc>
              <a:spcBef>
                <a:spcPts val="500"/>
              </a:spcBef>
              <a:spcAft>
                <a:spcPts val="0"/>
              </a:spcAft>
              <a:buClr>
                <a:srgbClr val="595857"/>
              </a:buClr>
              <a:buSzPts val="2400"/>
              <a:buChar char="•"/>
              <a:defRPr sz="2400"/>
            </a:lvl3pPr>
            <a:lvl4pPr marL="1828800" lvl="3" indent="-355600" algn="l" rtl="0">
              <a:lnSpc>
                <a:spcPct val="90000"/>
              </a:lnSpc>
              <a:spcBef>
                <a:spcPts val="500"/>
              </a:spcBef>
              <a:spcAft>
                <a:spcPts val="0"/>
              </a:spcAft>
              <a:buClr>
                <a:srgbClr val="595857"/>
              </a:buClr>
              <a:buSzPts val="2000"/>
              <a:buChar char="•"/>
              <a:defRPr sz="2000"/>
            </a:lvl4pPr>
            <a:lvl5pPr marL="2286000" lvl="4" indent="-355600" algn="l" rtl="0">
              <a:lnSpc>
                <a:spcPct val="90000"/>
              </a:lnSpc>
              <a:spcBef>
                <a:spcPts val="500"/>
              </a:spcBef>
              <a:spcAft>
                <a:spcPts val="0"/>
              </a:spcAft>
              <a:buClr>
                <a:srgbClr val="595857"/>
              </a:buClr>
              <a:buSzPts val="2000"/>
              <a:buChar char="•"/>
              <a:defRPr sz="2000"/>
            </a:lvl5pPr>
            <a:lvl6pPr marL="2743200" lvl="5" indent="-355600" algn="l" rtl="0">
              <a:lnSpc>
                <a:spcPct val="90000"/>
              </a:lnSpc>
              <a:spcBef>
                <a:spcPts val="500"/>
              </a:spcBef>
              <a:spcAft>
                <a:spcPts val="0"/>
              </a:spcAft>
              <a:buClr>
                <a:schemeClr val="dk1"/>
              </a:buClr>
              <a:buSzPts val="2000"/>
              <a:buChar char="•"/>
              <a:defRPr sz="2000"/>
            </a:lvl6pPr>
            <a:lvl7pPr marL="3200400" lvl="6" indent="-355600" algn="l" rtl="0">
              <a:lnSpc>
                <a:spcPct val="90000"/>
              </a:lnSpc>
              <a:spcBef>
                <a:spcPts val="500"/>
              </a:spcBef>
              <a:spcAft>
                <a:spcPts val="0"/>
              </a:spcAft>
              <a:buClr>
                <a:schemeClr val="dk1"/>
              </a:buClr>
              <a:buSzPts val="2000"/>
              <a:buChar char="•"/>
              <a:defRPr sz="2000"/>
            </a:lvl7pPr>
            <a:lvl8pPr marL="3657600" lvl="7" indent="-355600" algn="l" rtl="0">
              <a:lnSpc>
                <a:spcPct val="90000"/>
              </a:lnSpc>
              <a:spcBef>
                <a:spcPts val="500"/>
              </a:spcBef>
              <a:spcAft>
                <a:spcPts val="0"/>
              </a:spcAft>
              <a:buClr>
                <a:schemeClr val="dk1"/>
              </a:buClr>
              <a:buSzPts val="2000"/>
              <a:buChar char="•"/>
              <a:defRPr sz="2000"/>
            </a:lvl8pPr>
            <a:lvl9pPr marL="4114800" lvl="8" indent="-355600" algn="l" rtl="0">
              <a:lnSpc>
                <a:spcPct val="90000"/>
              </a:lnSpc>
              <a:spcBef>
                <a:spcPts val="500"/>
              </a:spcBef>
              <a:spcAft>
                <a:spcPts val="0"/>
              </a:spcAft>
              <a:buClr>
                <a:schemeClr val="dk1"/>
              </a:buClr>
              <a:buSzPts val="2000"/>
              <a:buChar char="•"/>
              <a:defRPr sz="2000"/>
            </a:lvl9pPr>
          </a:lstStyle>
          <a:p>
            <a:endParaRPr/>
          </a:p>
        </p:txBody>
      </p:sp>
      <p:sp>
        <p:nvSpPr>
          <p:cNvPr id="569" name="Google Shape;569;p74"/>
          <p:cNvSpPr txBox="1">
            <a:spLocks noGrp="1"/>
          </p:cNvSpPr>
          <p:nvPr>
            <p:ph type="body" idx="2"/>
          </p:nvPr>
        </p:nvSpPr>
        <p:spPr>
          <a:xfrm>
            <a:off x="839788" y="2057400"/>
            <a:ext cx="3932400" cy="3811500"/>
          </a:xfrm>
          <a:prstGeom prst="rect">
            <a:avLst/>
          </a:prstGeom>
          <a:noFill/>
          <a:ln>
            <a:noFill/>
          </a:ln>
        </p:spPr>
        <p:txBody>
          <a:bodyPr spcFirstLastPara="1" wrap="square" lIns="121900" tIns="60925" rIns="121900" bIns="60925" anchor="t" anchorCtr="0"/>
          <a:lstStyle>
            <a:lvl1pPr marL="457200" lvl="0" indent="-228600" algn="l" rtl="0">
              <a:lnSpc>
                <a:spcPct val="90000"/>
              </a:lnSpc>
              <a:spcBef>
                <a:spcPts val="1000"/>
              </a:spcBef>
              <a:spcAft>
                <a:spcPts val="0"/>
              </a:spcAft>
              <a:buClr>
                <a:srgbClr val="595857"/>
              </a:buClr>
              <a:buSzPts val="1600"/>
              <a:buNone/>
              <a:defRPr sz="1600"/>
            </a:lvl1pPr>
            <a:lvl2pPr marL="914400" lvl="1" indent="-228600" algn="l" rtl="0">
              <a:lnSpc>
                <a:spcPct val="90000"/>
              </a:lnSpc>
              <a:spcBef>
                <a:spcPts val="500"/>
              </a:spcBef>
              <a:spcAft>
                <a:spcPts val="0"/>
              </a:spcAft>
              <a:buClr>
                <a:srgbClr val="595857"/>
              </a:buClr>
              <a:buSzPts val="1400"/>
              <a:buNone/>
              <a:defRPr sz="1400"/>
            </a:lvl2pPr>
            <a:lvl3pPr marL="1371600" lvl="2" indent="-228600" algn="l" rtl="0">
              <a:lnSpc>
                <a:spcPct val="90000"/>
              </a:lnSpc>
              <a:spcBef>
                <a:spcPts val="500"/>
              </a:spcBef>
              <a:spcAft>
                <a:spcPts val="0"/>
              </a:spcAft>
              <a:buClr>
                <a:srgbClr val="595857"/>
              </a:buClr>
              <a:buSzPts val="1200"/>
              <a:buNone/>
              <a:defRPr sz="1200"/>
            </a:lvl3pPr>
            <a:lvl4pPr marL="1828800" lvl="3" indent="-228600" algn="l" rtl="0">
              <a:lnSpc>
                <a:spcPct val="90000"/>
              </a:lnSpc>
              <a:spcBef>
                <a:spcPts val="500"/>
              </a:spcBef>
              <a:spcAft>
                <a:spcPts val="0"/>
              </a:spcAft>
              <a:buClr>
                <a:srgbClr val="595857"/>
              </a:buClr>
              <a:buSzPts val="1000"/>
              <a:buNone/>
              <a:defRPr sz="1000"/>
            </a:lvl4pPr>
            <a:lvl5pPr marL="2286000" lvl="4" indent="-228600" algn="l" rtl="0">
              <a:lnSpc>
                <a:spcPct val="90000"/>
              </a:lnSpc>
              <a:spcBef>
                <a:spcPts val="500"/>
              </a:spcBef>
              <a:spcAft>
                <a:spcPts val="0"/>
              </a:spcAft>
              <a:buClr>
                <a:srgbClr val="595857"/>
              </a:buClr>
              <a:buSzPts val="1000"/>
              <a:buNone/>
              <a:defRPr sz="1000"/>
            </a:lvl5pPr>
            <a:lvl6pPr marL="2743200" lvl="5" indent="-228600" algn="l" rtl="0">
              <a:lnSpc>
                <a:spcPct val="90000"/>
              </a:lnSpc>
              <a:spcBef>
                <a:spcPts val="500"/>
              </a:spcBef>
              <a:spcAft>
                <a:spcPts val="0"/>
              </a:spcAft>
              <a:buClr>
                <a:schemeClr val="dk1"/>
              </a:buClr>
              <a:buSzPts val="1000"/>
              <a:buNone/>
              <a:defRPr sz="1000"/>
            </a:lvl6pPr>
            <a:lvl7pPr marL="3200400" lvl="6" indent="-228600" algn="l" rtl="0">
              <a:lnSpc>
                <a:spcPct val="90000"/>
              </a:lnSpc>
              <a:spcBef>
                <a:spcPts val="500"/>
              </a:spcBef>
              <a:spcAft>
                <a:spcPts val="0"/>
              </a:spcAft>
              <a:buClr>
                <a:schemeClr val="dk1"/>
              </a:buClr>
              <a:buSzPts val="1000"/>
              <a:buNone/>
              <a:defRPr sz="1000"/>
            </a:lvl7pPr>
            <a:lvl8pPr marL="3657600" lvl="7" indent="-228600" algn="l" rtl="0">
              <a:lnSpc>
                <a:spcPct val="90000"/>
              </a:lnSpc>
              <a:spcBef>
                <a:spcPts val="500"/>
              </a:spcBef>
              <a:spcAft>
                <a:spcPts val="0"/>
              </a:spcAft>
              <a:buClr>
                <a:schemeClr val="dk1"/>
              </a:buClr>
              <a:buSzPts val="1000"/>
              <a:buNone/>
              <a:defRPr sz="1000"/>
            </a:lvl8pPr>
            <a:lvl9pPr marL="4114800" lvl="8" indent="-228600" algn="l" rtl="0">
              <a:lnSpc>
                <a:spcPct val="90000"/>
              </a:lnSpc>
              <a:spcBef>
                <a:spcPts val="500"/>
              </a:spcBef>
              <a:spcAft>
                <a:spcPts val="0"/>
              </a:spcAft>
              <a:buClr>
                <a:schemeClr val="dk1"/>
              </a:buClr>
              <a:buSzPts val="1000"/>
              <a:buNone/>
              <a:defRPr sz="1000"/>
            </a:lvl9pPr>
          </a:lstStyle>
          <a:p>
            <a:endParaRPr/>
          </a:p>
        </p:txBody>
      </p:sp>
      <p:sp>
        <p:nvSpPr>
          <p:cNvPr id="570" name="Google Shape;570;p74"/>
          <p:cNvSpPr txBox="1">
            <a:spLocks noGrp="1"/>
          </p:cNvSpPr>
          <p:nvPr>
            <p:ph type="dt" idx="10"/>
          </p:nvPr>
        </p:nvSpPr>
        <p:spPr>
          <a:xfrm>
            <a:off x="6351" y="6356351"/>
            <a:ext cx="701700" cy="266700"/>
          </a:xfrm>
          <a:prstGeom prst="rect">
            <a:avLst/>
          </a:prstGeom>
          <a:noFill/>
          <a:ln>
            <a:noFill/>
          </a:ln>
        </p:spPr>
        <p:txBody>
          <a:bodyPr spcFirstLastPara="1" wrap="square" lIns="121900" tIns="60925" rIns="121900" bIns="60925" anchor="ctr" anchorCtr="0"/>
          <a:lstStyle>
            <a:lvl1pPr lvl="0" algn="l" rtl="0">
              <a:spcBef>
                <a:spcPts val="0"/>
              </a:spcBef>
              <a:spcAft>
                <a:spcPts val="0"/>
              </a:spcAft>
              <a:buSzPts val="1900"/>
              <a:buNone/>
              <a:defRPr/>
            </a:lvl1pPr>
            <a:lvl2pPr lvl="1" algn="l" rtl="0">
              <a:spcBef>
                <a:spcPts val="0"/>
              </a:spcBef>
              <a:spcAft>
                <a:spcPts val="0"/>
              </a:spcAft>
              <a:buSzPts val="1900"/>
              <a:buNone/>
              <a:defRPr/>
            </a:lvl2pPr>
            <a:lvl3pPr lvl="2" algn="l" rtl="0">
              <a:spcBef>
                <a:spcPts val="0"/>
              </a:spcBef>
              <a:spcAft>
                <a:spcPts val="0"/>
              </a:spcAft>
              <a:buSzPts val="1900"/>
              <a:buNone/>
              <a:defRPr/>
            </a:lvl3pPr>
            <a:lvl4pPr lvl="3" algn="l" rtl="0">
              <a:spcBef>
                <a:spcPts val="0"/>
              </a:spcBef>
              <a:spcAft>
                <a:spcPts val="0"/>
              </a:spcAft>
              <a:buSzPts val="1900"/>
              <a:buNone/>
              <a:defRPr/>
            </a:lvl4pPr>
            <a:lvl5pPr lvl="4" algn="l" rtl="0">
              <a:spcBef>
                <a:spcPts val="0"/>
              </a:spcBef>
              <a:spcAft>
                <a:spcPts val="0"/>
              </a:spcAft>
              <a:buSzPts val="1900"/>
              <a:buNone/>
              <a:defRPr/>
            </a:lvl5pPr>
            <a:lvl6pPr lvl="5" algn="l" rtl="0">
              <a:spcBef>
                <a:spcPts val="0"/>
              </a:spcBef>
              <a:spcAft>
                <a:spcPts val="0"/>
              </a:spcAft>
              <a:buSzPts val="1900"/>
              <a:buNone/>
              <a:defRPr/>
            </a:lvl6pPr>
            <a:lvl7pPr lvl="6" algn="l" rtl="0">
              <a:spcBef>
                <a:spcPts val="0"/>
              </a:spcBef>
              <a:spcAft>
                <a:spcPts val="0"/>
              </a:spcAft>
              <a:buSzPts val="1900"/>
              <a:buNone/>
              <a:defRPr/>
            </a:lvl7pPr>
            <a:lvl8pPr lvl="7" algn="l" rtl="0">
              <a:spcBef>
                <a:spcPts val="0"/>
              </a:spcBef>
              <a:spcAft>
                <a:spcPts val="0"/>
              </a:spcAft>
              <a:buSzPts val="1900"/>
              <a:buNone/>
              <a:defRPr/>
            </a:lvl8pPr>
            <a:lvl9pPr lvl="8" algn="l" rtl="0">
              <a:spcBef>
                <a:spcPts val="0"/>
              </a:spcBef>
              <a:spcAft>
                <a:spcPts val="0"/>
              </a:spcAft>
              <a:buSzPts val="1900"/>
              <a:buNone/>
              <a:defRPr/>
            </a:lvl9pPr>
          </a:lstStyle>
          <a:p>
            <a:endParaRPr/>
          </a:p>
        </p:txBody>
      </p:sp>
      <p:sp>
        <p:nvSpPr>
          <p:cNvPr id="571" name="Google Shape;571;p74"/>
          <p:cNvSpPr txBox="1">
            <a:spLocks noGrp="1"/>
          </p:cNvSpPr>
          <p:nvPr>
            <p:ph type="sldNum" idx="12"/>
          </p:nvPr>
        </p:nvSpPr>
        <p:spPr>
          <a:xfrm>
            <a:off x="8610600" y="6356352"/>
            <a:ext cx="2743200" cy="365100"/>
          </a:xfrm>
          <a:prstGeom prst="rect">
            <a:avLst/>
          </a:prstGeom>
          <a:noFill/>
          <a:ln>
            <a:noFill/>
          </a:ln>
        </p:spPr>
        <p:txBody>
          <a:bodyPr spcFirstLastPara="1" wrap="square" lIns="121900" tIns="60925" rIns="121900" bIns="60925" anchor="ctr" anchorCtr="0">
            <a:noAutofit/>
          </a:bodyPr>
          <a:lstStyle>
            <a:lvl1pPr marL="0" marR="0" lvl="0" indent="0" algn="r" rtl="0">
              <a:spcBef>
                <a:spcPts val="0"/>
              </a:spcBef>
              <a:spcAft>
                <a:spcPts val="0"/>
              </a:spcAft>
              <a:buNone/>
              <a:defRPr sz="1200">
                <a:solidFill>
                  <a:srgbClr val="888888"/>
                </a:solidFill>
                <a:latin typeface="Calibri"/>
                <a:ea typeface="Calibri"/>
                <a:cs typeface="Calibri"/>
                <a:sym typeface="Calibri"/>
              </a:defRPr>
            </a:lvl1pPr>
            <a:lvl2pPr marL="0" marR="0" lvl="1" indent="0" algn="r" rtl="0">
              <a:spcBef>
                <a:spcPts val="0"/>
              </a:spcBef>
              <a:spcAft>
                <a:spcPts val="0"/>
              </a:spcAft>
              <a:buNone/>
              <a:defRPr sz="1200">
                <a:solidFill>
                  <a:srgbClr val="888888"/>
                </a:solidFill>
                <a:latin typeface="Calibri"/>
                <a:ea typeface="Calibri"/>
                <a:cs typeface="Calibri"/>
                <a:sym typeface="Calibri"/>
              </a:defRPr>
            </a:lvl2pPr>
            <a:lvl3pPr marL="0" marR="0" lvl="2" indent="0" algn="r" rtl="0">
              <a:spcBef>
                <a:spcPts val="0"/>
              </a:spcBef>
              <a:spcAft>
                <a:spcPts val="0"/>
              </a:spcAft>
              <a:buNone/>
              <a:defRPr sz="1200">
                <a:solidFill>
                  <a:srgbClr val="888888"/>
                </a:solidFill>
                <a:latin typeface="Calibri"/>
                <a:ea typeface="Calibri"/>
                <a:cs typeface="Calibri"/>
                <a:sym typeface="Calibri"/>
              </a:defRPr>
            </a:lvl3pPr>
            <a:lvl4pPr marL="0" marR="0" lvl="3" indent="0" algn="r" rtl="0">
              <a:spcBef>
                <a:spcPts val="0"/>
              </a:spcBef>
              <a:spcAft>
                <a:spcPts val="0"/>
              </a:spcAft>
              <a:buNone/>
              <a:defRPr sz="1200">
                <a:solidFill>
                  <a:srgbClr val="888888"/>
                </a:solidFill>
                <a:latin typeface="Calibri"/>
                <a:ea typeface="Calibri"/>
                <a:cs typeface="Calibri"/>
                <a:sym typeface="Calibri"/>
              </a:defRPr>
            </a:lvl4pPr>
            <a:lvl5pPr marL="0" marR="0" lvl="4" indent="0" algn="r" rtl="0">
              <a:spcBef>
                <a:spcPts val="0"/>
              </a:spcBef>
              <a:spcAft>
                <a:spcPts val="0"/>
              </a:spcAft>
              <a:buNone/>
              <a:defRPr sz="1200">
                <a:solidFill>
                  <a:srgbClr val="888888"/>
                </a:solidFill>
                <a:latin typeface="Calibri"/>
                <a:ea typeface="Calibri"/>
                <a:cs typeface="Calibri"/>
                <a:sym typeface="Calibri"/>
              </a:defRPr>
            </a:lvl5pPr>
            <a:lvl6pPr marL="0" marR="0" lvl="5" indent="0" algn="r" rtl="0">
              <a:spcBef>
                <a:spcPts val="0"/>
              </a:spcBef>
              <a:spcAft>
                <a:spcPts val="0"/>
              </a:spcAft>
              <a:buNone/>
              <a:defRPr sz="1200">
                <a:solidFill>
                  <a:srgbClr val="888888"/>
                </a:solidFill>
                <a:latin typeface="Calibri"/>
                <a:ea typeface="Calibri"/>
                <a:cs typeface="Calibri"/>
                <a:sym typeface="Calibri"/>
              </a:defRPr>
            </a:lvl6pPr>
            <a:lvl7pPr marL="0" marR="0" lvl="6" indent="0" algn="r" rtl="0">
              <a:spcBef>
                <a:spcPts val="0"/>
              </a:spcBef>
              <a:spcAft>
                <a:spcPts val="0"/>
              </a:spcAft>
              <a:buNone/>
              <a:defRPr sz="1200">
                <a:solidFill>
                  <a:srgbClr val="888888"/>
                </a:solidFill>
                <a:latin typeface="Calibri"/>
                <a:ea typeface="Calibri"/>
                <a:cs typeface="Calibri"/>
                <a:sym typeface="Calibri"/>
              </a:defRPr>
            </a:lvl7pPr>
            <a:lvl8pPr marL="0" marR="0" lvl="7" indent="0" algn="r" rtl="0">
              <a:spcBef>
                <a:spcPts val="0"/>
              </a:spcBef>
              <a:spcAft>
                <a:spcPts val="0"/>
              </a:spcAft>
              <a:buNone/>
              <a:defRPr sz="1200">
                <a:solidFill>
                  <a:srgbClr val="888888"/>
                </a:solidFill>
                <a:latin typeface="Calibri"/>
                <a:ea typeface="Calibri"/>
                <a:cs typeface="Calibri"/>
                <a:sym typeface="Calibri"/>
              </a:defRPr>
            </a:lvl8pPr>
            <a:lvl9pPr marL="0" marR="0" lvl="8" indent="0" algn="r" rtl="0">
              <a:spcBef>
                <a:spcPts val="0"/>
              </a:spcBef>
              <a:spcAft>
                <a:spcPts val="0"/>
              </a:spcAft>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572"/>
        <p:cNvGrpSpPr/>
        <p:nvPr/>
      </p:nvGrpSpPr>
      <p:grpSpPr>
        <a:xfrm>
          <a:off x="0" y="0"/>
          <a:ext cx="0" cy="0"/>
          <a:chOff x="0" y="0"/>
          <a:chExt cx="0" cy="0"/>
        </a:xfrm>
      </p:grpSpPr>
      <p:sp>
        <p:nvSpPr>
          <p:cNvPr id="573" name="Google Shape;573;p75"/>
          <p:cNvSpPr/>
          <p:nvPr/>
        </p:nvSpPr>
        <p:spPr>
          <a:xfrm>
            <a:off x="-90488" y="-57151"/>
            <a:ext cx="12282300" cy="6923100"/>
          </a:xfrm>
          <a:prstGeom prst="rect">
            <a:avLst/>
          </a:prstGeom>
          <a:solidFill>
            <a:srgbClr val="EEF9FC"/>
          </a:solidFill>
          <a:ln>
            <a:noFill/>
          </a:ln>
        </p:spPr>
        <p:txBody>
          <a:bodyPr spcFirstLastPara="1" wrap="square" lIns="121900" tIns="60925" rIns="121900" bIns="60925"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574" name="Google Shape;574;p75"/>
          <p:cNvPicPr preferRelativeResize="0"/>
          <p:nvPr/>
        </p:nvPicPr>
        <p:blipFill rotWithShape="1">
          <a:blip r:embed="rId2">
            <a:alphaModFix/>
          </a:blip>
          <a:srcRect r="22438" b="43019"/>
          <a:stretch/>
        </p:blipFill>
        <p:spPr>
          <a:xfrm>
            <a:off x="8235952" y="5599114"/>
            <a:ext cx="4075113" cy="1312863"/>
          </a:xfrm>
          <a:prstGeom prst="rect">
            <a:avLst/>
          </a:prstGeom>
          <a:noFill/>
          <a:ln>
            <a:noFill/>
          </a:ln>
        </p:spPr>
      </p:pic>
      <p:sp>
        <p:nvSpPr>
          <p:cNvPr id="575" name="Google Shape;575;p75"/>
          <p:cNvSpPr txBox="1"/>
          <p:nvPr/>
        </p:nvSpPr>
        <p:spPr>
          <a:xfrm>
            <a:off x="850900" y="6356352"/>
            <a:ext cx="5029200" cy="365100"/>
          </a:xfrm>
          <a:prstGeom prst="rect">
            <a:avLst/>
          </a:prstGeom>
          <a:noFill/>
          <a:ln>
            <a:noFill/>
          </a:ln>
        </p:spPr>
        <p:txBody>
          <a:bodyPr spcFirstLastPara="1" wrap="square" lIns="121900" tIns="60925" rIns="121900" bIns="60925" anchor="ctr" anchorCtr="0">
            <a:noAutofit/>
          </a:bodyPr>
          <a:lstStyle/>
          <a:p>
            <a:pPr marL="0" marR="0" lvl="0" indent="0" algn="ctr" rtl="0">
              <a:spcBef>
                <a:spcPts val="0"/>
              </a:spcBef>
              <a:spcAft>
                <a:spcPts val="0"/>
              </a:spcAft>
              <a:buNone/>
            </a:pPr>
            <a:r>
              <a:rPr lang="en-US" sz="1200">
                <a:solidFill>
                  <a:srgbClr val="888888"/>
                </a:solidFill>
                <a:latin typeface="Calibri"/>
                <a:ea typeface="Calibri"/>
                <a:cs typeface="Calibri"/>
                <a:sym typeface="Calibri"/>
              </a:rPr>
              <a:t>© 2019 University Corporation for Atmospheric Research. All Rights Reserved </a:t>
            </a:r>
            <a:endParaRPr sz="1200">
              <a:solidFill>
                <a:srgbClr val="888888"/>
              </a:solidFill>
              <a:latin typeface="Calibri"/>
              <a:ea typeface="Calibri"/>
              <a:cs typeface="Calibri"/>
              <a:sym typeface="Calibri"/>
            </a:endParaRPr>
          </a:p>
        </p:txBody>
      </p:sp>
      <p:sp>
        <p:nvSpPr>
          <p:cNvPr id="576" name="Google Shape;576;p75"/>
          <p:cNvSpPr txBox="1">
            <a:spLocks noGrp="1"/>
          </p:cNvSpPr>
          <p:nvPr>
            <p:ph type="title"/>
          </p:nvPr>
        </p:nvSpPr>
        <p:spPr>
          <a:xfrm>
            <a:off x="839788" y="457200"/>
            <a:ext cx="3932400" cy="1600500"/>
          </a:xfrm>
          <a:prstGeom prst="rect">
            <a:avLst/>
          </a:prstGeom>
          <a:noFill/>
          <a:ln>
            <a:noFill/>
          </a:ln>
        </p:spPr>
        <p:txBody>
          <a:bodyPr spcFirstLastPara="1" wrap="square" lIns="121900" tIns="60925" rIns="121900" bIns="60925" anchor="b" anchorCtr="0"/>
          <a:lstStyle>
            <a:lvl1pPr lvl="0" algn="l" rtl="0">
              <a:lnSpc>
                <a:spcPct val="90000"/>
              </a:lnSpc>
              <a:spcBef>
                <a:spcPts val="0"/>
              </a:spcBef>
              <a:spcAft>
                <a:spcPts val="0"/>
              </a:spcAft>
              <a:buSzPts val="1900"/>
              <a:buNone/>
              <a:defRPr sz="3200"/>
            </a:lvl1pPr>
            <a:lvl2pPr lvl="1" algn="l" rtl="0">
              <a:lnSpc>
                <a:spcPct val="90000"/>
              </a:lnSpc>
              <a:spcBef>
                <a:spcPts val="0"/>
              </a:spcBef>
              <a:spcAft>
                <a:spcPts val="0"/>
              </a:spcAft>
              <a:buSzPts val="1900"/>
              <a:buNone/>
              <a:defRPr/>
            </a:lvl2pPr>
            <a:lvl3pPr lvl="2" algn="l" rtl="0">
              <a:lnSpc>
                <a:spcPct val="90000"/>
              </a:lnSpc>
              <a:spcBef>
                <a:spcPts val="0"/>
              </a:spcBef>
              <a:spcAft>
                <a:spcPts val="0"/>
              </a:spcAft>
              <a:buSzPts val="1900"/>
              <a:buNone/>
              <a:defRPr/>
            </a:lvl3pPr>
            <a:lvl4pPr lvl="3" algn="l" rtl="0">
              <a:lnSpc>
                <a:spcPct val="90000"/>
              </a:lnSpc>
              <a:spcBef>
                <a:spcPts val="0"/>
              </a:spcBef>
              <a:spcAft>
                <a:spcPts val="0"/>
              </a:spcAft>
              <a:buSzPts val="1900"/>
              <a:buNone/>
              <a:defRPr/>
            </a:lvl4pPr>
            <a:lvl5pPr lvl="4" algn="l" rtl="0">
              <a:lnSpc>
                <a:spcPct val="90000"/>
              </a:lnSpc>
              <a:spcBef>
                <a:spcPts val="0"/>
              </a:spcBef>
              <a:spcAft>
                <a:spcPts val="0"/>
              </a:spcAft>
              <a:buSzPts val="1900"/>
              <a:buNone/>
              <a:defRPr/>
            </a:lvl5pPr>
            <a:lvl6pPr lvl="5" algn="l" rtl="0">
              <a:lnSpc>
                <a:spcPct val="90000"/>
              </a:lnSpc>
              <a:spcBef>
                <a:spcPts val="0"/>
              </a:spcBef>
              <a:spcAft>
                <a:spcPts val="0"/>
              </a:spcAft>
              <a:buSzPts val="1900"/>
              <a:buNone/>
              <a:defRPr/>
            </a:lvl6pPr>
            <a:lvl7pPr lvl="6" algn="l" rtl="0">
              <a:lnSpc>
                <a:spcPct val="90000"/>
              </a:lnSpc>
              <a:spcBef>
                <a:spcPts val="0"/>
              </a:spcBef>
              <a:spcAft>
                <a:spcPts val="0"/>
              </a:spcAft>
              <a:buSzPts val="1900"/>
              <a:buNone/>
              <a:defRPr/>
            </a:lvl7pPr>
            <a:lvl8pPr lvl="7" algn="l" rtl="0">
              <a:lnSpc>
                <a:spcPct val="90000"/>
              </a:lnSpc>
              <a:spcBef>
                <a:spcPts val="0"/>
              </a:spcBef>
              <a:spcAft>
                <a:spcPts val="0"/>
              </a:spcAft>
              <a:buSzPts val="1900"/>
              <a:buNone/>
              <a:defRPr/>
            </a:lvl8pPr>
            <a:lvl9pPr lvl="8" algn="l" rtl="0">
              <a:lnSpc>
                <a:spcPct val="90000"/>
              </a:lnSpc>
              <a:spcBef>
                <a:spcPts val="0"/>
              </a:spcBef>
              <a:spcAft>
                <a:spcPts val="0"/>
              </a:spcAft>
              <a:buSzPts val="1900"/>
              <a:buNone/>
              <a:defRPr/>
            </a:lvl9pPr>
          </a:lstStyle>
          <a:p>
            <a:endParaRPr/>
          </a:p>
        </p:txBody>
      </p:sp>
      <p:sp>
        <p:nvSpPr>
          <p:cNvPr id="577" name="Google Shape;577;p75"/>
          <p:cNvSpPr>
            <a:spLocks noGrp="1"/>
          </p:cNvSpPr>
          <p:nvPr>
            <p:ph type="pic" idx="2"/>
          </p:nvPr>
        </p:nvSpPr>
        <p:spPr>
          <a:xfrm>
            <a:off x="5183188" y="987427"/>
            <a:ext cx="6172500" cy="4873500"/>
          </a:xfrm>
          <a:prstGeom prst="rect">
            <a:avLst/>
          </a:prstGeom>
          <a:noFill/>
          <a:ln>
            <a:noFill/>
          </a:ln>
        </p:spPr>
        <p:txBody>
          <a:bodyPr spcFirstLastPara="1" wrap="square" lIns="121900" tIns="60925" rIns="121900" bIns="60925" anchor="t" anchorCtr="0"/>
          <a:lstStyle>
            <a:lvl1pPr marR="0" lvl="0" algn="l" rtl="0">
              <a:lnSpc>
                <a:spcPct val="90000"/>
              </a:lnSpc>
              <a:spcBef>
                <a:spcPts val="1000"/>
              </a:spcBef>
              <a:spcAft>
                <a:spcPts val="0"/>
              </a:spcAft>
              <a:buClr>
                <a:srgbClr val="595857"/>
              </a:buClr>
              <a:buSzPts val="3200"/>
              <a:buFont typeface="Arial"/>
              <a:buNone/>
              <a:defRPr sz="3200" b="0" i="0" u="none" strike="noStrike" cap="none">
                <a:solidFill>
                  <a:srgbClr val="595857"/>
                </a:solidFill>
                <a:latin typeface="Open Sans"/>
                <a:ea typeface="Open Sans"/>
                <a:cs typeface="Open Sans"/>
                <a:sym typeface="Open Sans"/>
              </a:defRPr>
            </a:lvl1pPr>
            <a:lvl2pPr marR="0" lvl="1" algn="l" rtl="0">
              <a:lnSpc>
                <a:spcPct val="90000"/>
              </a:lnSpc>
              <a:spcBef>
                <a:spcPts val="500"/>
              </a:spcBef>
              <a:spcAft>
                <a:spcPts val="0"/>
              </a:spcAft>
              <a:buClr>
                <a:srgbClr val="595857"/>
              </a:buClr>
              <a:buSzPts val="2800"/>
              <a:buFont typeface="Arial"/>
              <a:buNone/>
              <a:defRPr sz="2800" b="0" i="0" u="none" strike="noStrike" cap="none">
                <a:solidFill>
                  <a:srgbClr val="595857"/>
                </a:solidFill>
                <a:latin typeface="Open Sans"/>
                <a:ea typeface="Open Sans"/>
                <a:cs typeface="Open Sans"/>
                <a:sym typeface="Open Sans"/>
              </a:defRPr>
            </a:lvl2pPr>
            <a:lvl3pPr marR="0" lvl="2" algn="l" rtl="0">
              <a:lnSpc>
                <a:spcPct val="90000"/>
              </a:lnSpc>
              <a:spcBef>
                <a:spcPts val="500"/>
              </a:spcBef>
              <a:spcAft>
                <a:spcPts val="0"/>
              </a:spcAft>
              <a:buClr>
                <a:srgbClr val="595857"/>
              </a:buClr>
              <a:buSzPts val="2400"/>
              <a:buFont typeface="Arial"/>
              <a:buNone/>
              <a:defRPr sz="2400" b="0" i="0" u="none" strike="noStrike" cap="none">
                <a:solidFill>
                  <a:srgbClr val="595857"/>
                </a:solidFill>
                <a:latin typeface="Open Sans"/>
                <a:ea typeface="Open Sans"/>
                <a:cs typeface="Open Sans"/>
                <a:sym typeface="Open Sans"/>
              </a:defRPr>
            </a:lvl3pPr>
            <a:lvl4pPr marR="0" lvl="3" algn="l" rtl="0">
              <a:lnSpc>
                <a:spcPct val="90000"/>
              </a:lnSpc>
              <a:spcBef>
                <a:spcPts val="500"/>
              </a:spcBef>
              <a:spcAft>
                <a:spcPts val="0"/>
              </a:spcAft>
              <a:buClr>
                <a:srgbClr val="595857"/>
              </a:buClr>
              <a:buSzPts val="2000"/>
              <a:buFont typeface="Arial"/>
              <a:buNone/>
              <a:defRPr sz="2000" b="0" i="0" u="none" strike="noStrike" cap="none">
                <a:solidFill>
                  <a:srgbClr val="595857"/>
                </a:solidFill>
                <a:latin typeface="Open Sans"/>
                <a:ea typeface="Open Sans"/>
                <a:cs typeface="Open Sans"/>
                <a:sym typeface="Open Sans"/>
              </a:defRPr>
            </a:lvl4pPr>
            <a:lvl5pPr marR="0" lvl="4" algn="l" rtl="0">
              <a:lnSpc>
                <a:spcPct val="90000"/>
              </a:lnSpc>
              <a:spcBef>
                <a:spcPts val="500"/>
              </a:spcBef>
              <a:spcAft>
                <a:spcPts val="0"/>
              </a:spcAft>
              <a:buClr>
                <a:srgbClr val="595857"/>
              </a:buClr>
              <a:buSzPts val="2000"/>
              <a:buFont typeface="Arial"/>
              <a:buNone/>
              <a:defRPr sz="2000" b="0" i="0" u="none" strike="noStrike" cap="none">
                <a:solidFill>
                  <a:srgbClr val="595857"/>
                </a:solidFill>
                <a:latin typeface="Open Sans"/>
                <a:ea typeface="Open Sans"/>
                <a:cs typeface="Open Sans"/>
                <a:sym typeface="Open Sans"/>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578" name="Google Shape;578;p75"/>
          <p:cNvSpPr txBox="1">
            <a:spLocks noGrp="1"/>
          </p:cNvSpPr>
          <p:nvPr>
            <p:ph type="body" idx="1"/>
          </p:nvPr>
        </p:nvSpPr>
        <p:spPr>
          <a:xfrm>
            <a:off x="839788" y="2057400"/>
            <a:ext cx="3932400" cy="3811500"/>
          </a:xfrm>
          <a:prstGeom prst="rect">
            <a:avLst/>
          </a:prstGeom>
          <a:noFill/>
          <a:ln>
            <a:noFill/>
          </a:ln>
        </p:spPr>
        <p:txBody>
          <a:bodyPr spcFirstLastPara="1" wrap="square" lIns="121900" tIns="60925" rIns="121900" bIns="60925" anchor="t" anchorCtr="0"/>
          <a:lstStyle>
            <a:lvl1pPr marL="457200" lvl="0" indent="-228600" algn="l" rtl="0">
              <a:lnSpc>
                <a:spcPct val="90000"/>
              </a:lnSpc>
              <a:spcBef>
                <a:spcPts val="1000"/>
              </a:spcBef>
              <a:spcAft>
                <a:spcPts val="0"/>
              </a:spcAft>
              <a:buClr>
                <a:srgbClr val="595857"/>
              </a:buClr>
              <a:buSzPts val="1600"/>
              <a:buNone/>
              <a:defRPr sz="1600"/>
            </a:lvl1pPr>
            <a:lvl2pPr marL="914400" lvl="1" indent="-228600" algn="l" rtl="0">
              <a:lnSpc>
                <a:spcPct val="90000"/>
              </a:lnSpc>
              <a:spcBef>
                <a:spcPts val="500"/>
              </a:spcBef>
              <a:spcAft>
                <a:spcPts val="0"/>
              </a:spcAft>
              <a:buClr>
                <a:srgbClr val="595857"/>
              </a:buClr>
              <a:buSzPts val="1400"/>
              <a:buNone/>
              <a:defRPr sz="1400"/>
            </a:lvl2pPr>
            <a:lvl3pPr marL="1371600" lvl="2" indent="-228600" algn="l" rtl="0">
              <a:lnSpc>
                <a:spcPct val="90000"/>
              </a:lnSpc>
              <a:spcBef>
                <a:spcPts val="500"/>
              </a:spcBef>
              <a:spcAft>
                <a:spcPts val="0"/>
              </a:spcAft>
              <a:buClr>
                <a:srgbClr val="595857"/>
              </a:buClr>
              <a:buSzPts val="1200"/>
              <a:buNone/>
              <a:defRPr sz="1200"/>
            </a:lvl3pPr>
            <a:lvl4pPr marL="1828800" lvl="3" indent="-228600" algn="l" rtl="0">
              <a:lnSpc>
                <a:spcPct val="90000"/>
              </a:lnSpc>
              <a:spcBef>
                <a:spcPts val="500"/>
              </a:spcBef>
              <a:spcAft>
                <a:spcPts val="0"/>
              </a:spcAft>
              <a:buClr>
                <a:srgbClr val="595857"/>
              </a:buClr>
              <a:buSzPts val="1000"/>
              <a:buNone/>
              <a:defRPr sz="1000"/>
            </a:lvl4pPr>
            <a:lvl5pPr marL="2286000" lvl="4" indent="-228600" algn="l" rtl="0">
              <a:lnSpc>
                <a:spcPct val="90000"/>
              </a:lnSpc>
              <a:spcBef>
                <a:spcPts val="500"/>
              </a:spcBef>
              <a:spcAft>
                <a:spcPts val="0"/>
              </a:spcAft>
              <a:buClr>
                <a:srgbClr val="595857"/>
              </a:buClr>
              <a:buSzPts val="1000"/>
              <a:buNone/>
              <a:defRPr sz="1000"/>
            </a:lvl5pPr>
            <a:lvl6pPr marL="2743200" lvl="5" indent="-228600" algn="l" rtl="0">
              <a:lnSpc>
                <a:spcPct val="90000"/>
              </a:lnSpc>
              <a:spcBef>
                <a:spcPts val="500"/>
              </a:spcBef>
              <a:spcAft>
                <a:spcPts val="0"/>
              </a:spcAft>
              <a:buClr>
                <a:schemeClr val="dk1"/>
              </a:buClr>
              <a:buSzPts val="1000"/>
              <a:buNone/>
              <a:defRPr sz="1000"/>
            </a:lvl6pPr>
            <a:lvl7pPr marL="3200400" lvl="6" indent="-228600" algn="l" rtl="0">
              <a:lnSpc>
                <a:spcPct val="90000"/>
              </a:lnSpc>
              <a:spcBef>
                <a:spcPts val="500"/>
              </a:spcBef>
              <a:spcAft>
                <a:spcPts val="0"/>
              </a:spcAft>
              <a:buClr>
                <a:schemeClr val="dk1"/>
              </a:buClr>
              <a:buSzPts val="1000"/>
              <a:buNone/>
              <a:defRPr sz="1000"/>
            </a:lvl7pPr>
            <a:lvl8pPr marL="3657600" lvl="7" indent="-228600" algn="l" rtl="0">
              <a:lnSpc>
                <a:spcPct val="90000"/>
              </a:lnSpc>
              <a:spcBef>
                <a:spcPts val="500"/>
              </a:spcBef>
              <a:spcAft>
                <a:spcPts val="0"/>
              </a:spcAft>
              <a:buClr>
                <a:schemeClr val="dk1"/>
              </a:buClr>
              <a:buSzPts val="1000"/>
              <a:buNone/>
              <a:defRPr sz="1000"/>
            </a:lvl8pPr>
            <a:lvl9pPr marL="4114800" lvl="8" indent="-228600" algn="l" rtl="0">
              <a:lnSpc>
                <a:spcPct val="90000"/>
              </a:lnSpc>
              <a:spcBef>
                <a:spcPts val="500"/>
              </a:spcBef>
              <a:spcAft>
                <a:spcPts val="0"/>
              </a:spcAft>
              <a:buClr>
                <a:schemeClr val="dk1"/>
              </a:buClr>
              <a:buSzPts val="1000"/>
              <a:buNone/>
              <a:defRPr sz="1000"/>
            </a:lvl9pPr>
          </a:lstStyle>
          <a:p>
            <a:endParaRPr/>
          </a:p>
        </p:txBody>
      </p:sp>
      <p:sp>
        <p:nvSpPr>
          <p:cNvPr id="579" name="Google Shape;579;p75"/>
          <p:cNvSpPr txBox="1">
            <a:spLocks noGrp="1"/>
          </p:cNvSpPr>
          <p:nvPr>
            <p:ph type="dt" idx="10"/>
          </p:nvPr>
        </p:nvSpPr>
        <p:spPr>
          <a:xfrm>
            <a:off x="6351" y="6356351"/>
            <a:ext cx="701700" cy="266700"/>
          </a:xfrm>
          <a:prstGeom prst="rect">
            <a:avLst/>
          </a:prstGeom>
          <a:noFill/>
          <a:ln>
            <a:noFill/>
          </a:ln>
        </p:spPr>
        <p:txBody>
          <a:bodyPr spcFirstLastPara="1" wrap="square" lIns="121900" tIns="60925" rIns="121900" bIns="60925" anchor="ctr" anchorCtr="0"/>
          <a:lstStyle>
            <a:lvl1pPr lvl="0" algn="l" rtl="0">
              <a:spcBef>
                <a:spcPts val="0"/>
              </a:spcBef>
              <a:spcAft>
                <a:spcPts val="0"/>
              </a:spcAft>
              <a:buSzPts val="1900"/>
              <a:buNone/>
              <a:defRPr/>
            </a:lvl1pPr>
            <a:lvl2pPr lvl="1" algn="l" rtl="0">
              <a:spcBef>
                <a:spcPts val="0"/>
              </a:spcBef>
              <a:spcAft>
                <a:spcPts val="0"/>
              </a:spcAft>
              <a:buSzPts val="1900"/>
              <a:buNone/>
              <a:defRPr/>
            </a:lvl2pPr>
            <a:lvl3pPr lvl="2" algn="l" rtl="0">
              <a:spcBef>
                <a:spcPts val="0"/>
              </a:spcBef>
              <a:spcAft>
                <a:spcPts val="0"/>
              </a:spcAft>
              <a:buSzPts val="1900"/>
              <a:buNone/>
              <a:defRPr/>
            </a:lvl3pPr>
            <a:lvl4pPr lvl="3" algn="l" rtl="0">
              <a:spcBef>
                <a:spcPts val="0"/>
              </a:spcBef>
              <a:spcAft>
                <a:spcPts val="0"/>
              </a:spcAft>
              <a:buSzPts val="1900"/>
              <a:buNone/>
              <a:defRPr/>
            </a:lvl4pPr>
            <a:lvl5pPr lvl="4" algn="l" rtl="0">
              <a:spcBef>
                <a:spcPts val="0"/>
              </a:spcBef>
              <a:spcAft>
                <a:spcPts val="0"/>
              </a:spcAft>
              <a:buSzPts val="1900"/>
              <a:buNone/>
              <a:defRPr/>
            </a:lvl5pPr>
            <a:lvl6pPr lvl="5" algn="l" rtl="0">
              <a:spcBef>
                <a:spcPts val="0"/>
              </a:spcBef>
              <a:spcAft>
                <a:spcPts val="0"/>
              </a:spcAft>
              <a:buSzPts val="1900"/>
              <a:buNone/>
              <a:defRPr/>
            </a:lvl6pPr>
            <a:lvl7pPr lvl="6" algn="l" rtl="0">
              <a:spcBef>
                <a:spcPts val="0"/>
              </a:spcBef>
              <a:spcAft>
                <a:spcPts val="0"/>
              </a:spcAft>
              <a:buSzPts val="1900"/>
              <a:buNone/>
              <a:defRPr/>
            </a:lvl7pPr>
            <a:lvl8pPr lvl="7" algn="l" rtl="0">
              <a:spcBef>
                <a:spcPts val="0"/>
              </a:spcBef>
              <a:spcAft>
                <a:spcPts val="0"/>
              </a:spcAft>
              <a:buSzPts val="1900"/>
              <a:buNone/>
              <a:defRPr/>
            </a:lvl8pPr>
            <a:lvl9pPr lvl="8" algn="l" rtl="0">
              <a:spcBef>
                <a:spcPts val="0"/>
              </a:spcBef>
              <a:spcAft>
                <a:spcPts val="0"/>
              </a:spcAft>
              <a:buSzPts val="1900"/>
              <a:buNone/>
              <a:defRPr/>
            </a:lvl9pPr>
          </a:lstStyle>
          <a:p>
            <a:endParaRPr/>
          </a:p>
        </p:txBody>
      </p:sp>
      <p:sp>
        <p:nvSpPr>
          <p:cNvPr id="580" name="Google Shape;580;p75"/>
          <p:cNvSpPr txBox="1">
            <a:spLocks noGrp="1"/>
          </p:cNvSpPr>
          <p:nvPr>
            <p:ph type="sldNum" idx="12"/>
          </p:nvPr>
        </p:nvSpPr>
        <p:spPr>
          <a:xfrm>
            <a:off x="8610600" y="6356352"/>
            <a:ext cx="2743200" cy="365100"/>
          </a:xfrm>
          <a:prstGeom prst="rect">
            <a:avLst/>
          </a:prstGeom>
          <a:noFill/>
          <a:ln>
            <a:noFill/>
          </a:ln>
        </p:spPr>
        <p:txBody>
          <a:bodyPr spcFirstLastPara="1" wrap="square" lIns="121900" tIns="60925" rIns="121900" bIns="60925" anchor="ctr" anchorCtr="0">
            <a:noAutofit/>
          </a:bodyPr>
          <a:lstStyle>
            <a:lvl1pPr marL="0" marR="0" lvl="0" indent="0" algn="r" rtl="0">
              <a:spcBef>
                <a:spcPts val="0"/>
              </a:spcBef>
              <a:spcAft>
                <a:spcPts val="0"/>
              </a:spcAft>
              <a:buNone/>
              <a:defRPr sz="1200">
                <a:solidFill>
                  <a:srgbClr val="888888"/>
                </a:solidFill>
                <a:latin typeface="Calibri"/>
                <a:ea typeface="Calibri"/>
                <a:cs typeface="Calibri"/>
                <a:sym typeface="Calibri"/>
              </a:defRPr>
            </a:lvl1pPr>
            <a:lvl2pPr marL="0" marR="0" lvl="1" indent="0" algn="r" rtl="0">
              <a:spcBef>
                <a:spcPts val="0"/>
              </a:spcBef>
              <a:spcAft>
                <a:spcPts val="0"/>
              </a:spcAft>
              <a:buNone/>
              <a:defRPr sz="1200">
                <a:solidFill>
                  <a:srgbClr val="888888"/>
                </a:solidFill>
                <a:latin typeface="Calibri"/>
                <a:ea typeface="Calibri"/>
                <a:cs typeface="Calibri"/>
                <a:sym typeface="Calibri"/>
              </a:defRPr>
            </a:lvl2pPr>
            <a:lvl3pPr marL="0" marR="0" lvl="2" indent="0" algn="r" rtl="0">
              <a:spcBef>
                <a:spcPts val="0"/>
              </a:spcBef>
              <a:spcAft>
                <a:spcPts val="0"/>
              </a:spcAft>
              <a:buNone/>
              <a:defRPr sz="1200">
                <a:solidFill>
                  <a:srgbClr val="888888"/>
                </a:solidFill>
                <a:latin typeface="Calibri"/>
                <a:ea typeface="Calibri"/>
                <a:cs typeface="Calibri"/>
                <a:sym typeface="Calibri"/>
              </a:defRPr>
            </a:lvl3pPr>
            <a:lvl4pPr marL="0" marR="0" lvl="3" indent="0" algn="r" rtl="0">
              <a:spcBef>
                <a:spcPts val="0"/>
              </a:spcBef>
              <a:spcAft>
                <a:spcPts val="0"/>
              </a:spcAft>
              <a:buNone/>
              <a:defRPr sz="1200">
                <a:solidFill>
                  <a:srgbClr val="888888"/>
                </a:solidFill>
                <a:latin typeface="Calibri"/>
                <a:ea typeface="Calibri"/>
                <a:cs typeface="Calibri"/>
                <a:sym typeface="Calibri"/>
              </a:defRPr>
            </a:lvl4pPr>
            <a:lvl5pPr marL="0" marR="0" lvl="4" indent="0" algn="r" rtl="0">
              <a:spcBef>
                <a:spcPts val="0"/>
              </a:spcBef>
              <a:spcAft>
                <a:spcPts val="0"/>
              </a:spcAft>
              <a:buNone/>
              <a:defRPr sz="1200">
                <a:solidFill>
                  <a:srgbClr val="888888"/>
                </a:solidFill>
                <a:latin typeface="Calibri"/>
                <a:ea typeface="Calibri"/>
                <a:cs typeface="Calibri"/>
                <a:sym typeface="Calibri"/>
              </a:defRPr>
            </a:lvl5pPr>
            <a:lvl6pPr marL="0" marR="0" lvl="5" indent="0" algn="r" rtl="0">
              <a:spcBef>
                <a:spcPts val="0"/>
              </a:spcBef>
              <a:spcAft>
                <a:spcPts val="0"/>
              </a:spcAft>
              <a:buNone/>
              <a:defRPr sz="1200">
                <a:solidFill>
                  <a:srgbClr val="888888"/>
                </a:solidFill>
                <a:latin typeface="Calibri"/>
                <a:ea typeface="Calibri"/>
                <a:cs typeface="Calibri"/>
                <a:sym typeface="Calibri"/>
              </a:defRPr>
            </a:lvl6pPr>
            <a:lvl7pPr marL="0" marR="0" lvl="6" indent="0" algn="r" rtl="0">
              <a:spcBef>
                <a:spcPts val="0"/>
              </a:spcBef>
              <a:spcAft>
                <a:spcPts val="0"/>
              </a:spcAft>
              <a:buNone/>
              <a:defRPr sz="1200">
                <a:solidFill>
                  <a:srgbClr val="888888"/>
                </a:solidFill>
                <a:latin typeface="Calibri"/>
                <a:ea typeface="Calibri"/>
                <a:cs typeface="Calibri"/>
                <a:sym typeface="Calibri"/>
              </a:defRPr>
            </a:lvl7pPr>
            <a:lvl8pPr marL="0" marR="0" lvl="7" indent="0" algn="r" rtl="0">
              <a:spcBef>
                <a:spcPts val="0"/>
              </a:spcBef>
              <a:spcAft>
                <a:spcPts val="0"/>
              </a:spcAft>
              <a:buNone/>
              <a:defRPr sz="1200">
                <a:solidFill>
                  <a:srgbClr val="888888"/>
                </a:solidFill>
                <a:latin typeface="Calibri"/>
                <a:ea typeface="Calibri"/>
                <a:cs typeface="Calibri"/>
                <a:sym typeface="Calibri"/>
              </a:defRPr>
            </a:lvl8pPr>
            <a:lvl9pPr marL="0" marR="0" lvl="8" indent="0" algn="r" rtl="0">
              <a:spcBef>
                <a:spcPts val="0"/>
              </a:spcBef>
              <a:spcAft>
                <a:spcPts val="0"/>
              </a:spcAft>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8"/>
        <p:cNvGrpSpPr/>
        <p:nvPr/>
      </p:nvGrpSpPr>
      <p:grpSpPr>
        <a:xfrm>
          <a:off x="0" y="0"/>
          <a:ext cx="0" cy="0"/>
          <a:chOff x="0" y="0"/>
          <a:chExt cx="0" cy="0"/>
        </a:xfrm>
      </p:grpSpPr>
      <p:sp>
        <p:nvSpPr>
          <p:cNvPr id="69" name="Google Shape;69;p8"/>
          <p:cNvSpPr/>
          <p:nvPr/>
        </p:nvSpPr>
        <p:spPr>
          <a:xfrm>
            <a:off x="-90488" y="-57150"/>
            <a:ext cx="12282487" cy="6923088"/>
          </a:xfrm>
          <a:prstGeom prst="rect">
            <a:avLst/>
          </a:prstGeom>
          <a:solidFill>
            <a:srgbClr val="EEF9F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70" name="Google Shape;70;p8"/>
          <p:cNvPicPr preferRelativeResize="0"/>
          <p:nvPr/>
        </p:nvPicPr>
        <p:blipFill rotWithShape="1">
          <a:blip r:embed="rId2">
            <a:alphaModFix/>
          </a:blip>
          <a:srcRect l="2" t="-2" r="22437" b="43021"/>
          <a:stretch/>
        </p:blipFill>
        <p:spPr>
          <a:xfrm>
            <a:off x="8235950" y="5599113"/>
            <a:ext cx="4075113" cy="1312862"/>
          </a:xfrm>
          <a:prstGeom prst="rect">
            <a:avLst/>
          </a:prstGeom>
          <a:noFill/>
          <a:ln>
            <a:noFill/>
          </a:ln>
        </p:spPr>
      </p:pic>
      <p:sp>
        <p:nvSpPr>
          <p:cNvPr id="71" name="Google Shape;71;p8"/>
          <p:cNvSpPr txBox="1">
            <a:spLocks noGrp="1"/>
          </p:cNvSpPr>
          <p:nvPr>
            <p:ph type="dt" idx="10"/>
          </p:nvPr>
        </p:nvSpPr>
        <p:spPr>
          <a:xfrm>
            <a:off x="6350" y="6356350"/>
            <a:ext cx="701675" cy="266700"/>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8"/>
          <p:cNvSpPr txBox="1">
            <a:spLocks noGrp="1"/>
          </p:cNvSpPr>
          <p:nvPr>
            <p:ph type="ftr" idx="11"/>
          </p:nvPr>
        </p:nvSpPr>
        <p:spPr>
          <a:xfrm>
            <a:off x="3581400" y="6356350"/>
            <a:ext cx="502920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1200" b="0" i="0" u="none" strike="noStrike" cap="none">
                <a:solidFill>
                  <a:srgbClr val="888888"/>
                </a:solidFill>
                <a:latin typeface="Calibri"/>
                <a:ea typeface="Calibri"/>
                <a:cs typeface="Calibri"/>
                <a:sym typeface="Calibri"/>
              </a:defRPr>
            </a:lvl1pPr>
            <a:lvl2pPr marL="0" marR="0" lvl="1" indent="0" algn="r">
              <a:spcBef>
                <a:spcPts val="0"/>
              </a:spcBef>
              <a:spcAft>
                <a:spcPts val="0"/>
              </a:spcAft>
              <a:buNone/>
              <a:defRPr sz="1200" b="0" i="0" u="none" strike="noStrike" cap="none">
                <a:solidFill>
                  <a:srgbClr val="888888"/>
                </a:solidFill>
                <a:latin typeface="Calibri"/>
                <a:ea typeface="Calibri"/>
                <a:cs typeface="Calibri"/>
                <a:sym typeface="Calibri"/>
              </a:defRPr>
            </a:lvl2pPr>
            <a:lvl3pPr marL="0" marR="0" lvl="2" indent="0" algn="r">
              <a:spcBef>
                <a:spcPts val="0"/>
              </a:spcBef>
              <a:spcAft>
                <a:spcPts val="0"/>
              </a:spcAft>
              <a:buNone/>
              <a:defRPr sz="1200" b="0" i="0" u="none" strike="noStrike" cap="none">
                <a:solidFill>
                  <a:srgbClr val="888888"/>
                </a:solidFill>
                <a:latin typeface="Calibri"/>
                <a:ea typeface="Calibri"/>
                <a:cs typeface="Calibri"/>
                <a:sym typeface="Calibri"/>
              </a:defRPr>
            </a:lvl3pPr>
            <a:lvl4pPr marL="0" marR="0" lvl="3" indent="0" algn="r">
              <a:spcBef>
                <a:spcPts val="0"/>
              </a:spcBef>
              <a:spcAft>
                <a:spcPts val="0"/>
              </a:spcAft>
              <a:buNone/>
              <a:defRPr sz="1200" b="0" i="0" u="none" strike="noStrike" cap="none">
                <a:solidFill>
                  <a:srgbClr val="888888"/>
                </a:solidFill>
                <a:latin typeface="Calibri"/>
                <a:ea typeface="Calibri"/>
                <a:cs typeface="Calibri"/>
                <a:sym typeface="Calibri"/>
              </a:defRPr>
            </a:lvl4pPr>
            <a:lvl5pPr marL="0" marR="0" lvl="4" indent="0" algn="r">
              <a:spcBef>
                <a:spcPts val="0"/>
              </a:spcBef>
              <a:spcAft>
                <a:spcPts val="0"/>
              </a:spcAft>
              <a:buNone/>
              <a:defRPr sz="1200" b="0" i="0" u="none" strike="noStrike" cap="none">
                <a:solidFill>
                  <a:srgbClr val="888888"/>
                </a:solidFill>
                <a:latin typeface="Calibri"/>
                <a:ea typeface="Calibri"/>
                <a:cs typeface="Calibri"/>
                <a:sym typeface="Calibri"/>
              </a:defRPr>
            </a:lvl5pPr>
            <a:lvl6pPr marL="0" marR="0" lvl="5" indent="0" algn="r">
              <a:spcBef>
                <a:spcPts val="0"/>
              </a:spcBef>
              <a:spcAft>
                <a:spcPts val="0"/>
              </a:spcAft>
              <a:buNone/>
              <a:defRPr sz="1200" b="0" i="0" u="none" strike="noStrike" cap="none">
                <a:solidFill>
                  <a:srgbClr val="888888"/>
                </a:solidFill>
                <a:latin typeface="Calibri"/>
                <a:ea typeface="Calibri"/>
                <a:cs typeface="Calibri"/>
                <a:sym typeface="Calibri"/>
              </a:defRPr>
            </a:lvl6pPr>
            <a:lvl7pPr marL="0" marR="0" lvl="6" indent="0" algn="r">
              <a:spcBef>
                <a:spcPts val="0"/>
              </a:spcBef>
              <a:spcAft>
                <a:spcPts val="0"/>
              </a:spcAft>
              <a:buNone/>
              <a:defRPr sz="1200" b="0" i="0" u="none" strike="noStrike" cap="none">
                <a:solidFill>
                  <a:srgbClr val="888888"/>
                </a:solidFill>
                <a:latin typeface="Calibri"/>
                <a:ea typeface="Calibri"/>
                <a:cs typeface="Calibri"/>
                <a:sym typeface="Calibri"/>
              </a:defRPr>
            </a:lvl7pPr>
            <a:lvl8pPr marL="0" marR="0" lvl="7" indent="0" algn="r">
              <a:spcBef>
                <a:spcPts val="0"/>
              </a:spcBef>
              <a:spcAft>
                <a:spcPts val="0"/>
              </a:spcAft>
              <a:buNone/>
              <a:defRPr sz="1200" b="0" i="0" u="none" strike="noStrike" cap="none">
                <a:solidFill>
                  <a:srgbClr val="888888"/>
                </a:solidFill>
                <a:latin typeface="Calibri"/>
                <a:ea typeface="Calibri"/>
                <a:cs typeface="Calibri"/>
                <a:sym typeface="Calibri"/>
              </a:defRPr>
            </a:lvl8pPr>
            <a:lvl9pPr marL="0" marR="0" lvl="8" indent="0" algn="r">
              <a:spcBef>
                <a:spcPts val="0"/>
              </a:spcBef>
              <a:spcAft>
                <a:spcPts val="0"/>
              </a:spcAft>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581"/>
        <p:cNvGrpSpPr/>
        <p:nvPr/>
      </p:nvGrpSpPr>
      <p:grpSpPr>
        <a:xfrm>
          <a:off x="0" y="0"/>
          <a:ext cx="0" cy="0"/>
          <a:chOff x="0" y="0"/>
          <a:chExt cx="0" cy="0"/>
        </a:xfrm>
      </p:grpSpPr>
      <p:sp>
        <p:nvSpPr>
          <p:cNvPr id="582" name="Google Shape;582;p76"/>
          <p:cNvSpPr/>
          <p:nvPr/>
        </p:nvSpPr>
        <p:spPr>
          <a:xfrm>
            <a:off x="-90488" y="-57151"/>
            <a:ext cx="12282300" cy="6923100"/>
          </a:xfrm>
          <a:prstGeom prst="rect">
            <a:avLst/>
          </a:prstGeom>
          <a:solidFill>
            <a:srgbClr val="EEF9FC"/>
          </a:solidFill>
          <a:ln>
            <a:noFill/>
          </a:ln>
        </p:spPr>
        <p:txBody>
          <a:bodyPr spcFirstLastPara="1" wrap="square" lIns="121900" tIns="60925" rIns="121900" bIns="60925"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583" name="Google Shape;583;p76"/>
          <p:cNvPicPr preferRelativeResize="0"/>
          <p:nvPr/>
        </p:nvPicPr>
        <p:blipFill rotWithShape="1">
          <a:blip r:embed="rId2">
            <a:alphaModFix/>
          </a:blip>
          <a:srcRect r="22438" b="43019"/>
          <a:stretch/>
        </p:blipFill>
        <p:spPr>
          <a:xfrm>
            <a:off x="8235952" y="5599114"/>
            <a:ext cx="4075113" cy="1312863"/>
          </a:xfrm>
          <a:prstGeom prst="rect">
            <a:avLst/>
          </a:prstGeom>
          <a:noFill/>
          <a:ln>
            <a:noFill/>
          </a:ln>
        </p:spPr>
      </p:pic>
      <p:sp>
        <p:nvSpPr>
          <p:cNvPr id="584" name="Google Shape;584;p76"/>
          <p:cNvSpPr txBox="1"/>
          <p:nvPr/>
        </p:nvSpPr>
        <p:spPr>
          <a:xfrm>
            <a:off x="850900" y="6356352"/>
            <a:ext cx="5029200" cy="365100"/>
          </a:xfrm>
          <a:prstGeom prst="rect">
            <a:avLst/>
          </a:prstGeom>
          <a:noFill/>
          <a:ln>
            <a:noFill/>
          </a:ln>
        </p:spPr>
        <p:txBody>
          <a:bodyPr spcFirstLastPara="1" wrap="square" lIns="121900" tIns="60925" rIns="121900" bIns="60925" anchor="ctr" anchorCtr="0">
            <a:noAutofit/>
          </a:bodyPr>
          <a:lstStyle/>
          <a:p>
            <a:pPr marL="0" marR="0" lvl="0" indent="0" algn="ctr" rtl="0">
              <a:spcBef>
                <a:spcPts val="0"/>
              </a:spcBef>
              <a:spcAft>
                <a:spcPts val="0"/>
              </a:spcAft>
              <a:buNone/>
            </a:pPr>
            <a:r>
              <a:rPr lang="en-US" sz="1200">
                <a:solidFill>
                  <a:srgbClr val="888888"/>
                </a:solidFill>
                <a:latin typeface="Calibri"/>
                <a:ea typeface="Calibri"/>
                <a:cs typeface="Calibri"/>
                <a:sym typeface="Calibri"/>
              </a:rPr>
              <a:t>© 2019 University Corporation for Atmospheric Research. All Rights Reserved </a:t>
            </a:r>
            <a:endParaRPr sz="1200">
              <a:solidFill>
                <a:srgbClr val="888888"/>
              </a:solidFill>
              <a:latin typeface="Calibri"/>
              <a:ea typeface="Calibri"/>
              <a:cs typeface="Calibri"/>
              <a:sym typeface="Calibri"/>
            </a:endParaRPr>
          </a:p>
        </p:txBody>
      </p:sp>
      <p:sp>
        <p:nvSpPr>
          <p:cNvPr id="585" name="Google Shape;585;p76"/>
          <p:cNvSpPr txBox="1">
            <a:spLocks noGrp="1"/>
          </p:cNvSpPr>
          <p:nvPr>
            <p:ph type="title"/>
          </p:nvPr>
        </p:nvSpPr>
        <p:spPr>
          <a:xfrm>
            <a:off x="838200" y="365127"/>
            <a:ext cx="10515600" cy="1325700"/>
          </a:xfrm>
          <a:prstGeom prst="rect">
            <a:avLst/>
          </a:prstGeom>
          <a:noFill/>
          <a:ln>
            <a:noFill/>
          </a:ln>
        </p:spPr>
        <p:txBody>
          <a:bodyPr spcFirstLastPara="1" wrap="square" lIns="121900" tIns="60925" rIns="121900" bIns="60925" anchor="ctr" anchorCtr="0"/>
          <a:lstStyle>
            <a:lvl1pPr lvl="0" algn="l" rtl="0">
              <a:lnSpc>
                <a:spcPct val="90000"/>
              </a:lnSpc>
              <a:spcBef>
                <a:spcPts val="0"/>
              </a:spcBef>
              <a:spcAft>
                <a:spcPts val="0"/>
              </a:spcAft>
              <a:buSzPts val="1900"/>
              <a:buNone/>
              <a:defRPr/>
            </a:lvl1pPr>
            <a:lvl2pPr lvl="1" algn="l" rtl="0">
              <a:lnSpc>
                <a:spcPct val="90000"/>
              </a:lnSpc>
              <a:spcBef>
                <a:spcPts val="0"/>
              </a:spcBef>
              <a:spcAft>
                <a:spcPts val="0"/>
              </a:spcAft>
              <a:buSzPts val="1900"/>
              <a:buNone/>
              <a:defRPr/>
            </a:lvl2pPr>
            <a:lvl3pPr lvl="2" algn="l" rtl="0">
              <a:lnSpc>
                <a:spcPct val="90000"/>
              </a:lnSpc>
              <a:spcBef>
                <a:spcPts val="0"/>
              </a:spcBef>
              <a:spcAft>
                <a:spcPts val="0"/>
              </a:spcAft>
              <a:buSzPts val="1900"/>
              <a:buNone/>
              <a:defRPr/>
            </a:lvl3pPr>
            <a:lvl4pPr lvl="3" algn="l" rtl="0">
              <a:lnSpc>
                <a:spcPct val="90000"/>
              </a:lnSpc>
              <a:spcBef>
                <a:spcPts val="0"/>
              </a:spcBef>
              <a:spcAft>
                <a:spcPts val="0"/>
              </a:spcAft>
              <a:buSzPts val="1900"/>
              <a:buNone/>
              <a:defRPr/>
            </a:lvl4pPr>
            <a:lvl5pPr lvl="4" algn="l" rtl="0">
              <a:lnSpc>
                <a:spcPct val="90000"/>
              </a:lnSpc>
              <a:spcBef>
                <a:spcPts val="0"/>
              </a:spcBef>
              <a:spcAft>
                <a:spcPts val="0"/>
              </a:spcAft>
              <a:buSzPts val="1900"/>
              <a:buNone/>
              <a:defRPr/>
            </a:lvl5pPr>
            <a:lvl6pPr lvl="5" algn="l" rtl="0">
              <a:lnSpc>
                <a:spcPct val="90000"/>
              </a:lnSpc>
              <a:spcBef>
                <a:spcPts val="0"/>
              </a:spcBef>
              <a:spcAft>
                <a:spcPts val="0"/>
              </a:spcAft>
              <a:buSzPts val="1900"/>
              <a:buNone/>
              <a:defRPr/>
            </a:lvl6pPr>
            <a:lvl7pPr lvl="6" algn="l" rtl="0">
              <a:lnSpc>
                <a:spcPct val="90000"/>
              </a:lnSpc>
              <a:spcBef>
                <a:spcPts val="0"/>
              </a:spcBef>
              <a:spcAft>
                <a:spcPts val="0"/>
              </a:spcAft>
              <a:buSzPts val="1900"/>
              <a:buNone/>
              <a:defRPr/>
            </a:lvl7pPr>
            <a:lvl8pPr lvl="7" algn="l" rtl="0">
              <a:lnSpc>
                <a:spcPct val="90000"/>
              </a:lnSpc>
              <a:spcBef>
                <a:spcPts val="0"/>
              </a:spcBef>
              <a:spcAft>
                <a:spcPts val="0"/>
              </a:spcAft>
              <a:buSzPts val="1900"/>
              <a:buNone/>
              <a:defRPr/>
            </a:lvl8pPr>
            <a:lvl9pPr lvl="8" algn="l" rtl="0">
              <a:lnSpc>
                <a:spcPct val="90000"/>
              </a:lnSpc>
              <a:spcBef>
                <a:spcPts val="0"/>
              </a:spcBef>
              <a:spcAft>
                <a:spcPts val="0"/>
              </a:spcAft>
              <a:buSzPts val="1900"/>
              <a:buNone/>
              <a:defRPr/>
            </a:lvl9pPr>
          </a:lstStyle>
          <a:p>
            <a:endParaRPr/>
          </a:p>
        </p:txBody>
      </p:sp>
      <p:sp>
        <p:nvSpPr>
          <p:cNvPr id="586" name="Google Shape;586;p76"/>
          <p:cNvSpPr txBox="1">
            <a:spLocks noGrp="1"/>
          </p:cNvSpPr>
          <p:nvPr>
            <p:ph type="body" idx="1"/>
          </p:nvPr>
        </p:nvSpPr>
        <p:spPr>
          <a:xfrm rot="5400000">
            <a:off x="3920400" y="-1256575"/>
            <a:ext cx="4351200" cy="10515600"/>
          </a:xfrm>
          <a:prstGeom prst="rect">
            <a:avLst/>
          </a:prstGeom>
          <a:noFill/>
          <a:ln>
            <a:noFill/>
          </a:ln>
        </p:spPr>
        <p:txBody>
          <a:bodyPr spcFirstLastPara="1" wrap="square" lIns="121900" tIns="60925" rIns="121900" bIns="60925" anchor="t" anchorCtr="0"/>
          <a:lstStyle>
            <a:lvl1pPr marL="457200" lvl="0" indent="-381000" algn="l" rtl="0">
              <a:lnSpc>
                <a:spcPct val="90000"/>
              </a:lnSpc>
              <a:spcBef>
                <a:spcPts val="1000"/>
              </a:spcBef>
              <a:spcAft>
                <a:spcPts val="0"/>
              </a:spcAft>
              <a:buClr>
                <a:srgbClr val="595857"/>
              </a:buClr>
              <a:buSzPts val="2400"/>
              <a:buChar char="•"/>
              <a:defRPr/>
            </a:lvl1pPr>
            <a:lvl2pPr marL="914400" lvl="1" indent="-381000" algn="l" rtl="0">
              <a:lnSpc>
                <a:spcPct val="90000"/>
              </a:lnSpc>
              <a:spcBef>
                <a:spcPts val="500"/>
              </a:spcBef>
              <a:spcAft>
                <a:spcPts val="0"/>
              </a:spcAft>
              <a:buClr>
                <a:srgbClr val="595857"/>
              </a:buClr>
              <a:buSzPts val="2400"/>
              <a:buChar char="•"/>
              <a:defRPr/>
            </a:lvl2pPr>
            <a:lvl3pPr marL="1371600" lvl="2" indent="-381000" algn="l" rtl="0">
              <a:lnSpc>
                <a:spcPct val="90000"/>
              </a:lnSpc>
              <a:spcBef>
                <a:spcPts val="500"/>
              </a:spcBef>
              <a:spcAft>
                <a:spcPts val="0"/>
              </a:spcAft>
              <a:buClr>
                <a:srgbClr val="595857"/>
              </a:buClr>
              <a:buSzPts val="2400"/>
              <a:buChar char="•"/>
              <a:defRPr/>
            </a:lvl3pPr>
            <a:lvl4pPr marL="1828800" lvl="3" indent="-381000" algn="l" rtl="0">
              <a:lnSpc>
                <a:spcPct val="90000"/>
              </a:lnSpc>
              <a:spcBef>
                <a:spcPts val="500"/>
              </a:spcBef>
              <a:spcAft>
                <a:spcPts val="0"/>
              </a:spcAft>
              <a:buClr>
                <a:srgbClr val="595857"/>
              </a:buClr>
              <a:buSzPts val="2400"/>
              <a:buChar char="•"/>
              <a:defRPr/>
            </a:lvl4pPr>
            <a:lvl5pPr marL="2286000" lvl="4" indent="-381000" algn="l" rtl="0">
              <a:lnSpc>
                <a:spcPct val="90000"/>
              </a:lnSpc>
              <a:spcBef>
                <a:spcPts val="500"/>
              </a:spcBef>
              <a:spcAft>
                <a:spcPts val="0"/>
              </a:spcAft>
              <a:buClr>
                <a:srgbClr val="595857"/>
              </a:buClr>
              <a:buSzPts val="2400"/>
              <a:buChar char="•"/>
              <a:defRPr/>
            </a:lvl5pPr>
            <a:lvl6pPr marL="2743200" lvl="5" indent="-381000" algn="l" rtl="0">
              <a:lnSpc>
                <a:spcPct val="90000"/>
              </a:lnSpc>
              <a:spcBef>
                <a:spcPts val="500"/>
              </a:spcBef>
              <a:spcAft>
                <a:spcPts val="0"/>
              </a:spcAft>
              <a:buClr>
                <a:schemeClr val="dk1"/>
              </a:buClr>
              <a:buSzPts val="2400"/>
              <a:buChar char="•"/>
              <a:defRPr/>
            </a:lvl6pPr>
            <a:lvl7pPr marL="3200400" lvl="6" indent="-381000" algn="l" rtl="0">
              <a:lnSpc>
                <a:spcPct val="90000"/>
              </a:lnSpc>
              <a:spcBef>
                <a:spcPts val="500"/>
              </a:spcBef>
              <a:spcAft>
                <a:spcPts val="0"/>
              </a:spcAft>
              <a:buClr>
                <a:schemeClr val="dk1"/>
              </a:buClr>
              <a:buSzPts val="2400"/>
              <a:buChar char="•"/>
              <a:defRPr/>
            </a:lvl7pPr>
            <a:lvl8pPr marL="3657600" lvl="7" indent="-381000" algn="l" rtl="0">
              <a:lnSpc>
                <a:spcPct val="90000"/>
              </a:lnSpc>
              <a:spcBef>
                <a:spcPts val="500"/>
              </a:spcBef>
              <a:spcAft>
                <a:spcPts val="0"/>
              </a:spcAft>
              <a:buClr>
                <a:schemeClr val="dk1"/>
              </a:buClr>
              <a:buSzPts val="2400"/>
              <a:buChar char="•"/>
              <a:defRPr/>
            </a:lvl8pPr>
            <a:lvl9pPr marL="4114800" lvl="8" indent="-381000" algn="l" rtl="0">
              <a:lnSpc>
                <a:spcPct val="90000"/>
              </a:lnSpc>
              <a:spcBef>
                <a:spcPts val="500"/>
              </a:spcBef>
              <a:spcAft>
                <a:spcPts val="0"/>
              </a:spcAft>
              <a:buClr>
                <a:schemeClr val="dk1"/>
              </a:buClr>
              <a:buSzPts val="2400"/>
              <a:buChar char="•"/>
              <a:defRPr/>
            </a:lvl9pPr>
          </a:lstStyle>
          <a:p>
            <a:endParaRPr/>
          </a:p>
        </p:txBody>
      </p:sp>
      <p:sp>
        <p:nvSpPr>
          <p:cNvPr id="587" name="Google Shape;587;p76"/>
          <p:cNvSpPr txBox="1">
            <a:spLocks noGrp="1"/>
          </p:cNvSpPr>
          <p:nvPr>
            <p:ph type="dt" idx="10"/>
          </p:nvPr>
        </p:nvSpPr>
        <p:spPr>
          <a:xfrm>
            <a:off x="6351" y="6356351"/>
            <a:ext cx="701700" cy="266700"/>
          </a:xfrm>
          <a:prstGeom prst="rect">
            <a:avLst/>
          </a:prstGeom>
          <a:noFill/>
          <a:ln>
            <a:noFill/>
          </a:ln>
        </p:spPr>
        <p:txBody>
          <a:bodyPr spcFirstLastPara="1" wrap="square" lIns="121900" tIns="60925" rIns="121900" bIns="60925" anchor="ctr" anchorCtr="0"/>
          <a:lstStyle>
            <a:lvl1pPr lvl="0" algn="l" rtl="0">
              <a:spcBef>
                <a:spcPts val="0"/>
              </a:spcBef>
              <a:spcAft>
                <a:spcPts val="0"/>
              </a:spcAft>
              <a:buSzPts val="1900"/>
              <a:buNone/>
              <a:defRPr/>
            </a:lvl1pPr>
            <a:lvl2pPr lvl="1" algn="l" rtl="0">
              <a:spcBef>
                <a:spcPts val="0"/>
              </a:spcBef>
              <a:spcAft>
                <a:spcPts val="0"/>
              </a:spcAft>
              <a:buSzPts val="1900"/>
              <a:buNone/>
              <a:defRPr/>
            </a:lvl2pPr>
            <a:lvl3pPr lvl="2" algn="l" rtl="0">
              <a:spcBef>
                <a:spcPts val="0"/>
              </a:spcBef>
              <a:spcAft>
                <a:spcPts val="0"/>
              </a:spcAft>
              <a:buSzPts val="1900"/>
              <a:buNone/>
              <a:defRPr/>
            </a:lvl3pPr>
            <a:lvl4pPr lvl="3" algn="l" rtl="0">
              <a:spcBef>
                <a:spcPts val="0"/>
              </a:spcBef>
              <a:spcAft>
                <a:spcPts val="0"/>
              </a:spcAft>
              <a:buSzPts val="1900"/>
              <a:buNone/>
              <a:defRPr/>
            </a:lvl4pPr>
            <a:lvl5pPr lvl="4" algn="l" rtl="0">
              <a:spcBef>
                <a:spcPts val="0"/>
              </a:spcBef>
              <a:spcAft>
                <a:spcPts val="0"/>
              </a:spcAft>
              <a:buSzPts val="1900"/>
              <a:buNone/>
              <a:defRPr/>
            </a:lvl5pPr>
            <a:lvl6pPr lvl="5" algn="l" rtl="0">
              <a:spcBef>
                <a:spcPts val="0"/>
              </a:spcBef>
              <a:spcAft>
                <a:spcPts val="0"/>
              </a:spcAft>
              <a:buSzPts val="1900"/>
              <a:buNone/>
              <a:defRPr/>
            </a:lvl6pPr>
            <a:lvl7pPr lvl="6" algn="l" rtl="0">
              <a:spcBef>
                <a:spcPts val="0"/>
              </a:spcBef>
              <a:spcAft>
                <a:spcPts val="0"/>
              </a:spcAft>
              <a:buSzPts val="1900"/>
              <a:buNone/>
              <a:defRPr/>
            </a:lvl7pPr>
            <a:lvl8pPr lvl="7" algn="l" rtl="0">
              <a:spcBef>
                <a:spcPts val="0"/>
              </a:spcBef>
              <a:spcAft>
                <a:spcPts val="0"/>
              </a:spcAft>
              <a:buSzPts val="1900"/>
              <a:buNone/>
              <a:defRPr/>
            </a:lvl8pPr>
            <a:lvl9pPr lvl="8" algn="l" rtl="0">
              <a:spcBef>
                <a:spcPts val="0"/>
              </a:spcBef>
              <a:spcAft>
                <a:spcPts val="0"/>
              </a:spcAft>
              <a:buSzPts val="1900"/>
              <a:buNone/>
              <a:defRPr/>
            </a:lvl9pPr>
          </a:lstStyle>
          <a:p>
            <a:endParaRPr/>
          </a:p>
        </p:txBody>
      </p:sp>
      <p:sp>
        <p:nvSpPr>
          <p:cNvPr id="588" name="Google Shape;588;p76"/>
          <p:cNvSpPr txBox="1">
            <a:spLocks noGrp="1"/>
          </p:cNvSpPr>
          <p:nvPr>
            <p:ph type="sldNum" idx="12"/>
          </p:nvPr>
        </p:nvSpPr>
        <p:spPr>
          <a:xfrm>
            <a:off x="8610600" y="6356352"/>
            <a:ext cx="2743200" cy="365100"/>
          </a:xfrm>
          <a:prstGeom prst="rect">
            <a:avLst/>
          </a:prstGeom>
          <a:noFill/>
          <a:ln>
            <a:noFill/>
          </a:ln>
        </p:spPr>
        <p:txBody>
          <a:bodyPr spcFirstLastPara="1" wrap="square" lIns="121900" tIns="60925" rIns="121900" bIns="60925" anchor="ctr" anchorCtr="0">
            <a:noAutofit/>
          </a:bodyPr>
          <a:lstStyle>
            <a:lvl1pPr marL="0" marR="0" lvl="0" indent="0" algn="r" rtl="0">
              <a:spcBef>
                <a:spcPts val="0"/>
              </a:spcBef>
              <a:spcAft>
                <a:spcPts val="0"/>
              </a:spcAft>
              <a:buNone/>
              <a:defRPr sz="1200">
                <a:solidFill>
                  <a:srgbClr val="888888"/>
                </a:solidFill>
                <a:latin typeface="Calibri"/>
                <a:ea typeface="Calibri"/>
                <a:cs typeface="Calibri"/>
                <a:sym typeface="Calibri"/>
              </a:defRPr>
            </a:lvl1pPr>
            <a:lvl2pPr marL="0" marR="0" lvl="1" indent="0" algn="r" rtl="0">
              <a:spcBef>
                <a:spcPts val="0"/>
              </a:spcBef>
              <a:spcAft>
                <a:spcPts val="0"/>
              </a:spcAft>
              <a:buNone/>
              <a:defRPr sz="1200">
                <a:solidFill>
                  <a:srgbClr val="888888"/>
                </a:solidFill>
                <a:latin typeface="Calibri"/>
                <a:ea typeface="Calibri"/>
                <a:cs typeface="Calibri"/>
                <a:sym typeface="Calibri"/>
              </a:defRPr>
            </a:lvl2pPr>
            <a:lvl3pPr marL="0" marR="0" lvl="2" indent="0" algn="r" rtl="0">
              <a:spcBef>
                <a:spcPts val="0"/>
              </a:spcBef>
              <a:spcAft>
                <a:spcPts val="0"/>
              </a:spcAft>
              <a:buNone/>
              <a:defRPr sz="1200">
                <a:solidFill>
                  <a:srgbClr val="888888"/>
                </a:solidFill>
                <a:latin typeface="Calibri"/>
                <a:ea typeface="Calibri"/>
                <a:cs typeface="Calibri"/>
                <a:sym typeface="Calibri"/>
              </a:defRPr>
            </a:lvl3pPr>
            <a:lvl4pPr marL="0" marR="0" lvl="3" indent="0" algn="r" rtl="0">
              <a:spcBef>
                <a:spcPts val="0"/>
              </a:spcBef>
              <a:spcAft>
                <a:spcPts val="0"/>
              </a:spcAft>
              <a:buNone/>
              <a:defRPr sz="1200">
                <a:solidFill>
                  <a:srgbClr val="888888"/>
                </a:solidFill>
                <a:latin typeface="Calibri"/>
                <a:ea typeface="Calibri"/>
                <a:cs typeface="Calibri"/>
                <a:sym typeface="Calibri"/>
              </a:defRPr>
            </a:lvl4pPr>
            <a:lvl5pPr marL="0" marR="0" lvl="4" indent="0" algn="r" rtl="0">
              <a:spcBef>
                <a:spcPts val="0"/>
              </a:spcBef>
              <a:spcAft>
                <a:spcPts val="0"/>
              </a:spcAft>
              <a:buNone/>
              <a:defRPr sz="1200">
                <a:solidFill>
                  <a:srgbClr val="888888"/>
                </a:solidFill>
                <a:latin typeface="Calibri"/>
                <a:ea typeface="Calibri"/>
                <a:cs typeface="Calibri"/>
                <a:sym typeface="Calibri"/>
              </a:defRPr>
            </a:lvl5pPr>
            <a:lvl6pPr marL="0" marR="0" lvl="5" indent="0" algn="r" rtl="0">
              <a:spcBef>
                <a:spcPts val="0"/>
              </a:spcBef>
              <a:spcAft>
                <a:spcPts val="0"/>
              </a:spcAft>
              <a:buNone/>
              <a:defRPr sz="1200">
                <a:solidFill>
                  <a:srgbClr val="888888"/>
                </a:solidFill>
                <a:latin typeface="Calibri"/>
                <a:ea typeface="Calibri"/>
                <a:cs typeface="Calibri"/>
                <a:sym typeface="Calibri"/>
              </a:defRPr>
            </a:lvl6pPr>
            <a:lvl7pPr marL="0" marR="0" lvl="6" indent="0" algn="r" rtl="0">
              <a:spcBef>
                <a:spcPts val="0"/>
              </a:spcBef>
              <a:spcAft>
                <a:spcPts val="0"/>
              </a:spcAft>
              <a:buNone/>
              <a:defRPr sz="1200">
                <a:solidFill>
                  <a:srgbClr val="888888"/>
                </a:solidFill>
                <a:latin typeface="Calibri"/>
                <a:ea typeface="Calibri"/>
                <a:cs typeface="Calibri"/>
                <a:sym typeface="Calibri"/>
              </a:defRPr>
            </a:lvl7pPr>
            <a:lvl8pPr marL="0" marR="0" lvl="7" indent="0" algn="r" rtl="0">
              <a:spcBef>
                <a:spcPts val="0"/>
              </a:spcBef>
              <a:spcAft>
                <a:spcPts val="0"/>
              </a:spcAft>
              <a:buNone/>
              <a:defRPr sz="1200">
                <a:solidFill>
                  <a:srgbClr val="888888"/>
                </a:solidFill>
                <a:latin typeface="Calibri"/>
                <a:ea typeface="Calibri"/>
                <a:cs typeface="Calibri"/>
                <a:sym typeface="Calibri"/>
              </a:defRPr>
            </a:lvl8pPr>
            <a:lvl9pPr marL="0" marR="0" lvl="8" indent="0" algn="r" rtl="0">
              <a:spcBef>
                <a:spcPts val="0"/>
              </a:spcBef>
              <a:spcAft>
                <a:spcPts val="0"/>
              </a:spcAft>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589"/>
        <p:cNvGrpSpPr/>
        <p:nvPr/>
      </p:nvGrpSpPr>
      <p:grpSpPr>
        <a:xfrm>
          <a:off x="0" y="0"/>
          <a:ext cx="0" cy="0"/>
          <a:chOff x="0" y="0"/>
          <a:chExt cx="0" cy="0"/>
        </a:xfrm>
      </p:grpSpPr>
      <p:sp>
        <p:nvSpPr>
          <p:cNvPr id="590" name="Google Shape;590;p77"/>
          <p:cNvSpPr/>
          <p:nvPr/>
        </p:nvSpPr>
        <p:spPr>
          <a:xfrm>
            <a:off x="-90488" y="-57151"/>
            <a:ext cx="12282300" cy="6923100"/>
          </a:xfrm>
          <a:prstGeom prst="rect">
            <a:avLst/>
          </a:prstGeom>
          <a:solidFill>
            <a:srgbClr val="EEF9FC"/>
          </a:solidFill>
          <a:ln>
            <a:noFill/>
          </a:ln>
        </p:spPr>
        <p:txBody>
          <a:bodyPr spcFirstLastPara="1" wrap="square" lIns="121900" tIns="60925" rIns="121900" bIns="60925"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591" name="Google Shape;591;p77"/>
          <p:cNvPicPr preferRelativeResize="0"/>
          <p:nvPr/>
        </p:nvPicPr>
        <p:blipFill rotWithShape="1">
          <a:blip r:embed="rId2">
            <a:alphaModFix/>
          </a:blip>
          <a:srcRect r="22438" b="43019"/>
          <a:stretch/>
        </p:blipFill>
        <p:spPr>
          <a:xfrm>
            <a:off x="8235952" y="5599114"/>
            <a:ext cx="4075113" cy="1312863"/>
          </a:xfrm>
          <a:prstGeom prst="rect">
            <a:avLst/>
          </a:prstGeom>
          <a:noFill/>
          <a:ln>
            <a:noFill/>
          </a:ln>
        </p:spPr>
      </p:pic>
      <p:sp>
        <p:nvSpPr>
          <p:cNvPr id="592" name="Google Shape;592;p77"/>
          <p:cNvSpPr txBox="1"/>
          <p:nvPr/>
        </p:nvSpPr>
        <p:spPr>
          <a:xfrm>
            <a:off x="850900" y="6356352"/>
            <a:ext cx="5029200" cy="365100"/>
          </a:xfrm>
          <a:prstGeom prst="rect">
            <a:avLst/>
          </a:prstGeom>
          <a:noFill/>
          <a:ln>
            <a:noFill/>
          </a:ln>
        </p:spPr>
        <p:txBody>
          <a:bodyPr spcFirstLastPara="1" wrap="square" lIns="121900" tIns="60925" rIns="121900" bIns="60925" anchor="ctr" anchorCtr="0">
            <a:noAutofit/>
          </a:bodyPr>
          <a:lstStyle/>
          <a:p>
            <a:pPr marL="0" marR="0" lvl="0" indent="0" algn="ctr" rtl="0">
              <a:spcBef>
                <a:spcPts val="0"/>
              </a:spcBef>
              <a:spcAft>
                <a:spcPts val="0"/>
              </a:spcAft>
              <a:buNone/>
            </a:pPr>
            <a:r>
              <a:rPr lang="en-US" sz="1200">
                <a:solidFill>
                  <a:srgbClr val="888888"/>
                </a:solidFill>
                <a:latin typeface="Calibri"/>
                <a:ea typeface="Calibri"/>
                <a:cs typeface="Calibri"/>
                <a:sym typeface="Calibri"/>
              </a:rPr>
              <a:t>© 2019 University Corporation for Atmospheric Research. All Rights Reserved </a:t>
            </a:r>
            <a:endParaRPr sz="1200">
              <a:solidFill>
                <a:srgbClr val="888888"/>
              </a:solidFill>
              <a:latin typeface="Calibri"/>
              <a:ea typeface="Calibri"/>
              <a:cs typeface="Calibri"/>
              <a:sym typeface="Calibri"/>
            </a:endParaRPr>
          </a:p>
        </p:txBody>
      </p:sp>
      <p:sp>
        <p:nvSpPr>
          <p:cNvPr id="593" name="Google Shape;593;p77"/>
          <p:cNvSpPr txBox="1">
            <a:spLocks noGrp="1"/>
          </p:cNvSpPr>
          <p:nvPr>
            <p:ph type="title"/>
          </p:nvPr>
        </p:nvSpPr>
        <p:spPr>
          <a:xfrm rot="5400000">
            <a:off x="7133401" y="1956625"/>
            <a:ext cx="5811900" cy="2628900"/>
          </a:xfrm>
          <a:prstGeom prst="rect">
            <a:avLst/>
          </a:prstGeom>
          <a:noFill/>
          <a:ln>
            <a:noFill/>
          </a:ln>
        </p:spPr>
        <p:txBody>
          <a:bodyPr spcFirstLastPara="1" wrap="square" lIns="121900" tIns="60925" rIns="121900" bIns="60925" anchor="ctr" anchorCtr="0"/>
          <a:lstStyle>
            <a:lvl1pPr lvl="0" algn="l" rtl="0">
              <a:lnSpc>
                <a:spcPct val="90000"/>
              </a:lnSpc>
              <a:spcBef>
                <a:spcPts val="0"/>
              </a:spcBef>
              <a:spcAft>
                <a:spcPts val="0"/>
              </a:spcAft>
              <a:buSzPts val="1900"/>
              <a:buNone/>
              <a:defRPr/>
            </a:lvl1pPr>
            <a:lvl2pPr lvl="1" algn="l" rtl="0">
              <a:lnSpc>
                <a:spcPct val="90000"/>
              </a:lnSpc>
              <a:spcBef>
                <a:spcPts val="0"/>
              </a:spcBef>
              <a:spcAft>
                <a:spcPts val="0"/>
              </a:spcAft>
              <a:buSzPts val="1900"/>
              <a:buNone/>
              <a:defRPr/>
            </a:lvl2pPr>
            <a:lvl3pPr lvl="2" algn="l" rtl="0">
              <a:lnSpc>
                <a:spcPct val="90000"/>
              </a:lnSpc>
              <a:spcBef>
                <a:spcPts val="0"/>
              </a:spcBef>
              <a:spcAft>
                <a:spcPts val="0"/>
              </a:spcAft>
              <a:buSzPts val="1900"/>
              <a:buNone/>
              <a:defRPr/>
            </a:lvl3pPr>
            <a:lvl4pPr lvl="3" algn="l" rtl="0">
              <a:lnSpc>
                <a:spcPct val="90000"/>
              </a:lnSpc>
              <a:spcBef>
                <a:spcPts val="0"/>
              </a:spcBef>
              <a:spcAft>
                <a:spcPts val="0"/>
              </a:spcAft>
              <a:buSzPts val="1900"/>
              <a:buNone/>
              <a:defRPr/>
            </a:lvl4pPr>
            <a:lvl5pPr lvl="4" algn="l" rtl="0">
              <a:lnSpc>
                <a:spcPct val="90000"/>
              </a:lnSpc>
              <a:spcBef>
                <a:spcPts val="0"/>
              </a:spcBef>
              <a:spcAft>
                <a:spcPts val="0"/>
              </a:spcAft>
              <a:buSzPts val="1900"/>
              <a:buNone/>
              <a:defRPr/>
            </a:lvl5pPr>
            <a:lvl6pPr lvl="5" algn="l" rtl="0">
              <a:lnSpc>
                <a:spcPct val="90000"/>
              </a:lnSpc>
              <a:spcBef>
                <a:spcPts val="0"/>
              </a:spcBef>
              <a:spcAft>
                <a:spcPts val="0"/>
              </a:spcAft>
              <a:buSzPts val="1900"/>
              <a:buNone/>
              <a:defRPr/>
            </a:lvl6pPr>
            <a:lvl7pPr lvl="6" algn="l" rtl="0">
              <a:lnSpc>
                <a:spcPct val="90000"/>
              </a:lnSpc>
              <a:spcBef>
                <a:spcPts val="0"/>
              </a:spcBef>
              <a:spcAft>
                <a:spcPts val="0"/>
              </a:spcAft>
              <a:buSzPts val="1900"/>
              <a:buNone/>
              <a:defRPr/>
            </a:lvl7pPr>
            <a:lvl8pPr lvl="7" algn="l" rtl="0">
              <a:lnSpc>
                <a:spcPct val="90000"/>
              </a:lnSpc>
              <a:spcBef>
                <a:spcPts val="0"/>
              </a:spcBef>
              <a:spcAft>
                <a:spcPts val="0"/>
              </a:spcAft>
              <a:buSzPts val="1900"/>
              <a:buNone/>
              <a:defRPr/>
            </a:lvl8pPr>
            <a:lvl9pPr lvl="8" algn="l" rtl="0">
              <a:lnSpc>
                <a:spcPct val="90000"/>
              </a:lnSpc>
              <a:spcBef>
                <a:spcPts val="0"/>
              </a:spcBef>
              <a:spcAft>
                <a:spcPts val="0"/>
              </a:spcAft>
              <a:buSzPts val="1900"/>
              <a:buNone/>
              <a:defRPr/>
            </a:lvl9pPr>
          </a:lstStyle>
          <a:p>
            <a:endParaRPr/>
          </a:p>
        </p:txBody>
      </p:sp>
      <p:sp>
        <p:nvSpPr>
          <p:cNvPr id="594" name="Google Shape;594;p77"/>
          <p:cNvSpPr txBox="1">
            <a:spLocks noGrp="1"/>
          </p:cNvSpPr>
          <p:nvPr>
            <p:ph type="body" idx="1"/>
          </p:nvPr>
        </p:nvSpPr>
        <p:spPr>
          <a:xfrm rot="5400000">
            <a:off x="1799402" y="-596075"/>
            <a:ext cx="5811900" cy="7734300"/>
          </a:xfrm>
          <a:prstGeom prst="rect">
            <a:avLst/>
          </a:prstGeom>
          <a:noFill/>
          <a:ln>
            <a:noFill/>
          </a:ln>
        </p:spPr>
        <p:txBody>
          <a:bodyPr spcFirstLastPara="1" wrap="square" lIns="121900" tIns="60925" rIns="121900" bIns="60925" anchor="t" anchorCtr="0"/>
          <a:lstStyle>
            <a:lvl1pPr marL="457200" lvl="0" indent="-381000" algn="l" rtl="0">
              <a:lnSpc>
                <a:spcPct val="90000"/>
              </a:lnSpc>
              <a:spcBef>
                <a:spcPts val="1000"/>
              </a:spcBef>
              <a:spcAft>
                <a:spcPts val="0"/>
              </a:spcAft>
              <a:buClr>
                <a:srgbClr val="595857"/>
              </a:buClr>
              <a:buSzPts val="2400"/>
              <a:buChar char="•"/>
              <a:defRPr/>
            </a:lvl1pPr>
            <a:lvl2pPr marL="914400" lvl="1" indent="-381000" algn="l" rtl="0">
              <a:lnSpc>
                <a:spcPct val="90000"/>
              </a:lnSpc>
              <a:spcBef>
                <a:spcPts val="500"/>
              </a:spcBef>
              <a:spcAft>
                <a:spcPts val="0"/>
              </a:spcAft>
              <a:buClr>
                <a:srgbClr val="595857"/>
              </a:buClr>
              <a:buSzPts val="2400"/>
              <a:buChar char="•"/>
              <a:defRPr/>
            </a:lvl2pPr>
            <a:lvl3pPr marL="1371600" lvl="2" indent="-381000" algn="l" rtl="0">
              <a:lnSpc>
                <a:spcPct val="90000"/>
              </a:lnSpc>
              <a:spcBef>
                <a:spcPts val="500"/>
              </a:spcBef>
              <a:spcAft>
                <a:spcPts val="0"/>
              </a:spcAft>
              <a:buClr>
                <a:srgbClr val="595857"/>
              </a:buClr>
              <a:buSzPts val="2400"/>
              <a:buChar char="•"/>
              <a:defRPr/>
            </a:lvl3pPr>
            <a:lvl4pPr marL="1828800" lvl="3" indent="-381000" algn="l" rtl="0">
              <a:lnSpc>
                <a:spcPct val="90000"/>
              </a:lnSpc>
              <a:spcBef>
                <a:spcPts val="500"/>
              </a:spcBef>
              <a:spcAft>
                <a:spcPts val="0"/>
              </a:spcAft>
              <a:buClr>
                <a:srgbClr val="595857"/>
              </a:buClr>
              <a:buSzPts val="2400"/>
              <a:buChar char="•"/>
              <a:defRPr/>
            </a:lvl4pPr>
            <a:lvl5pPr marL="2286000" lvl="4" indent="-381000" algn="l" rtl="0">
              <a:lnSpc>
                <a:spcPct val="90000"/>
              </a:lnSpc>
              <a:spcBef>
                <a:spcPts val="500"/>
              </a:spcBef>
              <a:spcAft>
                <a:spcPts val="0"/>
              </a:spcAft>
              <a:buClr>
                <a:srgbClr val="595857"/>
              </a:buClr>
              <a:buSzPts val="2400"/>
              <a:buChar char="•"/>
              <a:defRPr/>
            </a:lvl5pPr>
            <a:lvl6pPr marL="2743200" lvl="5" indent="-381000" algn="l" rtl="0">
              <a:lnSpc>
                <a:spcPct val="90000"/>
              </a:lnSpc>
              <a:spcBef>
                <a:spcPts val="500"/>
              </a:spcBef>
              <a:spcAft>
                <a:spcPts val="0"/>
              </a:spcAft>
              <a:buClr>
                <a:schemeClr val="dk1"/>
              </a:buClr>
              <a:buSzPts val="2400"/>
              <a:buChar char="•"/>
              <a:defRPr/>
            </a:lvl6pPr>
            <a:lvl7pPr marL="3200400" lvl="6" indent="-381000" algn="l" rtl="0">
              <a:lnSpc>
                <a:spcPct val="90000"/>
              </a:lnSpc>
              <a:spcBef>
                <a:spcPts val="500"/>
              </a:spcBef>
              <a:spcAft>
                <a:spcPts val="0"/>
              </a:spcAft>
              <a:buClr>
                <a:schemeClr val="dk1"/>
              </a:buClr>
              <a:buSzPts val="2400"/>
              <a:buChar char="•"/>
              <a:defRPr/>
            </a:lvl7pPr>
            <a:lvl8pPr marL="3657600" lvl="7" indent="-381000" algn="l" rtl="0">
              <a:lnSpc>
                <a:spcPct val="90000"/>
              </a:lnSpc>
              <a:spcBef>
                <a:spcPts val="500"/>
              </a:spcBef>
              <a:spcAft>
                <a:spcPts val="0"/>
              </a:spcAft>
              <a:buClr>
                <a:schemeClr val="dk1"/>
              </a:buClr>
              <a:buSzPts val="2400"/>
              <a:buChar char="•"/>
              <a:defRPr/>
            </a:lvl8pPr>
            <a:lvl9pPr marL="4114800" lvl="8" indent="-381000" algn="l" rtl="0">
              <a:lnSpc>
                <a:spcPct val="90000"/>
              </a:lnSpc>
              <a:spcBef>
                <a:spcPts val="500"/>
              </a:spcBef>
              <a:spcAft>
                <a:spcPts val="0"/>
              </a:spcAft>
              <a:buClr>
                <a:schemeClr val="dk1"/>
              </a:buClr>
              <a:buSzPts val="2400"/>
              <a:buChar char="•"/>
              <a:defRPr/>
            </a:lvl9pPr>
          </a:lstStyle>
          <a:p>
            <a:endParaRPr/>
          </a:p>
        </p:txBody>
      </p:sp>
      <p:sp>
        <p:nvSpPr>
          <p:cNvPr id="595" name="Google Shape;595;p77"/>
          <p:cNvSpPr txBox="1">
            <a:spLocks noGrp="1"/>
          </p:cNvSpPr>
          <p:nvPr>
            <p:ph type="dt" idx="10"/>
          </p:nvPr>
        </p:nvSpPr>
        <p:spPr>
          <a:xfrm>
            <a:off x="6351" y="6356351"/>
            <a:ext cx="701700" cy="266700"/>
          </a:xfrm>
          <a:prstGeom prst="rect">
            <a:avLst/>
          </a:prstGeom>
          <a:noFill/>
          <a:ln>
            <a:noFill/>
          </a:ln>
        </p:spPr>
        <p:txBody>
          <a:bodyPr spcFirstLastPara="1" wrap="square" lIns="121900" tIns="60925" rIns="121900" bIns="60925" anchor="ctr" anchorCtr="0"/>
          <a:lstStyle>
            <a:lvl1pPr lvl="0" algn="l" rtl="0">
              <a:spcBef>
                <a:spcPts val="0"/>
              </a:spcBef>
              <a:spcAft>
                <a:spcPts val="0"/>
              </a:spcAft>
              <a:buSzPts val="1900"/>
              <a:buNone/>
              <a:defRPr/>
            </a:lvl1pPr>
            <a:lvl2pPr lvl="1" algn="l" rtl="0">
              <a:spcBef>
                <a:spcPts val="0"/>
              </a:spcBef>
              <a:spcAft>
                <a:spcPts val="0"/>
              </a:spcAft>
              <a:buSzPts val="1900"/>
              <a:buNone/>
              <a:defRPr/>
            </a:lvl2pPr>
            <a:lvl3pPr lvl="2" algn="l" rtl="0">
              <a:spcBef>
                <a:spcPts val="0"/>
              </a:spcBef>
              <a:spcAft>
                <a:spcPts val="0"/>
              </a:spcAft>
              <a:buSzPts val="1900"/>
              <a:buNone/>
              <a:defRPr/>
            </a:lvl3pPr>
            <a:lvl4pPr lvl="3" algn="l" rtl="0">
              <a:spcBef>
                <a:spcPts val="0"/>
              </a:spcBef>
              <a:spcAft>
                <a:spcPts val="0"/>
              </a:spcAft>
              <a:buSzPts val="1900"/>
              <a:buNone/>
              <a:defRPr/>
            </a:lvl4pPr>
            <a:lvl5pPr lvl="4" algn="l" rtl="0">
              <a:spcBef>
                <a:spcPts val="0"/>
              </a:spcBef>
              <a:spcAft>
                <a:spcPts val="0"/>
              </a:spcAft>
              <a:buSzPts val="1900"/>
              <a:buNone/>
              <a:defRPr/>
            </a:lvl5pPr>
            <a:lvl6pPr lvl="5" algn="l" rtl="0">
              <a:spcBef>
                <a:spcPts val="0"/>
              </a:spcBef>
              <a:spcAft>
                <a:spcPts val="0"/>
              </a:spcAft>
              <a:buSzPts val="1900"/>
              <a:buNone/>
              <a:defRPr/>
            </a:lvl6pPr>
            <a:lvl7pPr lvl="6" algn="l" rtl="0">
              <a:spcBef>
                <a:spcPts val="0"/>
              </a:spcBef>
              <a:spcAft>
                <a:spcPts val="0"/>
              </a:spcAft>
              <a:buSzPts val="1900"/>
              <a:buNone/>
              <a:defRPr/>
            </a:lvl7pPr>
            <a:lvl8pPr lvl="7" algn="l" rtl="0">
              <a:spcBef>
                <a:spcPts val="0"/>
              </a:spcBef>
              <a:spcAft>
                <a:spcPts val="0"/>
              </a:spcAft>
              <a:buSzPts val="1900"/>
              <a:buNone/>
              <a:defRPr/>
            </a:lvl8pPr>
            <a:lvl9pPr lvl="8" algn="l" rtl="0">
              <a:spcBef>
                <a:spcPts val="0"/>
              </a:spcBef>
              <a:spcAft>
                <a:spcPts val="0"/>
              </a:spcAft>
              <a:buSzPts val="1900"/>
              <a:buNone/>
              <a:defRPr/>
            </a:lvl9pPr>
          </a:lstStyle>
          <a:p>
            <a:endParaRPr/>
          </a:p>
        </p:txBody>
      </p:sp>
      <p:sp>
        <p:nvSpPr>
          <p:cNvPr id="596" name="Google Shape;596;p77"/>
          <p:cNvSpPr txBox="1">
            <a:spLocks noGrp="1"/>
          </p:cNvSpPr>
          <p:nvPr>
            <p:ph type="sldNum" idx="12"/>
          </p:nvPr>
        </p:nvSpPr>
        <p:spPr>
          <a:xfrm>
            <a:off x="8610600" y="6356352"/>
            <a:ext cx="2743200" cy="365100"/>
          </a:xfrm>
          <a:prstGeom prst="rect">
            <a:avLst/>
          </a:prstGeom>
          <a:noFill/>
          <a:ln>
            <a:noFill/>
          </a:ln>
        </p:spPr>
        <p:txBody>
          <a:bodyPr spcFirstLastPara="1" wrap="square" lIns="121900" tIns="60925" rIns="121900" bIns="60925" anchor="ctr" anchorCtr="0">
            <a:noAutofit/>
          </a:bodyPr>
          <a:lstStyle>
            <a:lvl1pPr marL="0" marR="0" lvl="0" indent="0" algn="r" rtl="0">
              <a:spcBef>
                <a:spcPts val="0"/>
              </a:spcBef>
              <a:spcAft>
                <a:spcPts val="0"/>
              </a:spcAft>
              <a:buNone/>
              <a:defRPr sz="1200">
                <a:solidFill>
                  <a:srgbClr val="888888"/>
                </a:solidFill>
                <a:latin typeface="Calibri"/>
                <a:ea typeface="Calibri"/>
                <a:cs typeface="Calibri"/>
                <a:sym typeface="Calibri"/>
              </a:defRPr>
            </a:lvl1pPr>
            <a:lvl2pPr marL="0" marR="0" lvl="1" indent="0" algn="r" rtl="0">
              <a:spcBef>
                <a:spcPts val="0"/>
              </a:spcBef>
              <a:spcAft>
                <a:spcPts val="0"/>
              </a:spcAft>
              <a:buNone/>
              <a:defRPr sz="1200">
                <a:solidFill>
                  <a:srgbClr val="888888"/>
                </a:solidFill>
                <a:latin typeface="Calibri"/>
                <a:ea typeface="Calibri"/>
                <a:cs typeface="Calibri"/>
                <a:sym typeface="Calibri"/>
              </a:defRPr>
            </a:lvl2pPr>
            <a:lvl3pPr marL="0" marR="0" lvl="2" indent="0" algn="r" rtl="0">
              <a:spcBef>
                <a:spcPts val="0"/>
              </a:spcBef>
              <a:spcAft>
                <a:spcPts val="0"/>
              </a:spcAft>
              <a:buNone/>
              <a:defRPr sz="1200">
                <a:solidFill>
                  <a:srgbClr val="888888"/>
                </a:solidFill>
                <a:latin typeface="Calibri"/>
                <a:ea typeface="Calibri"/>
                <a:cs typeface="Calibri"/>
                <a:sym typeface="Calibri"/>
              </a:defRPr>
            </a:lvl3pPr>
            <a:lvl4pPr marL="0" marR="0" lvl="3" indent="0" algn="r" rtl="0">
              <a:spcBef>
                <a:spcPts val="0"/>
              </a:spcBef>
              <a:spcAft>
                <a:spcPts val="0"/>
              </a:spcAft>
              <a:buNone/>
              <a:defRPr sz="1200">
                <a:solidFill>
                  <a:srgbClr val="888888"/>
                </a:solidFill>
                <a:latin typeface="Calibri"/>
                <a:ea typeface="Calibri"/>
                <a:cs typeface="Calibri"/>
                <a:sym typeface="Calibri"/>
              </a:defRPr>
            </a:lvl4pPr>
            <a:lvl5pPr marL="0" marR="0" lvl="4" indent="0" algn="r" rtl="0">
              <a:spcBef>
                <a:spcPts val="0"/>
              </a:spcBef>
              <a:spcAft>
                <a:spcPts val="0"/>
              </a:spcAft>
              <a:buNone/>
              <a:defRPr sz="1200">
                <a:solidFill>
                  <a:srgbClr val="888888"/>
                </a:solidFill>
                <a:latin typeface="Calibri"/>
                <a:ea typeface="Calibri"/>
                <a:cs typeface="Calibri"/>
                <a:sym typeface="Calibri"/>
              </a:defRPr>
            </a:lvl5pPr>
            <a:lvl6pPr marL="0" marR="0" lvl="5" indent="0" algn="r" rtl="0">
              <a:spcBef>
                <a:spcPts val="0"/>
              </a:spcBef>
              <a:spcAft>
                <a:spcPts val="0"/>
              </a:spcAft>
              <a:buNone/>
              <a:defRPr sz="1200">
                <a:solidFill>
                  <a:srgbClr val="888888"/>
                </a:solidFill>
                <a:latin typeface="Calibri"/>
                <a:ea typeface="Calibri"/>
                <a:cs typeface="Calibri"/>
                <a:sym typeface="Calibri"/>
              </a:defRPr>
            </a:lvl6pPr>
            <a:lvl7pPr marL="0" marR="0" lvl="6" indent="0" algn="r" rtl="0">
              <a:spcBef>
                <a:spcPts val="0"/>
              </a:spcBef>
              <a:spcAft>
                <a:spcPts val="0"/>
              </a:spcAft>
              <a:buNone/>
              <a:defRPr sz="1200">
                <a:solidFill>
                  <a:srgbClr val="888888"/>
                </a:solidFill>
                <a:latin typeface="Calibri"/>
                <a:ea typeface="Calibri"/>
                <a:cs typeface="Calibri"/>
                <a:sym typeface="Calibri"/>
              </a:defRPr>
            </a:lvl7pPr>
            <a:lvl8pPr marL="0" marR="0" lvl="7" indent="0" algn="r" rtl="0">
              <a:spcBef>
                <a:spcPts val="0"/>
              </a:spcBef>
              <a:spcAft>
                <a:spcPts val="0"/>
              </a:spcAft>
              <a:buNone/>
              <a:defRPr sz="1200">
                <a:solidFill>
                  <a:srgbClr val="888888"/>
                </a:solidFill>
                <a:latin typeface="Calibri"/>
                <a:ea typeface="Calibri"/>
                <a:cs typeface="Calibri"/>
                <a:sym typeface="Calibri"/>
              </a:defRPr>
            </a:lvl8pPr>
            <a:lvl9pPr marL="0" marR="0" lvl="8" indent="0" algn="r" rtl="0">
              <a:spcBef>
                <a:spcPts val="0"/>
              </a:spcBef>
              <a:spcAft>
                <a:spcPts val="0"/>
              </a:spcAft>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74"/>
        <p:cNvGrpSpPr/>
        <p:nvPr/>
      </p:nvGrpSpPr>
      <p:grpSpPr>
        <a:xfrm>
          <a:off x="0" y="0"/>
          <a:ext cx="0" cy="0"/>
          <a:chOff x="0" y="0"/>
          <a:chExt cx="0" cy="0"/>
        </a:xfrm>
      </p:grpSpPr>
      <p:sp>
        <p:nvSpPr>
          <p:cNvPr id="75" name="Google Shape;75;p9"/>
          <p:cNvSpPr/>
          <p:nvPr/>
        </p:nvSpPr>
        <p:spPr>
          <a:xfrm>
            <a:off x="-90488" y="-57150"/>
            <a:ext cx="12282487" cy="6923088"/>
          </a:xfrm>
          <a:prstGeom prst="rect">
            <a:avLst/>
          </a:prstGeom>
          <a:solidFill>
            <a:srgbClr val="EEF9F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76" name="Google Shape;76;p9"/>
          <p:cNvPicPr preferRelativeResize="0"/>
          <p:nvPr/>
        </p:nvPicPr>
        <p:blipFill rotWithShape="1">
          <a:blip r:embed="rId2">
            <a:alphaModFix/>
          </a:blip>
          <a:srcRect l="2" t="-2" r="22437" b="43021"/>
          <a:stretch/>
        </p:blipFill>
        <p:spPr>
          <a:xfrm>
            <a:off x="8235950" y="5599113"/>
            <a:ext cx="4075113" cy="1312862"/>
          </a:xfrm>
          <a:prstGeom prst="rect">
            <a:avLst/>
          </a:prstGeom>
          <a:noFill/>
          <a:ln>
            <a:noFill/>
          </a:ln>
        </p:spPr>
      </p:pic>
      <p:sp>
        <p:nvSpPr>
          <p:cNvPr id="77" name="Google Shape;77;p9"/>
          <p:cNvSpPr txBox="1"/>
          <p:nvPr/>
        </p:nvSpPr>
        <p:spPr>
          <a:xfrm>
            <a:off x="850900" y="6356350"/>
            <a:ext cx="5029200" cy="365125"/>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200" b="0" i="0" u="none" strike="noStrike" cap="none">
                <a:solidFill>
                  <a:srgbClr val="888888"/>
                </a:solidFill>
                <a:latin typeface="Calibri"/>
                <a:ea typeface="Calibri"/>
                <a:cs typeface="Calibri"/>
                <a:sym typeface="Calibri"/>
              </a:rPr>
              <a:t>© 2019 University Corporation for Atmospheric Research. All Rights Reserved </a:t>
            </a:r>
            <a:endParaRPr/>
          </a:p>
        </p:txBody>
      </p:sp>
      <p:sp>
        <p:nvSpPr>
          <p:cNvPr id="78" name="Google Shape;78;p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lstStyle>
            <a:lvl1pPr lvl="0" algn="l">
              <a:lnSpc>
                <a:spcPct val="90000"/>
              </a:lnSpc>
              <a:spcBef>
                <a:spcPts val="0"/>
              </a:spcBef>
              <a:spcAft>
                <a:spcPts val="0"/>
              </a:spcAft>
              <a:buSzPts val="1400"/>
              <a:buNone/>
              <a:defRPr sz="3200"/>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79" name="Google Shape;79;p9"/>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lstStyle>
            <a:lvl1pPr marL="457200" lvl="0" indent="-431800" algn="l">
              <a:lnSpc>
                <a:spcPct val="90000"/>
              </a:lnSpc>
              <a:spcBef>
                <a:spcPts val="1000"/>
              </a:spcBef>
              <a:spcAft>
                <a:spcPts val="0"/>
              </a:spcAft>
              <a:buClr>
                <a:srgbClr val="595857"/>
              </a:buClr>
              <a:buSzPts val="3200"/>
              <a:buChar char="•"/>
              <a:defRPr sz="3200"/>
            </a:lvl1pPr>
            <a:lvl2pPr marL="914400" lvl="1" indent="-406400" algn="l">
              <a:lnSpc>
                <a:spcPct val="90000"/>
              </a:lnSpc>
              <a:spcBef>
                <a:spcPts val="500"/>
              </a:spcBef>
              <a:spcAft>
                <a:spcPts val="0"/>
              </a:spcAft>
              <a:buClr>
                <a:srgbClr val="595857"/>
              </a:buClr>
              <a:buSzPts val="2800"/>
              <a:buChar char="•"/>
              <a:defRPr sz="2800"/>
            </a:lvl2pPr>
            <a:lvl3pPr marL="1371600" lvl="2" indent="-381000" algn="l">
              <a:lnSpc>
                <a:spcPct val="90000"/>
              </a:lnSpc>
              <a:spcBef>
                <a:spcPts val="500"/>
              </a:spcBef>
              <a:spcAft>
                <a:spcPts val="0"/>
              </a:spcAft>
              <a:buClr>
                <a:srgbClr val="595857"/>
              </a:buClr>
              <a:buSzPts val="2400"/>
              <a:buChar char="•"/>
              <a:defRPr sz="2400"/>
            </a:lvl3pPr>
            <a:lvl4pPr marL="1828800" lvl="3" indent="-355600" algn="l">
              <a:lnSpc>
                <a:spcPct val="90000"/>
              </a:lnSpc>
              <a:spcBef>
                <a:spcPts val="500"/>
              </a:spcBef>
              <a:spcAft>
                <a:spcPts val="0"/>
              </a:spcAft>
              <a:buClr>
                <a:srgbClr val="595857"/>
              </a:buClr>
              <a:buSzPts val="2000"/>
              <a:buChar char="•"/>
              <a:defRPr sz="2000"/>
            </a:lvl4pPr>
            <a:lvl5pPr marL="2286000" lvl="4" indent="-355600" algn="l">
              <a:lnSpc>
                <a:spcPct val="90000"/>
              </a:lnSpc>
              <a:spcBef>
                <a:spcPts val="500"/>
              </a:spcBef>
              <a:spcAft>
                <a:spcPts val="0"/>
              </a:spcAft>
              <a:buClr>
                <a:srgbClr val="595857"/>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80" name="Google Shape;80;p9"/>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lstStyle>
            <a:lvl1pPr marL="457200" lvl="0" indent="-228600" algn="l">
              <a:lnSpc>
                <a:spcPct val="90000"/>
              </a:lnSpc>
              <a:spcBef>
                <a:spcPts val="1000"/>
              </a:spcBef>
              <a:spcAft>
                <a:spcPts val="0"/>
              </a:spcAft>
              <a:buClr>
                <a:srgbClr val="595857"/>
              </a:buClr>
              <a:buSzPts val="1600"/>
              <a:buNone/>
              <a:defRPr sz="1600"/>
            </a:lvl1pPr>
            <a:lvl2pPr marL="914400" lvl="1" indent="-228600" algn="l">
              <a:lnSpc>
                <a:spcPct val="90000"/>
              </a:lnSpc>
              <a:spcBef>
                <a:spcPts val="500"/>
              </a:spcBef>
              <a:spcAft>
                <a:spcPts val="0"/>
              </a:spcAft>
              <a:buClr>
                <a:srgbClr val="595857"/>
              </a:buClr>
              <a:buSzPts val="1400"/>
              <a:buNone/>
              <a:defRPr sz="1400"/>
            </a:lvl2pPr>
            <a:lvl3pPr marL="1371600" lvl="2" indent="-228600" algn="l">
              <a:lnSpc>
                <a:spcPct val="90000"/>
              </a:lnSpc>
              <a:spcBef>
                <a:spcPts val="500"/>
              </a:spcBef>
              <a:spcAft>
                <a:spcPts val="0"/>
              </a:spcAft>
              <a:buClr>
                <a:srgbClr val="595857"/>
              </a:buClr>
              <a:buSzPts val="1200"/>
              <a:buNone/>
              <a:defRPr sz="1200"/>
            </a:lvl3pPr>
            <a:lvl4pPr marL="1828800" lvl="3" indent="-228600" algn="l">
              <a:lnSpc>
                <a:spcPct val="90000"/>
              </a:lnSpc>
              <a:spcBef>
                <a:spcPts val="500"/>
              </a:spcBef>
              <a:spcAft>
                <a:spcPts val="0"/>
              </a:spcAft>
              <a:buClr>
                <a:srgbClr val="595857"/>
              </a:buClr>
              <a:buSzPts val="1000"/>
              <a:buNone/>
              <a:defRPr sz="1000"/>
            </a:lvl4pPr>
            <a:lvl5pPr marL="2286000" lvl="4" indent="-228600" algn="l">
              <a:lnSpc>
                <a:spcPct val="90000"/>
              </a:lnSpc>
              <a:spcBef>
                <a:spcPts val="500"/>
              </a:spcBef>
              <a:spcAft>
                <a:spcPts val="0"/>
              </a:spcAft>
              <a:buClr>
                <a:srgbClr val="595857"/>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81" name="Google Shape;81;p9"/>
          <p:cNvSpPr txBox="1">
            <a:spLocks noGrp="1"/>
          </p:cNvSpPr>
          <p:nvPr>
            <p:ph type="dt" idx="10"/>
          </p:nvPr>
        </p:nvSpPr>
        <p:spPr>
          <a:xfrm>
            <a:off x="6350" y="6356350"/>
            <a:ext cx="701675" cy="266700"/>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1200" b="0" i="0" u="none" strike="noStrike" cap="none">
                <a:solidFill>
                  <a:srgbClr val="888888"/>
                </a:solidFill>
                <a:latin typeface="Calibri"/>
                <a:ea typeface="Calibri"/>
                <a:cs typeface="Calibri"/>
                <a:sym typeface="Calibri"/>
              </a:defRPr>
            </a:lvl1pPr>
            <a:lvl2pPr marL="0" marR="0" lvl="1" indent="0" algn="r">
              <a:spcBef>
                <a:spcPts val="0"/>
              </a:spcBef>
              <a:spcAft>
                <a:spcPts val="0"/>
              </a:spcAft>
              <a:buNone/>
              <a:defRPr sz="1200" b="0" i="0" u="none" strike="noStrike" cap="none">
                <a:solidFill>
                  <a:srgbClr val="888888"/>
                </a:solidFill>
                <a:latin typeface="Calibri"/>
                <a:ea typeface="Calibri"/>
                <a:cs typeface="Calibri"/>
                <a:sym typeface="Calibri"/>
              </a:defRPr>
            </a:lvl2pPr>
            <a:lvl3pPr marL="0" marR="0" lvl="2" indent="0" algn="r">
              <a:spcBef>
                <a:spcPts val="0"/>
              </a:spcBef>
              <a:spcAft>
                <a:spcPts val="0"/>
              </a:spcAft>
              <a:buNone/>
              <a:defRPr sz="1200" b="0" i="0" u="none" strike="noStrike" cap="none">
                <a:solidFill>
                  <a:srgbClr val="888888"/>
                </a:solidFill>
                <a:latin typeface="Calibri"/>
                <a:ea typeface="Calibri"/>
                <a:cs typeface="Calibri"/>
                <a:sym typeface="Calibri"/>
              </a:defRPr>
            </a:lvl3pPr>
            <a:lvl4pPr marL="0" marR="0" lvl="3" indent="0" algn="r">
              <a:spcBef>
                <a:spcPts val="0"/>
              </a:spcBef>
              <a:spcAft>
                <a:spcPts val="0"/>
              </a:spcAft>
              <a:buNone/>
              <a:defRPr sz="1200" b="0" i="0" u="none" strike="noStrike" cap="none">
                <a:solidFill>
                  <a:srgbClr val="888888"/>
                </a:solidFill>
                <a:latin typeface="Calibri"/>
                <a:ea typeface="Calibri"/>
                <a:cs typeface="Calibri"/>
                <a:sym typeface="Calibri"/>
              </a:defRPr>
            </a:lvl4pPr>
            <a:lvl5pPr marL="0" marR="0" lvl="4" indent="0" algn="r">
              <a:spcBef>
                <a:spcPts val="0"/>
              </a:spcBef>
              <a:spcAft>
                <a:spcPts val="0"/>
              </a:spcAft>
              <a:buNone/>
              <a:defRPr sz="1200" b="0" i="0" u="none" strike="noStrike" cap="none">
                <a:solidFill>
                  <a:srgbClr val="888888"/>
                </a:solidFill>
                <a:latin typeface="Calibri"/>
                <a:ea typeface="Calibri"/>
                <a:cs typeface="Calibri"/>
                <a:sym typeface="Calibri"/>
              </a:defRPr>
            </a:lvl5pPr>
            <a:lvl6pPr marL="0" marR="0" lvl="5" indent="0" algn="r">
              <a:spcBef>
                <a:spcPts val="0"/>
              </a:spcBef>
              <a:spcAft>
                <a:spcPts val="0"/>
              </a:spcAft>
              <a:buNone/>
              <a:defRPr sz="1200" b="0" i="0" u="none" strike="noStrike" cap="none">
                <a:solidFill>
                  <a:srgbClr val="888888"/>
                </a:solidFill>
                <a:latin typeface="Calibri"/>
                <a:ea typeface="Calibri"/>
                <a:cs typeface="Calibri"/>
                <a:sym typeface="Calibri"/>
              </a:defRPr>
            </a:lvl6pPr>
            <a:lvl7pPr marL="0" marR="0" lvl="6" indent="0" algn="r">
              <a:spcBef>
                <a:spcPts val="0"/>
              </a:spcBef>
              <a:spcAft>
                <a:spcPts val="0"/>
              </a:spcAft>
              <a:buNone/>
              <a:defRPr sz="1200" b="0" i="0" u="none" strike="noStrike" cap="none">
                <a:solidFill>
                  <a:srgbClr val="888888"/>
                </a:solidFill>
                <a:latin typeface="Calibri"/>
                <a:ea typeface="Calibri"/>
                <a:cs typeface="Calibri"/>
                <a:sym typeface="Calibri"/>
              </a:defRPr>
            </a:lvl7pPr>
            <a:lvl8pPr marL="0" marR="0" lvl="7" indent="0" algn="r">
              <a:spcBef>
                <a:spcPts val="0"/>
              </a:spcBef>
              <a:spcAft>
                <a:spcPts val="0"/>
              </a:spcAft>
              <a:buNone/>
              <a:defRPr sz="1200" b="0" i="0" u="none" strike="noStrike" cap="none">
                <a:solidFill>
                  <a:srgbClr val="888888"/>
                </a:solidFill>
                <a:latin typeface="Calibri"/>
                <a:ea typeface="Calibri"/>
                <a:cs typeface="Calibri"/>
                <a:sym typeface="Calibri"/>
              </a:defRPr>
            </a:lvl8pPr>
            <a:lvl9pPr marL="0" marR="0" lvl="8" indent="0" algn="r">
              <a:spcBef>
                <a:spcPts val="0"/>
              </a:spcBef>
              <a:spcAft>
                <a:spcPts val="0"/>
              </a:spcAft>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83"/>
        <p:cNvGrpSpPr/>
        <p:nvPr/>
      </p:nvGrpSpPr>
      <p:grpSpPr>
        <a:xfrm>
          <a:off x="0" y="0"/>
          <a:ext cx="0" cy="0"/>
          <a:chOff x="0" y="0"/>
          <a:chExt cx="0" cy="0"/>
        </a:xfrm>
      </p:grpSpPr>
      <p:sp>
        <p:nvSpPr>
          <p:cNvPr id="84" name="Google Shape;84;p10"/>
          <p:cNvSpPr/>
          <p:nvPr/>
        </p:nvSpPr>
        <p:spPr>
          <a:xfrm>
            <a:off x="-90488" y="-57150"/>
            <a:ext cx="12282487" cy="6923088"/>
          </a:xfrm>
          <a:prstGeom prst="rect">
            <a:avLst/>
          </a:prstGeom>
          <a:solidFill>
            <a:srgbClr val="EEF9F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85" name="Google Shape;85;p10"/>
          <p:cNvPicPr preferRelativeResize="0"/>
          <p:nvPr/>
        </p:nvPicPr>
        <p:blipFill rotWithShape="1">
          <a:blip r:embed="rId2">
            <a:alphaModFix/>
          </a:blip>
          <a:srcRect l="2" t="-2" r="22437" b="43021"/>
          <a:stretch/>
        </p:blipFill>
        <p:spPr>
          <a:xfrm>
            <a:off x="8235950" y="5599113"/>
            <a:ext cx="4075113" cy="1312862"/>
          </a:xfrm>
          <a:prstGeom prst="rect">
            <a:avLst/>
          </a:prstGeom>
          <a:noFill/>
          <a:ln>
            <a:noFill/>
          </a:ln>
        </p:spPr>
      </p:pic>
      <p:sp>
        <p:nvSpPr>
          <p:cNvPr id="86" name="Google Shape;86;p10"/>
          <p:cNvSpPr txBox="1"/>
          <p:nvPr/>
        </p:nvSpPr>
        <p:spPr>
          <a:xfrm>
            <a:off x="850900" y="6356350"/>
            <a:ext cx="5029200" cy="365125"/>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200" b="0" i="0" u="none" strike="noStrike" cap="none">
                <a:solidFill>
                  <a:srgbClr val="888888"/>
                </a:solidFill>
                <a:latin typeface="Calibri"/>
                <a:ea typeface="Calibri"/>
                <a:cs typeface="Calibri"/>
                <a:sym typeface="Calibri"/>
              </a:rPr>
              <a:t>© 2019 University Corporation for Atmospheric Research. All Rights Reserved </a:t>
            </a:r>
            <a:endParaRPr sz="1200" b="0" i="0" u="none" strike="noStrike" cap="none">
              <a:solidFill>
                <a:srgbClr val="888888"/>
              </a:solidFill>
              <a:latin typeface="Calibri"/>
              <a:ea typeface="Calibri"/>
              <a:cs typeface="Calibri"/>
              <a:sym typeface="Calibri"/>
            </a:endParaRPr>
          </a:p>
        </p:txBody>
      </p:sp>
      <p:sp>
        <p:nvSpPr>
          <p:cNvPr id="87" name="Google Shape;87;p1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lstStyle>
            <a:lvl1pPr lvl="0" algn="l">
              <a:lnSpc>
                <a:spcPct val="90000"/>
              </a:lnSpc>
              <a:spcBef>
                <a:spcPts val="0"/>
              </a:spcBef>
              <a:spcAft>
                <a:spcPts val="0"/>
              </a:spcAft>
              <a:buSzPts val="1400"/>
              <a:buNone/>
              <a:defRPr sz="3200"/>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88" name="Google Shape;88;p10"/>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rgbClr val="595857"/>
              </a:buClr>
              <a:buSzPts val="3200"/>
              <a:buFont typeface="Arial"/>
              <a:buNone/>
              <a:defRPr sz="3200" b="0" i="0" u="none" strike="noStrike" cap="none">
                <a:solidFill>
                  <a:srgbClr val="595857"/>
                </a:solidFill>
                <a:latin typeface="Open Sans"/>
                <a:ea typeface="Open Sans"/>
                <a:cs typeface="Open Sans"/>
                <a:sym typeface="Open Sans"/>
              </a:defRPr>
            </a:lvl1pPr>
            <a:lvl2pPr marR="0" lvl="1" algn="l" rtl="0">
              <a:lnSpc>
                <a:spcPct val="90000"/>
              </a:lnSpc>
              <a:spcBef>
                <a:spcPts val="500"/>
              </a:spcBef>
              <a:spcAft>
                <a:spcPts val="0"/>
              </a:spcAft>
              <a:buClr>
                <a:srgbClr val="595857"/>
              </a:buClr>
              <a:buSzPts val="2800"/>
              <a:buFont typeface="Arial"/>
              <a:buNone/>
              <a:defRPr sz="2800" b="0" i="0" u="none" strike="noStrike" cap="none">
                <a:solidFill>
                  <a:srgbClr val="595857"/>
                </a:solidFill>
                <a:latin typeface="Open Sans"/>
                <a:ea typeface="Open Sans"/>
                <a:cs typeface="Open Sans"/>
                <a:sym typeface="Open Sans"/>
              </a:defRPr>
            </a:lvl2pPr>
            <a:lvl3pPr marR="0" lvl="2" algn="l" rtl="0">
              <a:lnSpc>
                <a:spcPct val="90000"/>
              </a:lnSpc>
              <a:spcBef>
                <a:spcPts val="500"/>
              </a:spcBef>
              <a:spcAft>
                <a:spcPts val="0"/>
              </a:spcAft>
              <a:buClr>
                <a:srgbClr val="595857"/>
              </a:buClr>
              <a:buSzPts val="2400"/>
              <a:buFont typeface="Arial"/>
              <a:buNone/>
              <a:defRPr sz="2400" b="0" i="0" u="none" strike="noStrike" cap="none">
                <a:solidFill>
                  <a:srgbClr val="595857"/>
                </a:solidFill>
                <a:latin typeface="Open Sans"/>
                <a:ea typeface="Open Sans"/>
                <a:cs typeface="Open Sans"/>
                <a:sym typeface="Open Sans"/>
              </a:defRPr>
            </a:lvl3pPr>
            <a:lvl4pPr marR="0" lvl="3" algn="l" rtl="0">
              <a:lnSpc>
                <a:spcPct val="90000"/>
              </a:lnSpc>
              <a:spcBef>
                <a:spcPts val="500"/>
              </a:spcBef>
              <a:spcAft>
                <a:spcPts val="0"/>
              </a:spcAft>
              <a:buClr>
                <a:srgbClr val="595857"/>
              </a:buClr>
              <a:buSzPts val="2000"/>
              <a:buFont typeface="Arial"/>
              <a:buNone/>
              <a:defRPr sz="2000" b="0" i="0" u="none" strike="noStrike" cap="none">
                <a:solidFill>
                  <a:srgbClr val="595857"/>
                </a:solidFill>
                <a:latin typeface="Open Sans"/>
                <a:ea typeface="Open Sans"/>
                <a:cs typeface="Open Sans"/>
                <a:sym typeface="Open Sans"/>
              </a:defRPr>
            </a:lvl4pPr>
            <a:lvl5pPr marR="0" lvl="4" algn="l" rtl="0">
              <a:lnSpc>
                <a:spcPct val="90000"/>
              </a:lnSpc>
              <a:spcBef>
                <a:spcPts val="500"/>
              </a:spcBef>
              <a:spcAft>
                <a:spcPts val="0"/>
              </a:spcAft>
              <a:buClr>
                <a:srgbClr val="595857"/>
              </a:buClr>
              <a:buSzPts val="2000"/>
              <a:buFont typeface="Arial"/>
              <a:buNone/>
              <a:defRPr sz="2000" b="0" i="0" u="none" strike="noStrike" cap="none">
                <a:solidFill>
                  <a:srgbClr val="595857"/>
                </a:solidFill>
                <a:latin typeface="Open Sans"/>
                <a:ea typeface="Open Sans"/>
                <a:cs typeface="Open Sans"/>
                <a:sym typeface="Open Sans"/>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89" name="Google Shape;89;p10"/>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lstStyle>
            <a:lvl1pPr marL="457200" lvl="0" indent="-228600" algn="l">
              <a:lnSpc>
                <a:spcPct val="90000"/>
              </a:lnSpc>
              <a:spcBef>
                <a:spcPts val="1000"/>
              </a:spcBef>
              <a:spcAft>
                <a:spcPts val="0"/>
              </a:spcAft>
              <a:buClr>
                <a:srgbClr val="595857"/>
              </a:buClr>
              <a:buSzPts val="1600"/>
              <a:buNone/>
              <a:defRPr sz="1600"/>
            </a:lvl1pPr>
            <a:lvl2pPr marL="914400" lvl="1" indent="-228600" algn="l">
              <a:lnSpc>
                <a:spcPct val="90000"/>
              </a:lnSpc>
              <a:spcBef>
                <a:spcPts val="500"/>
              </a:spcBef>
              <a:spcAft>
                <a:spcPts val="0"/>
              </a:spcAft>
              <a:buClr>
                <a:srgbClr val="595857"/>
              </a:buClr>
              <a:buSzPts val="1400"/>
              <a:buNone/>
              <a:defRPr sz="1400"/>
            </a:lvl2pPr>
            <a:lvl3pPr marL="1371600" lvl="2" indent="-228600" algn="l">
              <a:lnSpc>
                <a:spcPct val="90000"/>
              </a:lnSpc>
              <a:spcBef>
                <a:spcPts val="500"/>
              </a:spcBef>
              <a:spcAft>
                <a:spcPts val="0"/>
              </a:spcAft>
              <a:buClr>
                <a:srgbClr val="595857"/>
              </a:buClr>
              <a:buSzPts val="1200"/>
              <a:buNone/>
              <a:defRPr sz="1200"/>
            </a:lvl3pPr>
            <a:lvl4pPr marL="1828800" lvl="3" indent="-228600" algn="l">
              <a:lnSpc>
                <a:spcPct val="90000"/>
              </a:lnSpc>
              <a:spcBef>
                <a:spcPts val="500"/>
              </a:spcBef>
              <a:spcAft>
                <a:spcPts val="0"/>
              </a:spcAft>
              <a:buClr>
                <a:srgbClr val="595857"/>
              </a:buClr>
              <a:buSzPts val="1000"/>
              <a:buNone/>
              <a:defRPr sz="1000"/>
            </a:lvl4pPr>
            <a:lvl5pPr marL="2286000" lvl="4" indent="-228600" algn="l">
              <a:lnSpc>
                <a:spcPct val="90000"/>
              </a:lnSpc>
              <a:spcBef>
                <a:spcPts val="500"/>
              </a:spcBef>
              <a:spcAft>
                <a:spcPts val="0"/>
              </a:spcAft>
              <a:buClr>
                <a:srgbClr val="595857"/>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90" name="Google Shape;90;p10"/>
          <p:cNvSpPr txBox="1">
            <a:spLocks noGrp="1"/>
          </p:cNvSpPr>
          <p:nvPr>
            <p:ph type="dt" idx="10"/>
          </p:nvPr>
        </p:nvSpPr>
        <p:spPr>
          <a:xfrm>
            <a:off x="6350" y="6356350"/>
            <a:ext cx="701675" cy="266700"/>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1" name="Google Shape;91;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1200" b="0" i="0" u="none" strike="noStrike" cap="none">
                <a:solidFill>
                  <a:srgbClr val="888888"/>
                </a:solidFill>
                <a:latin typeface="Calibri"/>
                <a:ea typeface="Calibri"/>
                <a:cs typeface="Calibri"/>
                <a:sym typeface="Calibri"/>
              </a:defRPr>
            </a:lvl1pPr>
            <a:lvl2pPr marL="0" marR="0" lvl="1" indent="0" algn="r">
              <a:spcBef>
                <a:spcPts val="0"/>
              </a:spcBef>
              <a:spcAft>
                <a:spcPts val="0"/>
              </a:spcAft>
              <a:buNone/>
              <a:defRPr sz="1200" b="0" i="0" u="none" strike="noStrike" cap="none">
                <a:solidFill>
                  <a:srgbClr val="888888"/>
                </a:solidFill>
                <a:latin typeface="Calibri"/>
                <a:ea typeface="Calibri"/>
                <a:cs typeface="Calibri"/>
                <a:sym typeface="Calibri"/>
              </a:defRPr>
            </a:lvl2pPr>
            <a:lvl3pPr marL="0" marR="0" lvl="2" indent="0" algn="r">
              <a:spcBef>
                <a:spcPts val="0"/>
              </a:spcBef>
              <a:spcAft>
                <a:spcPts val="0"/>
              </a:spcAft>
              <a:buNone/>
              <a:defRPr sz="1200" b="0" i="0" u="none" strike="noStrike" cap="none">
                <a:solidFill>
                  <a:srgbClr val="888888"/>
                </a:solidFill>
                <a:latin typeface="Calibri"/>
                <a:ea typeface="Calibri"/>
                <a:cs typeface="Calibri"/>
                <a:sym typeface="Calibri"/>
              </a:defRPr>
            </a:lvl3pPr>
            <a:lvl4pPr marL="0" marR="0" lvl="3" indent="0" algn="r">
              <a:spcBef>
                <a:spcPts val="0"/>
              </a:spcBef>
              <a:spcAft>
                <a:spcPts val="0"/>
              </a:spcAft>
              <a:buNone/>
              <a:defRPr sz="1200" b="0" i="0" u="none" strike="noStrike" cap="none">
                <a:solidFill>
                  <a:srgbClr val="888888"/>
                </a:solidFill>
                <a:latin typeface="Calibri"/>
                <a:ea typeface="Calibri"/>
                <a:cs typeface="Calibri"/>
                <a:sym typeface="Calibri"/>
              </a:defRPr>
            </a:lvl4pPr>
            <a:lvl5pPr marL="0" marR="0" lvl="4" indent="0" algn="r">
              <a:spcBef>
                <a:spcPts val="0"/>
              </a:spcBef>
              <a:spcAft>
                <a:spcPts val="0"/>
              </a:spcAft>
              <a:buNone/>
              <a:defRPr sz="1200" b="0" i="0" u="none" strike="noStrike" cap="none">
                <a:solidFill>
                  <a:srgbClr val="888888"/>
                </a:solidFill>
                <a:latin typeface="Calibri"/>
                <a:ea typeface="Calibri"/>
                <a:cs typeface="Calibri"/>
                <a:sym typeface="Calibri"/>
              </a:defRPr>
            </a:lvl5pPr>
            <a:lvl6pPr marL="0" marR="0" lvl="5" indent="0" algn="r">
              <a:spcBef>
                <a:spcPts val="0"/>
              </a:spcBef>
              <a:spcAft>
                <a:spcPts val="0"/>
              </a:spcAft>
              <a:buNone/>
              <a:defRPr sz="1200" b="0" i="0" u="none" strike="noStrike" cap="none">
                <a:solidFill>
                  <a:srgbClr val="888888"/>
                </a:solidFill>
                <a:latin typeface="Calibri"/>
                <a:ea typeface="Calibri"/>
                <a:cs typeface="Calibri"/>
                <a:sym typeface="Calibri"/>
              </a:defRPr>
            </a:lvl6pPr>
            <a:lvl7pPr marL="0" marR="0" lvl="6" indent="0" algn="r">
              <a:spcBef>
                <a:spcPts val="0"/>
              </a:spcBef>
              <a:spcAft>
                <a:spcPts val="0"/>
              </a:spcAft>
              <a:buNone/>
              <a:defRPr sz="1200" b="0" i="0" u="none" strike="noStrike" cap="none">
                <a:solidFill>
                  <a:srgbClr val="888888"/>
                </a:solidFill>
                <a:latin typeface="Calibri"/>
                <a:ea typeface="Calibri"/>
                <a:cs typeface="Calibri"/>
                <a:sym typeface="Calibri"/>
              </a:defRPr>
            </a:lvl7pPr>
            <a:lvl8pPr marL="0" marR="0" lvl="7" indent="0" algn="r">
              <a:spcBef>
                <a:spcPts val="0"/>
              </a:spcBef>
              <a:spcAft>
                <a:spcPts val="0"/>
              </a:spcAft>
              <a:buNone/>
              <a:defRPr sz="1200" b="0" i="0" u="none" strike="noStrike" cap="none">
                <a:solidFill>
                  <a:srgbClr val="888888"/>
                </a:solidFill>
                <a:latin typeface="Calibri"/>
                <a:ea typeface="Calibri"/>
                <a:cs typeface="Calibri"/>
                <a:sym typeface="Calibri"/>
              </a:defRPr>
            </a:lvl8pPr>
            <a:lvl9pPr marL="0" marR="0" lvl="8" indent="0" algn="r">
              <a:spcBef>
                <a:spcPts val="0"/>
              </a:spcBef>
              <a:spcAft>
                <a:spcPts val="0"/>
              </a:spcAft>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6" Type="http://schemas.openxmlformats.org/officeDocument/2006/relationships/image" Target="../media/image1.pn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theme" Target="../theme/theme2.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image" Target="../media/image7.png"/><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3.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image" Target="../media/image10.png"/><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4.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theme" Target="../theme/theme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slideLayout" Target="../slideLayouts/slideLayout59.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 Id="rId14" Type="http://schemas.openxmlformats.org/officeDocument/2006/relationships/image" Target="../media/image7.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7.xml"/><Relationship Id="rId13" Type="http://schemas.openxmlformats.org/officeDocument/2006/relationships/theme" Target="../theme/theme6.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slideLayout" Target="../slideLayouts/slideLayout71.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 Id="rId14" Type="http://schemas.openxmlformats.org/officeDocument/2006/relationships/image" Target="../media/image7.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p:nvPr/>
        </p:nvSpPr>
        <p:spPr>
          <a:xfrm>
            <a:off x="-90488" y="-57150"/>
            <a:ext cx="12282487" cy="6923088"/>
          </a:xfrm>
          <a:prstGeom prst="rect">
            <a:avLst/>
          </a:prstGeom>
          <a:solidFill>
            <a:srgbClr val="EEF9F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1" name="Google Shape;11;p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lstStyle>
            <a:lvl1pPr marR="0" lvl="0" algn="l" rtl="0">
              <a:lnSpc>
                <a:spcPct val="90000"/>
              </a:lnSpc>
              <a:spcBef>
                <a:spcPts val="0"/>
              </a:spcBef>
              <a:spcAft>
                <a:spcPts val="0"/>
              </a:spcAft>
              <a:buSzPts val="1400"/>
              <a:buNone/>
              <a:defRPr sz="4400" b="0" i="0" u="none" strike="noStrike" cap="none">
                <a:solidFill>
                  <a:srgbClr val="595857"/>
                </a:solidFill>
                <a:latin typeface="Raleway SemiBold"/>
                <a:ea typeface="Raleway SemiBold"/>
                <a:cs typeface="Raleway SemiBold"/>
                <a:sym typeface="Raleway SemiBold"/>
              </a:defRPr>
            </a:lvl1pPr>
            <a:lvl2pPr marR="0" lvl="1" algn="l" rtl="0">
              <a:lnSpc>
                <a:spcPct val="90000"/>
              </a:lnSpc>
              <a:spcBef>
                <a:spcPts val="0"/>
              </a:spcBef>
              <a:spcAft>
                <a:spcPts val="0"/>
              </a:spcAft>
              <a:buSzPts val="1400"/>
              <a:buNone/>
              <a:defRPr sz="4400" b="0" i="0" u="none" strike="noStrike" cap="none">
                <a:solidFill>
                  <a:srgbClr val="595857"/>
                </a:solidFill>
                <a:latin typeface="Raleway SemiBold"/>
                <a:ea typeface="Raleway SemiBold"/>
                <a:cs typeface="Raleway SemiBold"/>
                <a:sym typeface="Raleway SemiBold"/>
              </a:defRPr>
            </a:lvl2pPr>
            <a:lvl3pPr marR="0" lvl="2" algn="l" rtl="0">
              <a:lnSpc>
                <a:spcPct val="90000"/>
              </a:lnSpc>
              <a:spcBef>
                <a:spcPts val="0"/>
              </a:spcBef>
              <a:spcAft>
                <a:spcPts val="0"/>
              </a:spcAft>
              <a:buSzPts val="1400"/>
              <a:buNone/>
              <a:defRPr sz="4400" b="0" i="0" u="none" strike="noStrike" cap="none">
                <a:solidFill>
                  <a:srgbClr val="595857"/>
                </a:solidFill>
                <a:latin typeface="Raleway SemiBold"/>
                <a:ea typeface="Raleway SemiBold"/>
                <a:cs typeface="Raleway SemiBold"/>
                <a:sym typeface="Raleway SemiBold"/>
              </a:defRPr>
            </a:lvl3pPr>
            <a:lvl4pPr marR="0" lvl="3" algn="l" rtl="0">
              <a:lnSpc>
                <a:spcPct val="90000"/>
              </a:lnSpc>
              <a:spcBef>
                <a:spcPts val="0"/>
              </a:spcBef>
              <a:spcAft>
                <a:spcPts val="0"/>
              </a:spcAft>
              <a:buSzPts val="1400"/>
              <a:buNone/>
              <a:defRPr sz="4400" b="0" i="0" u="none" strike="noStrike" cap="none">
                <a:solidFill>
                  <a:srgbClr val="595857"/>
                </a:solidFill>
                <a:latin typeface="Raleway SemiBold"/>
                <a:ea typeface="Raleway SemiBold"/>
                <a:cs typeface="Raleway SemiBold"/>
                <a:sym typeface="Raleway SemiBold"/>
              </a:defRPr>
            </a:lvl4pPr>
            <a:lvl5pPr marR="0" lvl="4" algn="l" rtl="0">
              <a:lnSpc>
                <a:spcPct val="90000"/>
              </a:lnSpc>
              <a:spcBef>
                <a:spcPts val="0"/>
              </a:spcBef>
              <a:spcAft>
                <a:spcPts val="0"/>
              </a:spcAft>
              <a:buSzPts val="1400"/>
              <a:buNone/>
              <a:defRPr sz="4400" b="0" i="0" u="none" strike="noStrike" cap="none">
                <a:solidFill>
                  <a:srgbClr val="595857"/>
                </a:solidFill>
                <a:latin typeface="Raleway SemiBold"/>
                <a:ea typeface="Raleway SemiBold"/>
                <a:cs typeface="Raleway SemiBold"/>
                <a:sym typeface="Raleway SemiBold"/>
              </a:defRPr>
            </a:lvl5pPr>
            <a:lvl6pPr marR="0" lvl="5" algn="l" rtl="0">
              <a:lnSpc>
                <a:spcPct val="90000"/>
              </a:lnSpc>
              <a:spcBef>
                <a:spcPts val="0"/>
              </a:spcBef>
              <a:spcAft>
                <a:spcPts val="0"/>
              </a:spcAft>
              <a:buSzPts val="1400"/>
              <a:buNone/>
              <a:defRPr sz="4400" b="0" i="0" u="none" strike="noStrike" cap="none">
                <a:solidFill>
                  <a:srgbClr val="595857"/>
                </a:solidFill>
                <a:latin typeface="Raleway SemiBold"/>
                <a:ea typeface="Raleway SemiBold"/>
                <a:cs typeface="Raleway SemiBold"/>
                <a:sym typeface="Raleway SemiBold"/>
              </a:defRPr>
            </a:lvl6pPr>
            <a:lvl7pPr marR="0" lvl="6" algn="l" rtl="0">
              <a:lnSpc>
                <a:spcPct val="90000"/>
              </a:lnSpc>
              <a:spcBef>
                <a:spcPts val="0"/>
              </a:spcBef>
              <a:spcAft>
                <a:spcPts val="0"/>
              </a:spcAft>
              <a:buSzPts val="1400"/>
              <a:buNone/>
              <a:defRPr sz="4400" b="0" i="0" u="none" strike="noStrike" cap="none">
                <a:solidFill>
                  <a:srgbClr val="595857"/>
                </a:solidFill>
                <a:latin typeface="Raleway SemiBold"/>
                <a:ea typeface="Raleway SemiBold"/>
                <a:cs typeface="Raleway SemiBold"/>
                <a:sym typeface="Raleway SemiBold"/>
              </a:defRPr>
            </a:lvl7pPr>
            <a:lvl8pPr marR="0" lvl="7" algn="l" rtl="0">
              <a:lnSpc>
                <a:spcPct val="90000"/>
              </a:lnSpc>
              <a:spcBef>
                <a:spcPts val="0"/>
              </a:spcBef>
              <a:spcAft>
                <a:spcPts val="0"/>
              </a:spcAft>
              <a:buSzPts val="1400"/>
              <a:buNone/>
              <a:defRPr sz="4400" b="0" i="0" u="none" strike="noStrike" cap="none">
                <a:solidFill>
                  <a:srgbClr val="595857"/>
                </a:solidFill>
                <a:latin typeface="Raleway SemiBold"/>
                <a:ea typeface="Raleway SemiBold"/>
                <a:cs typeface="Raleway SemiBold"/>
                <a:sym typeface="Raleway SemiBold"/>
              </a:defRPr>
            </a:lvl8pPr>
            <a:lvl9pPr marR="0" lvl="8" algn="l" rtl="0">
              <a:lnSpc>
                <a:spcPct val="90000"/>
              </a:lnSpc>
              <a:spcBef>
                <a:spcPts val="0"/>
              </a:spcBef>
              <a:spcAft>
                <a:spcPts val="0"/>
              </a:spcAft>
              <a:buSzPts val="1400"/>
              <a:buNone/>
              <a:defRPr sz="4400" b="0" i="0" u="none" strike="noStrike" cap="none">
                <a:solidFill>
                  <a:srgbClr val="595857"/>
                </a:solidFill>
                <a:latin typeface="Raleway SemiBold"/>
                <a:ea typeface="Raleway SemiBold"/>
                <a:cs typeface="Raleway SemiBold"/>
                <a:sym typeface="Raleway SemiBold"/>
              </a:defRPr>
            </a:lvl9pPr>
          </a:lstStyle>
          <a:p>
            <a:endParaRPr/>
          </a:p>
        </p:txBody>
      </p:sp>
      <p:sp>
        <p:nvSpPr>
          <p:cNvPr id="12" name="Google Shape;12;p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lstStyle>
            <a:lvl1pPr marL="457200" marR="0" lvl="0" indent="-406400" algn="l" rtl="0">
              <a:lnSpc>
                <a:spcPct val="90000"/>
              </a:lnSpc>
              <a:spcBef>
                <a:spcPts val="1000"/>
              </a:spcBef>
              <a:spcAft>
                <a:spcPts val="0"/>
              </a:spcAft>
              <a:buClr>
                <a:srgbClr val="595857"/>
              </a:buClr>
              <a:buSzPts val="2800"/>
              <a:buFont typeface="Arial"/>
              <a:buChar char="•"/>
              <a:defRPr sz="2800" b="0" i="0" u="none" strike="noStrike" cap="none">
                <a:solidFill>
                  <a:srgbClr val="595857"/>
                </a:solidFill>
                <a:latin typeface="Open Sans"/>
                <a:ea typeface="Open Sans"/>
                <a:cs typeface="Open Sans"/>
                <a:sym typeface="Open Sans"/>
              </a:defRPr>
            </a:lvl1pPr>
            <a:lvl2pPr marL="914400" marR="0" lvl="1" indent="-381000" algn="l" rtl="0">
              <a:lnSpc>
                <a:spcPct val="90000"/>
              </a:lnSpc>
              <a:spcBef>
                <a:spcPts val="500"/>
              </a:spcBef>
              <a:spcAft>
                <a:spcPts val="0"/>
              </a:spcAft>
              <a:buClr>
                <a:srgbClr val="595857"/>
              </a:buClr>
              <a:buSzPts val="2400"/>
              <a:buFont typeface="Arial"/>
              <a:buChar char="•"/>
              <a:defRPr sz="2400" b="0" i="0" u="none" strike="noStrike" cap="none">
                <a:solidFill>
                  <a:srgbClr val="595857"/>
                </a:solidFill>
                <a:latin typeface="Open Sans"/>
                <a:ea typeface="Open Sans"/>
                <a:cs typeface="Open Sans"/>
                <a:sym typeface="Open Sans"/>
              </a:defRPr>
            </a:lvl2pPr>
            <a:lvl3pPr marL="1371600" marR="0" lvl="2" indent="-355600" algn="l" rtl="0">
              <a:lnSpc>
                <a:spcPct val="90000"/>
              </a:lnSpc>
              <a:spcBef>
                <a:spcPts val="500"/>
              </a:spcBef>
              <a:spcAft>
                <a:spcPts val="0"/>
              </a:spcAft>
              <a:buClr>
                <a:srgbClr val="595857"/>
              </a:buClr>
              <a:buSzPts val="2000"/>
              <a:buFont typeface="Arial"/>
              <a:buChar char="•"/>
              <a:defRPr sz="2000" b="0" i="0" u="none" strike="noStrike" cap="none">
                <a:solidFill>
                  <a:srgbClr val="595857"/>
                </a:solidFill>
                <a:latin typeface="Open Sans"/>
                <a:ea typeface="Open Sans"/>
                <a:cs typeface="Open Sans"/>
                <a:sym typeface="Open Sans"/>
              </a:defRPr>
            </a:lvl3pPr>
            <a:lvl4pPr marL="1828800" marR="0" lvl="3" indent="-342900" algn="l" rtl="0">
              <a:lnSpc>
                <a:spcPct val="90000"/>
              </a:lnSpc>
              <a:spcBef>
                <a:spcPts val="500"/>
              </a:spcBef>
              <a:spcAft>
                <a:spcPts val="0"/>
              </a:spcAft>
              <a:buClr>
                <a:srgbClr val="595857"/>
              </a:buClr>
              <a:buSzPts val="1800"/>
              <a:buFont typeface="Arial"/>
              <a:buChar char="•"/>
              <a:defRPr sz="1800" b="0" i="0" u="none" strike="noStrike" cap="none">
                <a:solidFill>
                  <a:srgbClr val="595857"/>
                </a:solidFill>
                <a:latin typeface="Open Sans"/>
                <a:ea typeface="Open Sans"/>
                <a:cs typeface="Open Sans"/>
                <a:sym typeface="Open Sans"/>
              </a:defRPr>
            </a:lvl4pPr>
            <a:lvl5pPr marL="2286000" marR="0" lvl="4" indent="-342900" algn="l" rtl="0">
              <a:lnSpc>
                <a:spcPct val="90000"/>
              </a:lnSpc>
              <a:spcBef>
                <a:spcPts val="500"/>
              </a:spcBef>
              <a:spcAft>
                <a:spcPts val="0"/>
              </a:spcAft>
              <a:buClr>
                <a:srgbClr val="595857"/>
              </a:buClr>
              <a:buSzPts val="1800"/>
              <a:buFont typeface="Arial"/>
              <a:buChar char="•"/>
              <a:defRPr sz="1800" b="0" i="0" u="none" strike="noStrike" cap="none">
                <a:solidFill>
                  <a:srgbClr val="595857"/>
                </a:solidFill>
                <a:latin typeface="Open Sans"/>
                <a:ea typeface="Open Sans"/>
                <a:cs typeface="Open Sans"/>
                <a:sym typeface="Open Sans"/>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 name="Google Shape;13;p1"/>
          <p:cNvSpPr txBox="1">
            <a:spLocks noGrp="1"/>
          </p:cNvSpPr>
          <p:nvPr>
            <p:ph type="dt" idx="10"/>
          </p:nvPr>
        </p:nvSpPr>
        <p:spPr>
          <a:xfrm>
            <a:off x="6350" y="6356350"/>
            <a:ext cx="701675" cy="266700"/>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
          <p:cNvSpPr txBox="1">
            <a:spLocks noGrp="1"/>
          </p:cNvSpPr>
          <p:nvPr>
            <p:ph type="ftr" idx="11"/>
          </p:nvPr>
        </p:nvSpPr>
        <p:spPr>
          <a:xfrm>
            <a:off x="838200" y="6323013"/>
            <a:ext cx="7315200"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050" b="0" i="0" u="none" strike="noStrike" cap="none">
                <a:solidFill>
                  <a:srgbClr val="888888"/>
                </a:solidFill>
                <a:latin typeface="Open Sans"/>
                <a:ea typeface="Open Sans"/>
                <a:cs typeface="Open Sans"/>
                <a:sym typeface="Open Sans"/>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5" name="Google Shape;15;p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spcAft>
                <a:spcPts val="0"/>
              </a:spcAft>
              <a:buNone/>
              <a:defRPr sz="1200" b="0" i="0" u="none" strike="noStrike" cap="none">
                <a:solidFill>
                  <a:srgbClr val="888888"/>
                </a:solidFill>
                <a:latin typeface="Calibri"/>
                <a:ea typeface="Calibri"/>
                <a:cs typeface="Calibri"/>
                <a:sym typeface="Calibri"/>
              </a:defRPr>
            </a:lvl1pPr>
            <a:lvl2pPr marL="0" marR="0" lvl="1" indent="0" algn="r" rtl="0">
              <a:spcBef>
                <a:spcPts val="0"/>
              </a:spcBef>
              <a:spcAft>
                <a:spcPts val="0"/>
              </a:spcAft>
              <a:buNone/>
              <a:defRPr sz="1200" b="0" i="0" u="none" strike="noStrike" cap="none">
                <a:solidFill>
                  <a:srgbClr val="888888"/>
                </a:solidFill>
                <a:latin typeface="Calibri"/>
                <a:ea typeface="Calibri"/>
                <a:cs typeface="Calibri"/>
                <a:sym typeface="Calibri"/>
              </a:defRPr>
            </a:lvl2pPr>
            <a:lvl3pPr marL="0" marR="0" lvl="2" indent="0" algn="r" rtl="0">
              <a:spcBef>
                <a:spcPts val="0"/>
              </a:spcBef>
              <a:spcAft>
                <a:spcPts val="0"/>
              </a:spcAft>
              <a:buNone/>
              <a:defRPr sz="1200" b="0" i="0" u="none" strike="noStrike" cap="none">
                <a:solidFill>
                  <a:srgbClr val="888888"/>
                </a:solidFill>
                <a:latin typeface="Calibri"/>
                <a:ea typeface="Calibri"/>
                <a:cs typeface="Calibri"/>
                <a:sym typeface="Calibri"/>
              </a:defRPr>
            </a:lvl3pPr>
            <a:lvl4pPr marL="0" marR="0" lvl="3" indent="0" algn="r" rtl="0">
              <a:spcBef>
                <a:spcPts val="0"/>
              </a:spcBef>
              <a:spcAft>
                <a:spcPts val="0"/>
              </a:spcAft>
              <a:buNone/>
              <a:defRPr sz="1200" b="0" i="0" u="none" strike="noStrike" cap="none">
                <a:solidFill>
                  <a:srgbClr val="888888"/>
                </a:solidFill>
                <a:latin typeface="Calibri"/>
                <a:ea typeface="Calibri"/>
                <a:cs typeface="Calibri"/>
                <a:sym typeface="Calibri"/>
              </a:defRPr>
            </a:lvl4pPr>
            <a:lvl5pPr marL="0" marR="0" lvl="4" indent="0" algn="r" rtl="0">
              <a:spcBef>
                <a:spcPts val="0"/>
              </a:spcBef>
              <a:spcAft>
                <a:spcPts val="0"/>
              </a:spcAft>
              <a:buNone/>
              <a:defRPr sz="1200" b="0" i="0" u="none" strike="noStrike" cap="none">
                <a:solidFill>
                  <a:srgbClr val="888888"/>
                </a:solidFill>
                <a:latin typeface="Calibri"/>
                <a:ea typeface="Calibri"/>
                <a:cs typeface="Calibri"/>
                <a:sym typeface="Calibri"/>
              </a:defRPr>
            </a:lvl5pPr>
            <a:lvl6pPr marL="0" marR="0" lvl="5" indent="0" algn="r" rtl="0">
              <a:spcBef>
                <a:spcPts val="0"/>
              </a:spcBef>
              <a:spcAft>
                <a:spcPts val="0"/>
              </a:spcAft>
              <a:buNone/>
              <a:defRPr sz="1200" b="0" i="0" u="none" strike="noStrike" cap="none">
                <a:solidFill>
                  <a:srgbClr val="888888"/>
                </a:solidFill>
                <a:latin typeface="Calibri"/>
                <a:ea typeface="Calibri"/>
                <a:cs typeface="Calibri"/>
                <a:sym typeface="Calibri"/>
              </a:defRPr>
            </a:lvl6pPr>
            <a:lvl7pPr marL="0" marR="0" lvl="6" indent="0" algn="r" rtl="0">
              <a:spcBef>
                <a:spcPts val="0"/>
              </a:spcBef>
              <a:spcAft>
                <a:spcPts val="0"/>
              </a:spcAft>
              <a:buNone/>
              <a:defRPr sz="1200" b="0" i="0" u="none" strike="noStrike" cap="none">
                <a:solidFill>
                  <a:srgbClr val="888888"/>
                </a:solidFill>
                <a:latin typeface="Calibri"/>
                <a:ea typeface="Calibri"/>
                <a:cs typeface="Calibri"/>
                <a:sym typeface="Calibri"/>
              </a:defRPr>
            </a:lvl7pPr>
            <a:lvl8pPr marL="0" marR="0" lvl="7" indent="0" algn="r" rtl="0">
              <a:spcBef>
                <a:spcPts val="0"/>
              </a:spcBef>
              <a:spcAft>
                <a:spcPts val="0"/>
              </a:spcAft>
              <a:buNone/>
              <a:defRPr sz="1200" b="0" i="0" u="none" strike="noStrike" cap="none">
                <a:solidFill>
                  <a:srgbClr val="888888"/>
                </a:solidFill>
                <a:latin typeface="Calibri"/>
                <a:ea typeface="Calibri"/>
                <a:cs typeface="Calibri"/>
                <a:sym typeface="Calibri"/>
              </a:defRPr>
            </a:lvl8pPr>
            <a:lvl9pPr marL="0" marR="0" lvl="8" indent="0" algn="r" rtl="0">
              <a:spcBef>
                <a:spcPts val="0"/>
              </a:spcBef>
              <a:spcAft>
                <a:spcPts val="0"/>
              </a:spcAft>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pic>
        <p:nvPicPr>
          <p:cNvPr id="16" name="Google Shape;16;p1"/>
          <p:cNvPicPr preferRelativeResize="0"/>
          <p:nvPr/>
        </p:nvPicPr>
        <p:blipFill rotWithShape="1">
          <a:blip r:embed="rId13">
            <a:alphaModFix/>
          </a:blip>
          <a:srcRect l="2" t="-2" r="22437" b="43021"/>
          <a:stretch/>
        </p:blipFill>
        <p:spPr>
          <a:xfrm>
            <a:off x="8235950" y="5599113"/>
            <a:ext cx="4075113" cy="1312862"/>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08"/>
        <p:cNvGrpSpPr/>
        <p:nvPr/>
      </p:nvGrpSpPr>
      <p:grpSpPr>
        <a:xfrm>
          <a:off x="0" y="0"/>
          <a:ext cx="0" cy="0"/>
          <a:chOff x="0" y="0"/>
          <a:chExt cx="0" cy="0"/>
        </a:xfrm>
      </p:grpSpPr>
      <p:sp>
        <p:nvSpPr>
          <p:cNvPr id="109" name="Google Shape;109;p13"/>
          <p:cNvSpPr/>
          <p:nvPr/>
        </p:nvSpPr>
        <p:spPr>
          <a:xfrm>
            <a:off x="-90488" y="-57150"/>
            <a:ext cx="12282300" cy="6923100"/>
          </a:xfrm>
          <a:prstGeom prst="rect">
            <a:avLst/>
          </a:prstGeom>
          <a:solidFill>
            <a:srgbClr val="EEF9F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900" b="0" i="0" u="none" strike="noStrike" cap="none">
              <a:solidFill>
                <a:schemeClr val="lt1"/>
              </a:solidFill>
              <a:latin typeface="Calibri"/>
              <a:ea typeface="Calibri"/>
              <a:cs typeface="Calibri"/>
              <a:sym typeface="Calibri"/>
            </a:endParaRPr>
          </a:p>
        </p:txBody>
      </p:sp>
      <p:sp>
        <p:nvSpPr>
          <p:cNvPr id="110" name="Google Shape;110;p13"/>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lstStyle>
            <a:lvl1pPr marR="0" lvl="0" algn="l" rtl="0">
              <a:lnSpc>
                <a:spcPct val="90000"/>
              </a:lnSpc>
              <a:spcBef>
                <a:spcPts val="0"/>
              </a:spcBef>
              <a:spcAft>
                <a:spcPts val="0"/>
              </a:spcAft>
              <a:buSzPts val="1500"/>
              <a:buNone/>
              <a:defRPr sz="4400" b="0" i="0" u="none" strike="noStrike" cap="none">
                <a:solidFill>
                  <a:srgbClr val="595857"/>
                </a:solidFill>
                <a:latin typeface="Raleway SemiBold"/>
                <a:ea typeface="Raleway SemiBold"/>
                <a:cs typeface="Raleway SemiBold"/>
                <a:sym typeface="Raleway SemiBold"/>
              </a:defRPr>
            </a:lvl1pPr>
            <a:lvl2pPr marR="0" lvl="1" algn="l" rtl="0">
              <a:lnSpc>
                <a:spcPct val="90000"/>
              </a:lnSpc>
              <a:spcBef>
                <a:spcPts val="0"/>
              </a:spcBef>
              <a:spcAft>
                <a:spcPts val="0"/>
              </a:spcAft>
              <a:buSzPts val="1500"/>
              <a:buNone/>
              <a:defRPr sz="4400" b="0" i="0" u="none" strike="noStrike" cap="none">
                <a:solidFill>
                  <a:srgbClr val="595857"/>
                </a:solidFill>
                <a:latin typeface="Raleway SemiBold"/>
                <a:ea typeface="Raleway SemiBold"/>
                <a:cs typeface="Raleway SemiBold"/>
                <a:sym typeface="Raleway SemiBold"/>
              </a:defRPr>
            </a:lvl2pPr>
            <a:lvl3pPr marR="0" lvl="2" algn="l" rtl="0">
              <a:lnSpc>
                <a:spcPct val="90000"/>
              </a:lnSpc>
              <a:spcBef>
                <a:spcPts val="0"/>
              </a:spcBef>
              <a:spcAft>
                <a:spcPts val="0"/>
              </a:spcAft>
              <a:buSzPts val="1500"/>
              <a:buNone/>
              <a:defRPr sz="4400" b="0" i="0" u="none" strike="noStrike" cap="none">
                <a:solidFill>
                  <a:srgbClr val="595857"/>
                </a:solidFill>
                <a:latin typeface="Raleway SemiBold"/>
                <a:ea typeface="Raleway SemiBold"/>
                <a:cs typeface="Raleway SemiBold"/>
                <a:sym typeface="Raleway SemiBold"/>
              </a:defRPr>
            </a:lvl3pPr>
            <a:lvl4pPr marR="0" lvl="3" algn="l" rtl="0">
              <a:lnSpc>
                <a:spcPct val="90000"/>
              </a:lnSpc>
              <a:spcBef>
                <a:spcPts val="0"/>
              </a:spcBef>
              <a:spcAft>
                <a:spcPts val="0"/>
              </a:spcAft>
              <a:buSzPts val="1500"/>
              <a:buNone/>
              <a:defRPr sz="4400" b="0" i="0" u="none" strike="noStrike" cap="none">
                <a:solidFill>
                  <a:srgbClr val="595857"/>
                </a:solidFill>
                <a:latin typeface="Raleway SemiBold"/>
                <a:ea typeface="Raleway SemiBold"/>
                <a:cs typeface="Raleway SemiBold"/>
                <a:sym typeface="Raleway SemiBold"/>
              </a:defRPr>
            </a:lvl4pPr>
            <a:lvl5pPr marR="0" lvl="4" algn="l" rtl="0">
              <a:lnSpc>
                <a:spcPct val="90000"/>
              </a:lnSpc>
              <a:spcBef>
                <a:spcPts val="0"/>
              </a:spcBef>
              <a:spcAft>
                <a:spcPts val="0"/>
              </a:spcAft>
              <a:buSzPts val="1500"/>
              <a:buNone/>
              <a:defRPr sz="4400" b="0" i="0" u="none" strike="noStrike" cap="none">
                <a:solidFill>
                  <a:srgbClr val="595857"/>
                </a:solidFill>
                <a:latin typeface="Raleway SemiBold"/>
                <a:ea typeface="Raleway SemiBold"/>
                <a:cs typeface="Raleway SemiBold"/>
                <a:sym typeface="Raleway SemiBold"/>
              </a:defRPr>
            </a:lvl5pPr>
            <a:lvl6pPr marR="0" lvl="5" algn="l" rtl="0">
              <a:lnSpc>
                <a:spcPct val="90000"/>
              </a:lnSpc>
              <a:spcBef>
                <a:spcPts val="0"/>
              </a:spcBef>
              <a:spcAft>
                <a:spcPts val="0"/>
              </a:spcAft>
              <a:buSzPts val="1500"/>
              <a:buNone/>
              <a:defRPr sz="4400" b="0" i="0" u="none" strike="noStrike" cap="none">
                <a:solidFill>
                  <a:srgbClr val="595857"/>
                </a:solidFill>
                <a:latin typeface="Raleway SemiBold"/>
                <a:ea typeface="Raleway SemiBold"/>
                <a:cs typeface="Raleway SemiBold"/>
                <a:sym typeface="Raleway SemiBold"/>
              </a:defRPr>
            </a:lvl6pPr>
            <a:lvl7pPr marR="0" lvl="6" algn="l" rtl="0">
              <a:lnSpc>
                <a:spcPct val="90000"/>
              </a:lnSpc>
              <a:spcBef>
                <a:spcPts val="0"/>
              </a:spcBef>
              <a:spcAft>
                <a:spcPts val="0"/>
              </a:spcAft>
              <a:buSzPts val="1500"/>
              <a:buNone/>
              <a:defRPr sz="4400" b="0" i="0" u="none" strike="noStrike" cap="none">
                <a:solidFill>
                  <a:srgbClr val="595857"/>
                </a:solidFill>
                <a:latin typeface="Raleway SemiBold"/>
                <a:ea typeface="Raleway SemiBold"/>
                <a:cs typeface="Raleway SemiBold"/>
                <a:sym typeface="Raleway SemiBold"/>
              </a:defRPr>
            </a:lvl7pPr>
            <a:lvl8pPr marR="0" lvl="7" algn="l" rtl="0">
              <a:lnSpc>
                <a:spcPct val="90000"/>
              </a:lnSpc>
              <a:spcBef>
                <a:spcPts val="0"/>
              </a:spcBef>
              <a:spcAft>
                <a:spcPts val="0"/>
              </a:spcAft>
              <a:buSzPts val="1500"/>
              <a:buNone/>
              <a:defRPr sz="4400" b="0" i="0" u="none" strike="noStrike" cap="none">
                <a:solidFill>
                  <a:srgbClr val="595857"/>
                </a:solidFill>
                <a:latin typeface="Raleway SemiBold"/>
                <a:ea typeface="Raleway SemiBold"/>
                <a:cs typeface="Raleway SemiBold"/>
                <a:sym typeface="Raleway SemiBold"/>
              </a:defRPr>
            </a:lvl8pPr>
            <a:lvl9pPr marR="0" lvl="8" algn="l" rtl="0">
              <a:lnSpc>
                <a:spcPct val="90000"/>
              </a:lnSpc>
              <a:spcBef>
                <a:spcPts val="0"/>
              </a:spcBef>
              <a:spcAft>
                <a:spcPts val="0"/>
              </a:spcAft>
              <a:buSzPts val="1500"/>
              <a:buNone/>
              <a:defRPr sz="4400" b="0" i="0" u="none" strike="noStrike" cap="none">
                <a:solidFill>
                  <a:srgbClr val="595857"/>
                </a:solidFill>
                <a:latin typeface="Raleway SemiBold"/>
                <a:ea typeface="Raleway SemiBold"/>
                <a:cs typeface="Raleway SemiBold"/>
                <a:sym typeface="Raleway SemiBold"/>
              </a:defRPr>
            </a:lvl9pPr>
          </a:lstStyle>
          <a:p>
            <a:endParaRPr/>
          </a:p>
        </p:txBody>
      </p:sp>
      <p:sp>
        <p:nvSpPr>
          <p:cNvPr id="111" name="Google Shape;111;p13"/>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lstStyle>
            <a:lvl1pPr marL="457200" marR="0" lvl="0" indent="-406400" algn="l" rtl="0">
              <a:lnSpc>
                <a:spcPct val="90000"/>
              </a:lnSpc>
              <a:spcBef>
                <a:spcPts val="1100"/>
              </a:spcBef>
              <a:spcAft>
                <a:spcPts val="0"/>
              </a:spcAft>
              <a:buClr>
                <a:srgbClr val="595857"/>
              </a:buClr>
              <a:buSzPts val="2800"/>
              <a:buFont typeface="Arial"/>
              <a:buChar char="•"/>
              <a:defRPr sz="2800" b="0" i="0" u="none" strike="noStrike" cap="none">
                <a:solidFill>
                  <a:srgbClr val="595857"/>
                </a:solidFill>
                <a:latin typeface="Open Sans"/>
                <a:ea typeface="Open Sans"/>
                <a:cs typeface="Open Sans"/>
                <a:sym typeface="Open Sans"/>
              </a:defRPr>
            </a:lvl1pPr>
            <a:lvl2pPr marL="914400" marR="0" lvl="1" indent="-381000" algn="l" rtl="0">
              <a:lnSpc>
                <a:spcPct val="90000"/>
              </a:lnSpc>
              <a:spcBef>
                <a:spcPts val="500"/>
              </a:spcBef>
              <a:spcAft>
                <a:spcPts val="0"/>
              </a:spcAft>
              <a:buClr>
                <a:srgbClr val="595857"/>
              </a:buClr>
              <a:buSzPts val="2400"/>
              <a:buFont typeface="Arial"/>
              <a:buChar char="•"/>
              <a:defRPr sz="2400" b="0" i="0" u="none" strike="noStrike" cap="none">
                <a:solidFill>
                  <a:srgbClr val="595857"/>
                </a:solidFill>
                <a:latin typeface="Open Sans"/>
                <a:ea typeface="Open Sans"/>
                <a:cs typeface="Open Sans"/>
                <a:sym typeface="Open Sans"/>
              </a:defRPr>
            </a:lvl2pPr>
            <a:lvl3pPr marL="1371600" marR="0" lvl="2" indent="-355600" algn="l" rtl="0">
              <a:lnSpc>
                <a:spcPct val="90000"/>
              </a:lnSpc>
              <a:spcBef>
                <a:spcPts val="500"/>
              </a:spcBef>
              <a:spcAft>
                <a:spcPts val="0"/>
              </a:spcAft>
              <a:buClr>
                <a:srgbClr val="595857"/>
              </a:buClr>
              <a:buSzPts val="2000"/>
              <a:buFont typeface="Arial"/>
              <a:buChar char="•"/>
              <a:defRPr sz="2000" b="0" i="0" u="none" strike="noStrike" cap="none">
                <a:solidFill>
                  <a:srgbClr val="595857"/>
                </a:solidFill>
                <a:latin typeface="Open Sans"/>
                <a:ea typeface="Open Sans"/>
                <a:cs typeface="Open Sans"/>
                <a:sym typeface="Open Sans"/>
              </a:defRPr>
            </a:lvl3pPr>
            <a:lvl4pPr marL="1828800" marR="0" lvl="3" indent="-349250" algn="l" rtl="0">
              <a:lnSpc>
                <a:spcPct val="90000"/>
              </a:lnSpc>
              <a:spcBef>
                <a:spcPts val="500"/>
              </a:spcBef>
              <a:spcAft>
                <a:spcPts val="0"/>
              </a:spcAft>
              <a:buClr>
                <a:srgbClr val="595857"/>
              </a:buClr>
              <a:buSzPts val="1900"/>
              <a:buFont typeface="Arial"/>
              <a:buChar char="•"/>
              <a:defRPr sz="1900" b="0" i="0" u="none" strike="noStrike" cap="none">
                <a:solidFill>
                  <a:srgbClr val="595857"/>
                </a:solidFill>
                <a:latin typeface="Open Sans"/>
                <a:ea typeface="Open Sans"/>
                <a:cs typeface="Open Sans"/>
                <a:sym typeface="Open Sans"/>
              </a:defRPr>
            </a:lvl4pPr>
            <a:lvl5pPr marL="2286000" marR="0" lvl="4" indent="-349250" algn="l" rtl="0">
              <a:lnSpc>
                <a:spcPct val="90000"/>
              </a:lnSpc>
              <a:spcBef>
                <a:spcPts val="500"/>
              </a:spcBef>
              <a:spcAft>
                <a:spcPts val="0"/>
              </a:spcAft>
              <a:buClr>
                <a:srgbClr val="595857"/>
              </a:buClr>
              <a:buSzPts val="1900"/>
              <a:buFont typeface="Arial"/>
              <a:buChar char="•"/>
              <a:defRPr sz="1900" b="0" i="0" u="none" strike="noStrike" cap="none">
                <a:solidFill>
                  <a:srgbClr val="595857"/>
                </a:solidFill>
                <a:latin typeface="Open Sans"/>
                <a:ea typeface="Open Sans"/>
                <a:cs typeface="Open Sans"/>
                <a:sym typeface="Open Sans"/>
              </a:defRPr>
            </a:lvl5pPr>
            <a:lvl6pPr marL="2743200" marR="0" lvl="5"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6pPr>
            <a:lvl7pPr marL="3200400" marR="0" lvl="6"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7pPr>
            <a:lvl8pPr marL="3657600" marR="0" lvl="7"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8pPr>
            <a:lvl9pPr marL="4114800" marR="0" lvl="8"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9pPr>
          </a:lstStyle>
          <a:p>
            <a:endParaRPr/>
          </a:p>
        </p:txBody>
      </p:sp>
      <p:sp>
        <p:nvSpPr>
          <p:cNvPr id="112" name="Google Shape;112;p13"/>
          <p:cNvSpPr txBox="1">
            <a:spLocks noGrp="1"/>
          </p:cNvSpPr>
          <p:nvPr>
            <p:ph type="dt" idx="10"/>
          </p:nvPr>
        </p:nvSpPr>
        <p:spPr>
          <a:xfrm>
            <a:off x="6350" y="6356350"/>
            <a:ext cx="701700" cy="266700"/>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5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9pPr>
          </a:lstStyle>
          <a:p>
            <a:endParaRPr/>
          </a:p>
        </p:txBody>
      </p:sp>
      <p:sp>
        <p:nvSpPr>
          <p:cNvPr id="113" name="Google Shape;113;p13"/>
          <p:cNvSpPr txBox="1">
            <a:spLocks noGrp="1"/>
          </p:cNvSpPr>
          <p:nvPr>
            <p:ph type="ftr" idx="11"/>
          </p:nvPr>
        </p:nvSpPr>
        <p:spPr>
          <a:xfrm>
            <a:off x="838200" y="6323013"/>
            <a:ext cx="7315200" cy="365100"/>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500"/>
              <a:buNone/>
              <a:defRPr sz="1100" b="0" i="0" u="none" strike="noStrike" cap="none">
                <a:solidFill>
                  <a:srgbClr val="888888"/>
                </a:solidFill>
                <a:latin typeface="Open Sans"/>
                <a:ea typeface="Open Sans"/>
                <a:cs typeface="Open Sans"/>
                <a:sym typeface="Open Sans"/>
              </a:defRPr>
            </a:lvl1pPr>
            <a:lvl2pPr marR="0" lvl="1"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500"/>
              <a:buNone/>
              <a:defRPr sz="1900" b="0" i="0" u="none" strike="noStrike" cap="none">
                <a:solidFill>
                  <a:schemeClr val="dk1"/>
                </a:solidFill>
                <a:latin typeface="Calibri"/>
                <a:ea typeface="Calibri"/>
                <a:cs typeface="Calibri"/>
                <a:sym typeface="Calibri"/>
              </a:defRPr>
            </a:lvl9pPr>
          </a:lstStyle>
          <a:p>
            <a:endParaRPr/>
          </a:p>
        </p:txBody>
      </p:sp>
      <p:sp>
        <p:nvSpPr>
          <p:cNvPr id="114" name="Google Shape;114;p13"/>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spcAft>
                <a:spcPts val="0"/>
              </a:spcAft>
              <a:buNone/>
              <a:defRPr sz="1200" b="0" i="0" u="none" strike="noStrike" cap="none">
                <a:solidFill>
                  <a:srgbClr val="888888"/>
                </a:solidFill>
                <a:latin typeface="Calibri"/>
                <a:ea typeface="Calibri"/>
                <a:cs typeface="Calibri"/>
                <a:sym typeface="Calibri"/>
              </a:defRPr>
            </a:lvl1pPr>
            <a:lvl2pPr marL="0" marR="0" lvl="1" indent="0" algn="r" rtl="0">
              <a:spcBef>
                <a:spcPts val="0"/>
              </a:spcBef>
              <a:spcAft>
                <a:spcPts val="0"/>
              </a:spcAft>
              <a:buNone/>
              <a:defRPr sz="1200" b="0" i="0" u="none" strike="noStrike" cap="none">
                <a:solidFill>
                  <a:srgbClr val="888888"/>
                </a:solidFill>
                <a:latin typeface="Calibri"/>
                <a:ea typeface="Calibri"/>
                <a:cs typeface="Calibri"/>
                <a:sym typeface="Calibri"/>
              </a:defRPr>
            </a:lvl2pPr>
            <a:lvl3pPr marL="0" marR="0" lvl="2" indent="0" algn="r" rtl="0">
              <a:spcBef>
                <a:spcPts val="0"/>
              </a:spcBef>
              <a:spcAft>
                <a:spcPts val="0"/>
              </a:spcAft>
              <a:buNone/>
              <a:defRPr sz="1200" b="0" i="0" u="none" strike="noStrike" cap="none">
                <a:solidFill>
                  <a:srgbClr val="888888"/>
                </a:solidFill>
                <a:latin typeface="Calibri"/>
                <a:ea typeface="Calibri"/>
                <a:cs typeface="Calibri"/>
                <a:sym typeface="Calibri"/>
              </a:defRPr>
            </a:lvl3pPr>
            <a:lvl4pPr marL="0" marR="0" lvl="3" indent="0" algn="r" rtl="0">
              <a:spcBef>
                <a:spcPts val="0"/>
              </a:spcBef>
              <a:spcAft>
                <a:spcPts val="0"/>
              </a:spcAft>
              <a:buNone/>
              <a:defRPr sz="1200" b="0" i="0" u="none" strike="noStrike" cap="none">
                <a:solidFill>
                  <a:srgbClr val="888888"/>
                </a:solidFill>
                <a:latin typeface="Calibri"/>
                <a:ea typeface="Calibri"/>
                <a:cs typeface="Calibri"/>
                <a:sym typeface="Calibri"/>
              </a:defRPr>
            </a:lvl4pPr>
            <a:lvl5pPr marL="0" marR="0" lvl="4" indent="0" algn="r" rtl="0">
              <a:spcBef>
                <a:spcPts val="0"/>
              </a:spcBef>
              <a:spcAft>
                <a:spcPts val="0"/>
              </a:spcAft>
              <a:buNone/>
              <a:defRPr sz="1200" b="0" i="0" u="none" strike="noStrike" cap="none">
                <a:solidFill>
                  <a:srgbClr val="888888"/>
                </a:solidFill>
                <a:latin typeface="Calibri"/>
                <a:ea typeface="Calibri"/>
                <a:cs typeface="Calibri"/>
                <a:sym typeface="Calibri"/>
              </a:defRPr>
            </a:lvl5pPr>
            <a:lvl6pPr marL="0" marR="0" lvl="5" indent="0" algn="r" rtl="0">
              <a:spcBef>
                <a:spcPts val="0"/>
              </a:spcBef>
              <a:spcAft>
                <a:spcPts val="0"/>
              </a:spcAft>
              <a:buNone/>
              <a:defRPr sz="1200" b="0" i="0" u="none" strike="noStrike" cap="none">
                <a:solidFill>
                  <a:srgbClr val="888888"/>
                </a:solidFill>
                <a:latin typeface="Calibri"/>
                <a:ea typeface="Calibri"/>
                <a:cs typeface="Calibri"/>
                <a:sym typeface="Calibri"/>
              </a:defRPr>
            </a:lvl6pPr>
            <a:lvl7pPr marL="0" marR="0" lvl="6" indent="0" algn="r" rtl="0">
              <a:spcBef>
                <a:spcPts val="0"/>
              </a:spcBef>
              <a:spcAft>
                <a:spcPts val="0"/>
              </a:spcAft>
              <a:buNone/>
              <a:defRPr sz="1200" b="0" i="0" u="none" strike="noStrike" cap="none">
                <a:solidFill>
                  <a:srgbClr val="888888"/>
                </a:solidFill>
                <a:latin typeface="Calibri"/>
                <a:ea typeface="Calibri"/>
                <a:cs typeface="Calibri"/>
                <a:sym typeface="Calibri"/>
              </a:defRPr>
            </a:lvl7pPr>
            <a:lvl8pPr marL="0" marR="0" lvl="7" indent="0" algn="r" rtl="0">
              <a:spcBef>
                <a:spcPts val="0"/>
              </a:spcBef>
              <a:spcAft>
                <a:spcPts val="0"/>
              </a:spcAft>
              <a:buNone/>
              <a:defRPr sz="1200" b="0" i="0" u="none" strike="noStrike" cap="none">
                <a:solidFill>
                  <a:srgbClr val="888888"/>
                </a:solidFill>
                <a:latin typeface="Calibri"/>
                <a:ea typeface="Calibri"/>
                <a:cs typeface="Calibri"/>
                <a:sym typeface="Calibri"/>
              </a:defRPr>
            </a:lvl8pPr>
            <a:lvl9pPr marL="0" marR="0" lvl="8" indent="0" algn="r" rtl="0">
              <a:spcBef>
                <a:spcPts val="0"/>
              </a:spcBef>
              <a:spcAft>
                <a:spcPts val="0"/>
              </a:spcAft>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pic>
        <p:nvPicPr>
          <p:cNvPr id="115" name="Google Shape;115;p13"/>
          <p:cNvPicPr preferRelativeResize="0"/>
          <p:nvPr/>
        </p:nvPicPr>
        <p:blipFill rotWithShape="1">
          <a:blip r:embed="rId16">
            <a:alphaModFix/>
          </a:blip>
          <a:srcRect r="22438" b="43019"/>
          <a:stretch/>
        </p:blipFill>
        <p:spPr>
          <a:xfrm>
            <a:off x="8235950" y="5599113"/>
            <a:ext cx="4075112" cy="1312862"/>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 id="2147483672" r:id="rId1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14"/>
        <p:cNvGrpSpPr/>
        <p:nvPr/>
      </p:nvGrpSpPr>
      <p:grpSpPr>
        <a:xfrm>
          <a:off x="0" y="0"/>
          <a:ext cx="0" cy="0"/>
          <a:chOff x="0" y="0"/>
          <a:chExt cx="0" cy="0"/>
        </a:xfrm>
      </p:grpSpPr>
      <p:sp>
        <p:nvSpPr>
          <p:cNvPr id="215" name="Google Shape;215;p28"/>
          <p:cNvSpPr/>
          <p:nvPr/>
        </p:nvSpPr>
        <p:spPr>
          <a:xfrm>
            <a:off x="-90488" y="-57151"/>
            <a:ext cx="12282300" cy="6923100"/>
          </a:xfrm>
          <a:prstGeom prst="rect">
            <a:avLst/>
          </a:prstGeom>
          <a:solidFill>
            <a:srgbClr val="EEF9FC"/>
          </a:solidFill>
          <a:ln>
            <a:noFill/>
          </a:ln>
        </p:spPr>
        <p:txBody>
          <a:bodyPr spcFirstLastPara="1" wrap="square" lIns="121900" tIns="60925" rIns="121900" bIns="60925"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16" name="Google Shape;216;p28"/>
          <p:cNvSpPr txBox="1">
            <a:spLocks noGrp="1"/>
          </p:cNvSpPr>
          <p:nvPr>
            <p:ph type="title"/>
          </p:nvPr>
        </p:nvSpPr>
        <p:spPr>
          <a:xfrm>
            <a:off x="838200" y="365127"/>
            <a:ext cx="10515600" cy="1325700"/>
          </a:xfrm>
          <a:prstGeom prst="rect">
            <a:avLst/>
          </a:prstGeom>
          <a:noFill/>
          <a:ln>
            <a:noFill/>
          </a:ln>
        </p:spPr>
        <p:txBody>
          <a:bodyPr spcFirstLastPara="1" wrap="square" lIns="121900" tIns="60925" rIns="121900" bIns="60925" anchor="ctr" anchorCtr="0"/>
          <a:lstStyle>
            <a:lvl1pPr marR="0" lvl="0" algn="l" rtl="0">
              <a:lnSpc>
                <a:spcPct val="90000"/>
              </a:lnSpc>
              <a:spcBef>
                <a:spcPts val="0"/>
              </a:spcBef>
              <a:spcAft>
                <a:spcPts val="0"/>
              </a:spcAft>
              <a:buSzPts val="1900"/>
              <a:buNone/>
              <a:defRPr sz="4400" b="0" i="0" u="none" strike="noStrike" cap="none">
                <a:solidFill>
                  <a:srgbClr val="595857"/>
                </a:solidFill>
                <a:latin typeface="Raleway SemiBold"/>
                <a:ea typeface="Raleway SemiBold"/>
                <a:cs typeface="Raleway SemiBold"/>
                <a:sym typeface="Raleway SemiBold"/>
              </a:defRPr>
            </a:lvl1pPr>
            <a:lvl2pPr marR="0" lvl="1" algn="l" rtl="0">
              <a:lnSpc>
                <a:spcPct val="90000"/>
              </a:lnSpc>
              <a:spcBef>
                <a:spcPts val="0"/>
              </a:spcBef>
              <a:spcAft>
                <a:spcPts val="0"/>
              </a:spcAft>
              <a:buSzPts val="1900"/>
              <a:buNone/>
              <a:defRPr sz="4400" b="0" i="0" u="none" strike="noStrike" cap="none">
                <a:solidFill>
                  <a:srgbClr val="595857"/>
                </a:solidFill>
                <a:latin typeface="Raleway SemiBold"/>
                <a:ea typeface="Raleway SemiBold"/>
                <a:cs typeface="Raleway SemiBold"/>
                <a:sym typeface="Raleway SemiBold"/>
              </a:defRPr>
            </a:lvl2pPr>
            <a:lvl3pPr marR="0" lvl="2" algn="l" rtl="0">
              <a:lnSpc>
                <a:spcPct val="90000"/>
              </a:lnSpc>
              <a:spcBef>
                <a:spcPts val="0"/>
              </a:spcBef>
              <a:spcAft>
                <a:spcPts val="0"/>
              </a:spcAft>
              <a:buSzPts val="1900"/>
              <a:buNone/>
              <a:defRPr sz="4400" b="0" i="0" u="none" strike="noStrike" cap="none">
                <a:solidFill>
                  <a:srgbClr val="595857"/>
                </a:solidFill>
                <a:latin typeface="Raleway SemiBold"/>
                <a:ea typeface="Raleway SemiBold"/>
                <a:cs typeface="Raleway SemiBold"/>
                <a:sym typeface="Raleway SemiBold"/>
              </a:defRPr>
            </a:lvl3pPr>
            <a:lvl4pPr marR="0" lvl="3" algn="l" rtl="0">
              <a:lnSpc>
                <a:spcPct val="90000"/>
              </a:lnSpc>
              <a:spcBef>
                <a:spcPts val="0"/>
              </a:spcBef>
              <a:spcAft>
                <a:spcPts val="0"/>
              </a:spcAft>
              <a:buSzPts val="1900"/>
              <a:buNone/>
              <a:defRPr sz="4400" b="0" i="0" u="none" strike="noStrike" cap="none">
                <a:solidFill>
                  <a:srgbClr val="595857"/>
                </a:solidFill>
                <a:latin typeface="Raleway SemiBold"/>
                <a:ea typeface="Raleway SemiBold"/>
                <a:cs typeface="Raleway SemiBold"/>
                <a:sym typeface="Raleway SemiBold"/>
              </a:defRPr>
            </a:lvl4pPr>
            <a:lvl5pPr marR="0" lvl="4" algn="l" rtl="0">
              <a:lnSpc>
                <a:spcPct val="90000"/>
              </a:lnSpc>
              <a:spcBef>
                <a:spcPts val="0"/>
              </a:spcBef>
              <a:spcAft>
                <a:spcPts val="0"/>
              </a:spcAft>
              <a:buSzPts val="1900"/>
              <a:buNone/>
              <a:defRPr sz="4400" b="0" i="0" u="none" strike="noStrike" cap="none">
                <a:solidFill>
                  <a:srgbClr val="595857"/>
                </a:solidFill>
                <a:latin typeface="Raleway SemiBold"/>
                <a:ea typeface="Raleway SemiBold"/>
                <a:cs typeface="Raleway SemiBold"/>
                <a:sym typeface="Raleway SemiBold"/>
              </a:defRPr>
            </a:lvl5pPr>
            <a:lvl6pPr marR="0" lvl="5" algn="l" rtl="0">
              <a:lnSpc>
                <a:spcPct val="90000"/>
              </a:lnSpc>
              <a:spcBef>
                <a:spcPts val="0"/>
              </a:spcBef>
              <a:spcAft>
                <a:spcPts val="0"/>
              </a:spcAft>
              <a:buSzPts val="1900"/>
              <a:buNone/>
              <a:defRPr sz="4400" b="0" i="0" u="none" strike="noStrike" cap="none">
                <a:solidFill>
                  <a:srgbClr val="595857"/>
                </a:solidFill>
                <a:latin typeface="Raleway SemiBold"/>
                <a:ea typeface="Raleway SemiBold"/>
                <a:cs typeface="Raleway SemiBold"/>
                <a:sym typeface="Raleway SemiBold"/>
              </a:defRPr>
            </a:lvl6pPr>
            <a:lvl7pPr marR="0" lvl="6" algn="l" rtl="0">
              <a:lnSpc>
                <a:spcPct val="90000"/>
              </a:lnSpc>
              <a:spcBef>
                <a:spcPts val="0"/>
              </a:spcBef>
              <a:spcAft>
                <a:spcPts val="0"/>
              </a:spcAft>
              <a:buSzPts val="1900"/>
              <a:buNone/>
              <a:defRPr sz="4400" b="0" i="0" u="none" strike="noStrike" cap="none">
                <a:solidFill>
                  <a:srgbClr val="595857"/>
                </a:solidFill>
                <a:latin typeface="Raleway SemiBold"/>
                <a:ea typeface="Raleway SemiBold"/>
                <a:cs typeface="Raleway SemiBold"/>
                <a:sym typeface="Raleway SemiBold"/>
              </a:defRPr>
            </a:lvl7pPr>
            <a:lvl8pPr marR="0" lvl="7" algn="l" rtl="0">
              <a:lnSpc>
                <a:spcPct val="90000"/>
              </a:lnSpc>
              <a:spcBef>
                <a:spcPts val="0"/>
              </a:spcBef>
              <a:spcAft>
                <a:spcPts val="0"/>
              </a:spcAft>
              <a:buSzPts val="1900"/>
              <a:buNone/>
              <a:defRPr sz="4400" b="0" i="0" u="none" strike="noStrike" cap="none">
                <a:solidFill>
                  <a:srgbClr val="595857"/>
                </a:solidFill>
                <a:latin typeface="Raleway SemiBold"/>
                <a:ea typeface="Raleway SemiBold"/>
                <a:cs typeface="Raleway SemiBold"/>
                <a:sym typeface="Raleway SemiBold"/>
              </a:defRPr>
            </a:lvl8pPr>
            <a:lvl9pPr marR="0" lvl="8" algn="l" rtl="0">
              <a:lnSpc>
                <a:spcPct val="90000"/>
              </a:lnSpc>
              <a:spcBef>
                <a:spcPts val="0"/>
              </a:spcBef>
              <a:spcAft>
                <a:spcPts val="0"/>
              </a:spcAft>
              <a:buSzPts val="1900"/>
              <a:buNone/>
              <a:defRPr sz="4400" b="0" i="0" u="none" strike="noStrike" cap="none">
                <a:solidFill>
                  <a:srgbClr val="595857"/>
                </a:solidFill>
                <a:latin typeface="Raleway SemiBold"/>
                <a:ea typeface="Raleway SemiBold"/>
                <a:cs typeface="Raleway SemiBold"/>
                <a:sym typeface="Raleway SemiBold"/>
              </a:defRPr>
            </a:lvl9pPr>
          </a:lstStyle>
          <a:p>
            <a:endParaRPr/>
          </a:p>
        </p:txBody>
      </p:sp>
      <p:sp>
        <p:nvSpPr>
          <p:cNvPr id="217" name="Google Shape;217;p28"/>
          <p:cNvSpPr txBox="1">
            <a:spLocks noGrp="1"/>
          </p:cNvSpPr>
          <p:nvPr>
            <p:ph type="body" idx="1"/>
          </p:nvPr>
        </p:nvSpPr>
        <p:spPr>
          <a:xfrm>
            <a:off x="838200" y="1825625"/>
            <a:ext cx="10515600" cy="4351200"/>
          </a:xfrm>
          <a:prstGeom prst="rect">
            <a:avLst/>
          </a:prstGeom>
          <a:noFill/>
          <a:ln>
            <a:noFill/>
          </a:ln>
        </p:spPr>
        <p:txBody>
          <a:bodyPr spcFirstLastPara="1" wrap="square" lIns="121900" tIns="60925" rIns="121900" bIns="60925" anchor="t" anchorCtr="0"/>
          <a:lstStyle>
            <a:lvl1pPr marL="457200" marR="0" lvl="0" indent="-406400" algn="l" rtl="0">
              <a:lnSpc>
                <a:spcPct val="90000"/>
              </a:lnSpc>
              <a:spcBef>
                <a:spcPts val="1000"/>
              </a:spcBef>
              <a:spcAft>
                <a:spcPts val="0"/>
              </a:spcAft>
              <a:buClr>
                <a:srgbClr val="595857"/>
              </a:buClr>
              <a:buSzPts val="2800"/>
              <a:buFont typeface="Arial"/>
              <a:buChar char="•"/>
              <a:defRPr sz="2800" b="0" i="0" u="none" strike="noStrike" cap="none">
                <a:solidFill>
                  <a:srgbClr val="595857"/>
                </a:solidFill>
                <a:latin typeface="Open Sans"/>
                <a:ea typeface="Open Sans"/>
                <a:cs typeface="Open Sans"/>
                <a:sym typeface="Open Sans"/>
              </a:defRPr>
            </a:lvl1pPr>
            <a:lvl2pPr marL="914400" marR="0" lvl="1" indent="-381000" algn="l" rtl="0">
              <a:lnSpc>
                <a:spcPct val="90000"/>
              </a:lnSpc>
              <a:spcBef>
                <a:spcPts val="500"/>
              </a:spcBef>
              <a:spcAft>
                <a:spcPts val="0"/>
              </a:spcAft>
              <a:buClr>
                <a:srgbClr val="595857"/>
              </a:buClr>
              <a:buSzPts val="2400"/>
              <a:buFont typeface="Arial"/>
              <a:buChar char="•"/>
              <a:defRPr sz="2400" b="0" i="0" u="none" strike="noStrike" cap="none">
                <a:solidFill>
                  <a:srgbClr val="595857"/>
                </a:solidFill>
                <a:latin typeface="Open Sans"/>
                <a:ea typeface="Open Sans"/>
                <a:cs typeface="Open Sans"/>
                <a:sym typeface="Open Sans"/>
              </a:defRPr>
            </a:lvl2pPr>
            <a:lvl3pPr marL="1371600" marR="0" lvl="2" indent="-355600" algn="l" rtl="0">
              <a:lnSpc>
                <a:spcPct val="90000"/>
              </a:lnSpc>
              <a:spcBef>
                <a:spcPts val="500"/>
              </a:spcBef>
              <a:spcAft>
                <a:spcPts val="0"/>
              </a:spcAft>
              <a:buClr>
                <a:srgbClr val="595857"/>
              </a:buClr>
              <a:buSzPts val="2000"/>
              <a:buFont typeface="Arial"/>
              <a:buChar char="•"/>
              <a:defRPr sz="2000" b="0" i="0" u="none" strike="noStrike" cap="none">
                <a:solidFill>
                  <a:srgbClr val="595857"/>
                </a:solidFill>
                <a:latin typeface="Open Sans"/>
                <a:ea typeface="Open Sans"/>
                <a:cs typeface="Open Sans"/>
                <a:sym typeface="Open Sans"/>
              </a:defRPr>
            </a:lvl3pPr>
            <a:lvl4pPr marL="1828800" marR="0" lvl="3" indent="-381000" algn="l" rtl="0">
              <a:lnSpc>
                <a:spcPct val="90000"/>
              </a:lnSpc>
              <a:spcBef>
                <a:spcPts val="500"/>
              </a:spcBef>
              <a:spcAft>
                <a:spcPts val="0"/>
              </a:spcAft>
              <a:buClr>
                <a:srgbClr val="595857"/>
              </a:buClr>
              <a:buSzPts val="2400"/>
              <a:buFont typeface="Arial"/>
              <a:buChar char="•"/>
              <a:defRPr sz="2400" b="0" i="0" u="none" strike="noStrike" cap="none">
                <a:solidFill>
                  <a:srgbClr val="595857"/>
                </a:solidFill>
                <a:latin typeface="Open Sans"/>
                <a:ea typeface="Open Sans"/>
                <a:cs typeface="Open Sans"/>
                <a:sym typeface="Open Sans"/>
              </a:defRPr>
            </a:lvl4pPr>
            <a:lvl5pPr marL="2286000" marR="0" lvl="4" indent="-381000" algn="l" rtl="0">
              <a:lnSpc>
                <a:spcPct val="90000"/>
              </a:lnSpc>
              <a:spcBef>
                <a:spcPts val="500"/>
              </a:spcBef>
              <a:spcAft>
                <a:spcPts val="0"/>
              </a:spcAft>
              <a:buClr>
                <a:srgbClr val="595857"/>
              </a:buClr>
              <a:buSzPts val="2400"/>
              <a:buFont typeface="Arial"/>
              <a:buChar char="•"/>
              <a:defRPr sz="2400" b="0" i="0" u="none" strike="noStrike" cap="none">
                <a:solidFill>
                  <a:srgbClr val="595857"/>
                </a:solidFill>
                <a:latin typeface="Open Sans"/>
                <a:ea typeface="Open Sans"/>
                <a:cs typeface="Open Sans"/>
                <a:sym typeface="Open Sans"/>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18" name="Google Shape;218;p28"/>
          <p:cNvSpPr txBox="1">
            <a:spLocks noGrp="1"/>
          </p:cNvSpPr>
          <p:nvPr>
            <p:ph type="dt" idx="10"/>
          </p:nvPr>
        </p:nvSpPr>
        <p:spPr>
          <a:xfrm>
            <a:off x="6351" y="6356351"/>
            <a:ext cx="701700" cy="266700"/>
          </a:xfrm>
          <a:prstGeom prst="rect">
            <a:avLst/>
          </a:prstGeom>
          <a:noFill/>
          <a:ln>
            <a:noFill/>
          </a:ln>
        </p:spPr>
        <p:txBody>
          <a:bodyPr spcFirstLastPara="1" wrap="square" lIns="121900" tIns="60925" rIns="121900" bIns="60925" anchor="ctr" anchorCtr="0"/>
          <a:lstStyle>
            <a:lvl1pPr marR="0" lvl="0" algn="l" rtl="0">
              <a:spcBef>
                <a:spcPts val="0"/>
              </a:spcBef>
              <a:spcAft>
                <a:spcPts val="0"/>
              </a:spcAft>
              <a:buSzPts val="19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900"/>
              <a:buNone/>
              <a:defRPr sz="2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900"/>
              <a:buNone/>
              <a:defRPr sz="2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900"/>
              <a:buNone/>
              <a:defRPr sz="2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900"/>
              <a:buNone/>
              <a:defRPr sz="2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900"/>
              <a:buNone/>
              <a:defRPr sz="2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900"/>
              <a:buNone/>
              <a:defRPr sz="2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900"/>
              <a:buNone/>
              <a:defRPr sz="2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900"/>
              <a:buNone/>
              <a:defRPr sz="2400" b="0" i="0" u="none" strike="noStrike" cap="none">
                <a:solidFill>
                  <a:schemeClr val="dk1"/>
                </a:solidFill>
                <a:latin typeface="Calibri"/>
                <a:ea typeface="Calibri"/>
                <a:cs typeface="Calibri"/>
                <a:sym typeface="Calibri"/>
              </a:defRPr>
            </a:lvl9pPr>
          </a:lstStyle>
          <a:p>
            <a:endParaRPr/>
          </a:p>
        </p:txBody>
      </p:sp>
      <p:sp>
        <p:nvSpPr>
          <p:cNvPr id="219" name="Google Shape;219;p28"/>
          <p:cNvSpPr txBox="1">
            <a:spLocks noGrp="1"/>
          </p:cNvSpPr>
          <p:nvPr>
            <p:ph type="ftr" idx="11"/>
          </p:nvPr>
        </p:nvSpPr>
        <p:spPr>
          <a:xfrm>
            <a:off x="838200" y="6323015"/>
            <a:ext cx="7315200" cy="365100"/>
          </a:xfrm>
          <a:prstGeom prst="rect">
            <a:avLst/>
          </a:prstGeom>
          <a:noFill/>
          <a:ln>
            <a:noFill/>
          </a:ln>
        </p:spPr>
        <p:txBody>
          <a:bodyPr spcFirstLastPara="1" wrap="square" lIns="121900" tIns="60925" rIns="121900" bIns="60925" anchor="ctr" anchorCtr="0"/>
          <a:lstStyle>
            <a:lvl1pPr marR="0" lvl="0" algn="l" rtl="0">
              <a:spcBef>
                <a:spcPts val="0"/>
              </a:spcBef>
              <a:spcAft>
                <a:spcPts val="0"/>
              </a:spcAft>
              <a:buSzPts val="1900"/>
              <a:buNone/>
              <a:defRPr sz="1100" b="0" i="0" u="none" strike="noStrike" cap="none">
                <a:solidFill>
                  <a:srgbClr val="888888"/>
                </a:solidFill>
                <a:latin typeface="Open Sans"/>
                <a:ea typeface="Open Sans"/>
                <a:cs typeface="Open Sans"/>
                <a:sym typeface="Open Sans"/>
              </a:defRPr>
            </a:lvl1pPr>
            <a:lvl2pPr marR="0" lvl="1" algn="l" rtl="0">
              <a:spcBef>
                <a:spcPts val="0"/>
              </a:spcBef>
              <a:spcAft>
                <a:spcPts val="0"/>
              </a:spcAft>
              <a:buSzPts val="1900"/>
              <a:buNone/>
              <a:defRPr sz="2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900"/>
              <a:buNone/>
              <a:defRPr sz="2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900"/>
              <a:buNone/>
              <a:defRPr sz="2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900"/>
              <a:buNone/>
              <a:defRPr sz="2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900"/>
              <a:buNone/>
              <a:defRPr sz="2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900"/>
              <a:buNone/>
              <a:defRPr sz="2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900"/>
              <a:buNone/>
              <a:defRPr sz="2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900"/>
              <a:buNone/>
              <a:defRPr sz="2400" b="0" i="0" u="none" strike="noStrike" cap="none">
                <a:solidFill>
                  <a:schemeClr val="dk1"/>
                </a:solidFill>
                <a:latin typeface="Calibri"/>
                <a:ea typeface="Calibri"/>
                <a:cs typeface="Calibri"/>
                <a:sym typeface="Calibri"/>
              </a:defRPr>
            </a:lvl9pPr>
          </a:lstStyle>
          <a:p>
            <a:endParaRPr/>
          </a:p>
        </p:txBody>
      </p:sp>
      <p:sp>
        <p:nvSpPr>
          <p:cNvPr id="220" name="Google Shape;220;p28"/>
          <p:cNvSpPr txBox="1">
            <a:spLocks noGrp="1"/>
          </p:cNvSpPr>
          <p:nvPr>
            <p:ph type="sldNum" idx="12"/>
          </p:nvPr>
        </p:nvSpPr>
        <p:spPr>
          <a:xfrm>
            <a:off x="8610600" y="6356352"/>
            <a:ext cx="2743200" cy="365100"/>
          </a:xfrm>
          <a:prstGeom prst="rect">
            <a:avLst/>
          </a:prstGeom>
          <a:noFill/>
          <a:ln>
            <a:noFill/>
          </a:ln>
        </p:spPr>
        <p:txBody>
          <a:bodyPr spcFirstLastPara="1" wrap="square" lIns="121900" tIns="60925" rIns="121900" bIns="60925" anchor="ctr" anchorCtr="0">
            <a:noAutofit/>
          </a:bodyPr>
          <a:lstStyle>
            <a:lvl1pPr marL="0" marR="0" lvl="0" indent="0" algn="r" rtl="0">
              <a:spcBef>
                <a:spcPts val="0"/>
              </a:spcBef>
              <a:spcAft>
                <a:spcPts val="0"/>
              </a:spcAft>
              <a:buNone/>
              <a:defRPr sz="1200" b="0" i="0" u="none" strike="noStrike" cap="none">
                <a:solidFill>
                  <a:srgbClr val="888888"/>
                </a:solidFill>
                <a:latin typeface="Calibri"/>
                <a:ea typeface="Calibri"/>
                <a:cs typeface="Calibri"/>
                <a:sym typeface="Calibri"/>
              </a:defRPr>
            </a:lvl1pPr>
            <a:lvl2pPr marL="0" marR="0" lvl="1" indent="0" algn="r" rtl="0">
              <a:spcBef>
                <a:spcPts val="0"/>
              </a:spcBef>
              <a:spcAft>
                <a:spcPts val="0"/>
              </a:spcAft>
              <a:buNone/>
              <a:defRPr sz="1200" b="0" i="0" u="none" strike="noStrike" cap="none">
                <a:solidFill>
                  <a:srgbClr val="888888"/>
                </a:solidFill>
                <a:latin typeface="Calibri"/>
                <a:ea typeface="Calibri"/>
                <a:cs typeface="Calibri"/>
                <a:sym typeface="Calibri"/>
              </a:defRPr>
            </a:lvl2pPr>
            <a:lvl3pPr marL="0" marR="0" lvl="2" indent="0" algn="r" rtl="0">
              <a:spcBef>
                <a:spcPts val="0"/>
              </a:spcBef>
              <a:spcAft>
                <a:spcPts val="0"/>
              </a:spcAft>
              <a:buNone/>
              <a:defRPr sz="1200" b="0" i="0" u="none" strike="noStrike" cap="none">
                <a:solidFill>
                  <a:srgbClr val="888888"/>
                </a:solidFill>
                <a:latin typeface="Calibri"/>
                <a:ea typeface="Calibri"/>
                <a:cs typeface="Calibri"/>
                <a:sym typeface="Calibri"/>
              </a:defRPr>
            </a:lvl3pPr>
            <a:lvl4pPr marL="0" marR="0" lvl="3" indent="0" algn="r" rtl="0">
              <a:spcBef>
                <a:spcPts val="0"/>
              </a:spcBef>
              <a:spcAft>
                <a:spcPts val="0"/>
              </a:spcAft>
              <a:buNone/>
              <a:defRPr sz="1200" b="0" i="0" u="none" strike="noStrike" cap="none">
                <a:solidFill>
                  <a:srgbClr val="888888"/>
                </a:solidFill>
                <a:latin typeface="Calibri"/>
                <a:ea typeface="Calibri"/>
                <a:cs typeface="Calibri"/>
                <a:sym typeface="Calibri"/>
              </a:defRPr>
            </a:lvl4pPr>
            <a:lvl5pPr marL="0" marR="0" lvl="4" indent="0" algn="r" rtl="0">
              <a:spcBef>
                <a:spcPts val="0"/>
              </a:spcBef>
              <a:spcAft>
                <a:spcPts val="0"/>
              </a:spcAft>
              <a:buNone/>
              <a:defRPr sz="1200" b="0" i="0" u="none" strike="noStrike" cap="none">
                <a:solidFill>
                  <a:srgbClr val="888888"/>
                </a:solidFill>
                <a:latin typeface="Calibri"/>
                <a:ea typeface="Calibri"/>
                <a:cs typeface="Calibri"/>
                <a:sym typeface="Calibri"/>
              </a:defRPr>
            </a:lvl5pPr>
            <a:lvl6pPr marL="0" marR="0" lvl="5" indent="0" algn="r" rtl="0">
              <a:spcBef>
                <a:spcPts val="0"/>
              </a:spcBef>
              <a:spcAft>
                <a:spcPts val="0"/>
              </a:spcAft>
              <a:buNone/>
              <a:defRPr sz="1200" b="0" i="0" u="none" strike="noStrike" cap="none">
                <a:solidFill>
                  <a:srgbClr val="888888"/>
                </a:solidFill>
                <a:latin typeface="Calibri"/>
                <a:ea typeface="Calibri"/>
                <a:cs typeface="Calibri"/>
                <a:sym typeface="Calibri"/>
              </a:defRPr>
            </a:lvl6pPr>
            <a:lvl7pPr marL="0" marR="0" lvl="6" indent="0" algn="r" rtl="0">
              <a:spcBef>
                <a:spcPts val="0"/>
              </a:spcBef>
              <a:spcAft>
                <a:spcPts val="0"/>
              </a:spcAft>
              <a:buNone/>
              <a:defRPr sz="1200" b="0" i="0" u="none" strike="noStrike" cap="none">
                <a:solidFill>
                  <a:srgbClr val="888888"/>
                </a:solidFill>
                <a:latin typeface="Calibri"/>
                <a:ea typeface="Calibri"/>
                <a:cs typeface="Calibri"/>
                <a:sym typeface="Calibri"/>
              </a:defRPr>
            </a:lvl7pPr>
            <a:lvl8pPr marL="0" marR="0" lvl="7" indent="0" algn="r" rtl="0">
              <a:spcBef>
                <a:spcPts val="0"/>
              </a:spcBef>
              <a:spcAft>
                <a:spcPts val="0"/>
              </a:spcAft>
              <a:buNone/>
              <a:defRPr sz="1200" b="0" i="0" u="none" strike="noStrike" cap="none">
                <a:solidFill>
                  <a:srgbClr val="888888"/>
                </a:solidFill>
                <a:latin typeface="Calibri"/>
                <a:ea typeface="Calibri"/>
                <a:cs typeface="Calibri"/>
                <a:sym typeface="Calibri"/>
              </a:defRPr>
            </a:lvl8pPr>
            <a:lvl9pPr marL="0" marR="0" lvl="8" indent="0" algn="r" rtl="0">
              <a:spcBef>
                <a:spcPts val="0"/>
              </a:spcBef>
              <a:spcAft>
                <a:spcPts val="0"/>
              </a:spcAft>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pic>
        <p:nvPicPr>
          <p:cNvPr id="221" name="Google Shape;221;p28"/>
          <p:cNvPicPr preferRelativeResize="0"/>
          <p:nvPr/>
        </p:nvPicPr>
        <p:blipFill rotWithShape="1">
          <a:blip r:embed="rId13">
            <a:alphaModFix/>
          </a:blip>
          <a:srcRect r="22438" b="43019"/>
          <a:stretch/>
        </p:blipFill>
        <p:spPr>
          <a:xfrm>
            <a:off x="8235952" y="5599114"/>
            <a:ext cx="4075113" cy="1312863"/>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14"/>
        <p:cNvGrpSpPr/>
        <p:nvPr/>
      </p:nvGrpSpPr>
      <p:grpSpPr>
        <a:xfrm>
          <a:off x="0" y="0"/>
          <a:ext cx="0" cy="0"/>
          <a:chOff x="0" y="0"/>
          <a:chExt cx="0" cy="0"/>
        </a:xfrm>
      </p:grpSpPr>
      <p:pic>
        <p:nvPicPr>
          <p:cNvPr id="315" name="Google Shape;315;p40"/>
          <p:cNvPicPr preferRelativeResize="0"/>
          <p:nvPr/>
        </p:nvPicPr>
        <p:blipFill>
          <a:blip r:embed="rId13">
            <a:alphaModFix/>
          </a:blip>
          <a:stretch>
            <a:fillRect/>
          </a:stretch>
        </p:blipFill>
        <p:spPr>
          <a:xfrm>
            <a:off x="-165167" y="-78825"/>
            <a:ext cx="12560369" cy="7026926"/>
          </a:xfrm>
          <a:prstGeom prst="rect">
            <a:avLst/>
          </a:prstGeom>
          <a:noFill/>
          <a:ln>
            <a:noFill/>
          </a:ln>
        </p:spPr>
      </p:pic>
      <p:sp>
        <p:nvSpPr>
          <p:cNvPr id="316" name="Google Shape;316;p40"/>
          <p:cNvSpPr txBox="1">
            <a:spLocks noGrp="1"/>
          </p:cNvSpPr>
          <p:nvPr>
            <p:ph type="title"/>
          </p:nvPr>
        </p:nvSpPr>
        <p:spPr>
          <a:xfrm>
            <a:off x="838200" y="365126"/>
            <a:ext cx="10515600" cy="1325700"/>
          </a:xfrm>
          <a:prstGeom prst="rect">
            <a:avLst/>
          </a:prstGeom>
          <a:noFill/>
          <a:ln>
            <a:noFill/>
          </a:ln>
        </p:spPr>
        <p:txBody>
          <a:bodyPr spcFirstLastPara="1" wrap="square" lIns="91425" tIns="91425" rIns="91425" bIns="91425" anchor="ctr" anchorCtr="0"/>
          <a:lstStyle>
            <a:lvl1pPr marR="0" lvl="0" algn="l" rtl="0">
              <a:lnSpc>
                <a:spcPct val="90000"/>
              </a:lnSpc>
              <a:spcBef>
                <a:spcPts val="0"/>
              </a:spcBef>
              <a:spcAft>
                <a:spcPts val="0"/>
              </a:spcAft>
              <a:buClr>
                <a:srgbClr val="595857"/>
              </a:buClr>
              <a:buSzPts val="4400"/>
              <a:buFont typeface="Raleway"/>
              <a:buNone/>
              <a:defRPr sz="4400" b="1" i="0" u="none" strike="noStrike" cap="none">
                <a:solidFill>
                  <a:srgbClr val="595857"/>
                </a:solidFill>
                <a:latin typeface="Raleway"/>
                <a:ea typeface="Raleway"/>
                <a:cs typeface="Raleway"/>
                <a:sym typeface="Raleway"/>
              </a:defRPr>
            </a:lvl1pPr>
            <a:lvl2pPr lvl="1" rtl="0">
              <a:spcBef>
                <a:spcPts val="0"/>
              </a:spcBef>
              <a:spcAft>
                <a:spcPts val="0"/>
              </a:spcAft>
              <a:buSzPts val="1800"/>
              <a:buFont typeface="Arial"/>
              <a:buNone/>
              <a:defRPr sz="1800"/>
            </a:lvl2pPr>
            <a:lvl3pPr lvl="2" rtl="0">
              <a:spcBef>
                <a:spcPts val="0"/>
              </a:spcBef>
              <a:spcAft>
                <a:spcPts val="0"/>
              </a:spcAft>
              <a:buSzPts val="1800"/>
              <a:buFont typeface="Arial"/>
              <a:buNone/>
              <a:defRPr sz="1800"/>
            </a:lvl3pPr>
            <a:lvl4pPr lvl="3" rtl="0">
              <a:spcBef>
                <a:spcPts val="0"/>
              </a:spcBef>
              <a:spcAft>
                <a:spcPts val="0"/>
              </a:spcAft>
              <a:buSzPts val="1800"/>
              <a:buFont typeface="Arial"/>
              <a:buNone/>
              <a:defRPr sz="1800"/>
            </a:lvl4pPr>
            <a:lvl5pPr lvl="4" rtl="0">
              <a:spcBef>
                <a:spcPts val="0"/>
              </a:spcBef>
              <a:spcAft>
                <a:spcPts val="0"/>
              </a:spcAft>
              <a:buSzPts val="1800"/>
              <a:buFont typeface="Arial"/>
              <a:buNone/>
              <a:defRPr sz="1800"/>
            </a:lvl5pPr>
            <a:lvl6pPr lvl="5" rtl="0">
              <a:spcBef>
                <a:spcPts val="0"/>
              </a:spcBef>
              <a:spcAft>
                <a:spcPts val="0"/>
              </a:spcAft>
              <a:buSzPts val="1800"/>
              <a:buFont typeface="Arial"/>
              <a:buNone/>
              <a:defRPr sz="1800"/>
            </a:lvl6pPr>
            <a:lvl7pPr lvl="6" rtl="0">
              <a:spcBef>
                <a:spcPts val="0"/>
              </a:spcBef>
              <a:spcAft>
                <a:spcPts val="0"/>
              </a:spcAft>
              <a:buSzPts val="1800"/>
              <a:buFont typeface="Arial"/>
              <a:buNone/>
              <a:defRPr sz="1800"/>
            </a:lvl7pPr>
            <a:lvl8pPr lvl="7" rtl="0">
              <a:spcBef>
                <a:spcPts val="0"/>
              </a:spcBef>
              <a:spcAft>
                <a:spcPts val="0"/>
              </a:spcAft>
              <a:buSzPts val="1800"/>
              <a:buFont typeface="Arial"/>
              <a:buNone/>
              <a:defRPr sz="1800"/>
            </a:lvl8pPr>
            <a:lvl9pPr lvl="8" rtl="0">
              <a:spcBef>
                <a:spcPts val="0"/>
              </a:spcBef>
              <a:spcAft>
                <a:spcPts val="0"/>
              </a:spcAft>
              <a:buSzPts val="1800"/>
              <a:buFont typeface="Arial"/>
              <a:buNone/>
              <a:defRPr sz="1800"/>
            </a:lvl9pPr>
          </a:lstStyle>
          <a:p>
            <a:endParaRPr/>
          </a:p>
        </p:txBody>
      </p:sp>
      <p:sp>
        <p:nvSpPr>
          <p:cNvPr id="317" name="Google Shape;317;p40"/>
          <p:cNvSpPr txBox="1">
            <a:spLocks noGrp="1"/>
          </p:cNvSpPr>
          <p:nvPr>
            <p:ph type="body" idx="1"/>
          </p:nvPr>
        </p:nvSpPr>
        <p:spPr>
          <a:xfrm>
            <a:off x="838200" y="1825625"/>
            <a:ext cx="10515600" cy="4351200"/>
          </a:xfrm>
          <a:prstGeom prst="rect">
            <a:avLst/>
          </a:prstGeom>
          <a:noFill/>
          <a:ln>
            <a:noFill/>
          </a:ln>
        </p:spPr>
        <p:txBody>
          <a:bodyPr spcFirstLastPara="1" wrap="square" lIns="91425" tIns="91425" rIns="91425" bIns="91425" anchor="t" anchorCtr="0"/>
          <a:lstStyle>
            <a:lvl1pPr marL="457200" marR="0" lvl="0" indent="-406400" algn="l" rtl="0">
              <a:lnSpc>
                <a:spcPct val="90000"/>
              </a:lnSpc>
              <a:spcBef>
                <a:spcPts val="1000"/>
              </a:spcBef>
              <a:spcAft>
                <a:spcPts val="0"/>
              </a:spcAft>
              <a:buClr>
                <a:srgbClr val="595857"/>
              </a:buClr>
              <a:buSzPts val="2800"/>
              <a:buFont typeface="Open Sans"/>
              <a:buChar char="•"/>
              <a:defRPr sz="2800" i="0" u="none" strike="noStrike" cap="none">
                <a:solidFill>
                  <a:srgbClr val="595857"/>
                </a:solidFill>
                <a:latin typeface="Open Sans"/>
                <a:ea typeface="Open Sans"/>
                <a:cs typeface="Open Sans"/>
                <a:sym typeface="Open Sans"/>
              </a:defRPr>
            </a:lvl1pPr>
            <a:lvl2pPr marL="914400" marR="0" lvl="1" indent="-381000" algn="l" rtl="0">
              <a:lnSpc>
                <a:spcPct val="90000"/>
              </a:lnSpc>
              <a:spcBef>
                <a:spcPts val="500"/>
              </a:spcBef>
              <a:spcAft>
                <a:spcPts val="0"/>
              </a:spcAft>
              <a:buClr>
                <a:srgbClr val="595857"/>
              </a:buClr>
              <a:buSzPts val="2400"/>
              <a:buFont typeface="Open Sans"/>
              <a:buChar char="•"/>
              <a:defRPr sz="2400" i="0" u="none" strike="noStrike" cap="none">
                <a:solidFill>
                  <a:srgbClr val="595857"/>
                </a:solidFill>
                <a:latin typeface="Open Sans"/>
                <a:ea typeface="Open Sans"/>
                <a:cs typeface="Open Sans"/>
                <a:sym typeface="Open Sans"/>
              </a:defRPr>
            </a:lvl2pPr>
            <a:lvl3pPr marL="1371600" marR="0" lvl="2" indent="-355600" algn="l" rtl="0">
              <a:lnSpc>
                <a:spcPct val="90000"/>
              </a:lnSpc>
              <a:spcBef>
                <a:spcPts val="500"/>
              </a:spcBef>
              <a:spcAft>
                <a:spcPts val="0"/>
              </a:spcAft>
              <a:buClr>
                <a:srgbClr val="595857"/>
              </a:buClr>
              <a:buSzPts val="2000"/>
              <a:buFont typeface="Open Sans"/>
              <a:buChar char="•"/>
              <a:defRPr sz="2000" i="0" u="none" strike="noStrike" cap="none">
                <a:solidFill>
                  <a:srgbClr val="595857"/>
                </a:solidFill>
                <a:latin typeface="Open Sans"/>
                <a:ea typeface="Open Sans"/>
                <a:cs typeface="Open Sans"/>
                <a:sym typeface="Open Sans"/>
              </a:defRPr>
            </a:lvl3pPr>
            <a:lvl4pPr marL="1828800" marR="0" lvl="3" indent="-342900" algn="l" rtl="0">
              <a:lnSpc>
                <a:spcPct val="90000"/>
              </a:lnSpc>
              <a:spcBef>
                <a:spcPts val="500"/>
              </a:spcBef>
              <a:spcAft>
                <a:spcPts val="0"/>
              </a:spcAft>
              <a:buClr>
                <a:srgbClr val="595857"/>
              </a:buClr>
              <a:buSzPts val="1800"/>
              <a:buFont typeface="Open Sans"/>
              <a:buChar char="•"/>
              <a:defRPr sz="1800" i="0" u="none" strike="noStrike" cap="none">
                <a:solidFill>
                  <a:srgbClr val="595857"/>
                </a:solidFill>
                <a:latin typeface="Open Sans"/>
                <a:ea typeface="Open Sans"/>
                <a:cs typeface="Open Sans"/>
                <a:sym typeface="Open Sans"/>
              </a:defRPr>
            </a:lvl4pPr>
            <a:lvl5pPr marL="2286000" marR="0" lvl="4" indent="-342900" algn="l" rtl="0">
              <a:lnSpc>
                <a:spcPct val="90000"/>
              </a:lnSpc>
              <a:spcBef>
                <a:spcPts val="500"/>
              </a:spcBef>
              <a:spcAft>
                <a:spcPts val="0"/>
              </a:spcAft>
              <a:buClr>
                <a:srgbClr val="595857"/>
              </a:buClr>
              <a:buSzPts val="1800"/>
              <a:buFont typeface="Open Sans"/>
              <a:buChar char="•"/>
              <a:defRPr sz="1800" i="0" u="none" strike="noStrike" cap="none">
                <a:solidFill>
                  <a:srgbClr val="595857"/>
                </a:solidFill>
                <a:latin typeface="Open Sans"/>
                <a:ea typeface="Open Sans"/>
                <a:cs typeface="Open Sans"/>
                <a:sym typeface="Open Sans"/>
              </a:defRPr>
            </a:lvl5pPr>
            <a:lvl6pPr marL="2743200" marR="0" lvl="5" indent="-342900" algn="l" rtl="0">
              <a:lnSpc>
                <a:spcPct val="90000"/>
              </a:lnSpc>
              <a:spcBef>
                <a:spcPts val="500"/>
              </a:spcBef>
              <a:spcAft>
                <a:spcPts val="0"/>
              </a:spcAft>
              <a:buClr>
                <a:srgbClr val="595857"/>
              </a:buClr>
              <a:buSzPts val="1800"/>
              <a:buFont typeface="Open Sans"/>
              <a:buChar char="•"/>
              <a:defRPr sz="1800" i="0" u="none" strike="noStrike" cap="none">
                <a:solidFill>
                  <a:srgbClr val="595857"/>
                </a:solidFill>
                <a:latin typeface="Open Sans"/>
                <a:ea typeface="Open Sans"/>
                <a:cs typeface="Open Sans"/>
                <a:sym typeface="Open Sans"/>
              </a:defRPr>
            </a:lvl6pPr>
            <a:lvl7pPr marL="3200400" marR="0" lvl="6" indent="-342900" algn="l" rtl="0">
              <a:lnSpc>
                <a:spcPct val="90000"/>
              </a:lnSpc>
              <a:spcBef>
                <a:spcPts val="500"/>
              </a:spcBef>
              <a:spcAft>
                <a:spcPts val="0"/>
              </a:spcAft>
              <a:buClr>
                <a:srgbClr val="595857"/>
              </a:buClr>
              <a:buSzPts val="1800"/>
              <a:buFont typeface="Open Sans"/>
              <a:buChar char="•"/>
              <a:defRPr sz="1800" i="0" u="none" strike="noStrike" cap="none">
                <a:solidFill>
                  <a:srgbClr val="595857"/>
                </a:solidFill>
                <a:latin typeface="Open Sans"/>
                <a:ea typeface="Open Sans"/>
                <a:cs typeface="Open Sans"/>
                <a:sym typeface="Open Sans"/>
              </a:defRPr>
            </a:lvl7pPr>
            <a:lvl8pPr marL="3657600" marR="0" lvl="7" indent="-342900" algn="l" rtl="0">
              <a:lnSpc>
                <a:spcPct val="90000"/>
              </a:lnSpc>
              <a:spcBef>
                <a:spcPts val="500"/>
              </a:spcBef>
              <a:spcAft>
                <a:spcPts val="0"/>
              </a:spcAft>
              <a:buClr>
                <a:srgbClr val="595857"/>
              </a:buClr>
              <a:buSzPts val="1800"/>
              <a:buFont typeface="Open Sans"/>
              <a:buChar char="•"/>
              <a:defRPr sz="1800" i="0" u="none" strike="noStrike" cap="none">
                <a:solidFill>
                  <a:srgbClr val="595857"/>
                </a:solidFill>
                <a:latin typeface="Open Sans"/>
                <a:ea typeface="Open Sans"/>
                <a:cs typeface="Open Sans"/>
                <a:sym typeface="Open Sans"/>
              </a:defRPr>
            </a:lvl8pPr>
            <a:lvl9pPr marL="4114800" marR="0" lvl="8" indent="-342900" algn="l" rtl="0">
              <a:lnSpc>
                <a:spcPct val="90000"/>
              </a:lnSpc>
              <a:spcBef>
                <a:spcPts val="500"/>
              </a:spcBef>
              <a:spcAft>
                <a:spcPts val="0"/>
              </a:spcAft>
              <a:buClr>
                <a:srgbClr val="595857"/>
              </a:buClr>
              <a:buSzPts val="1800"/>
              <a:buFont typeface="Open Sans"/>
              <a:buChar char="•"/>
              <a:defRPr sz="1800" i="0" u="none" strike="noStrike" cap="none">
                <a:solidFill>
                  <a:srgbClr val="595857"/>
                </a:solidFill>
                <a:latin typeface="Open Sans"/>
                <a:ea typeface="Open Sans"/>
                <a:cs typeface="Open Sans"/>
                <a:sym typeface="Open Sans"/>
              </a:defRPr>
            </a:lvl9pPr>
          </a:lstStyle>
          <a:p>
            <a:endParaRPr/>
          </a:p>
        </p:txBody>
      </p:sp>
      <p:sp>
        <p:nvSpPr>
          <p:cNvPr id="318" name="Google Shape;318;p40"/>
          <p:cNvSpPr txBox="1"/>
          <p:nvPr/>
        </p:nvSpPr>
        <p:spPr>
          <a:xfrm>
            <a:off x="119733" y="6176975"/>
            <a:ext cx="6959100" cy="361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US" sz="1000">
                <a:solidFill>
                  <a:srgbClr val="888888"/>
                </a:solidFill>
                <a:latin typeface="Open Sans"/>
                <a:ea typeface="Open Sans"/>
                <a:cs typeface="Open Sans"/>
                <a:sym typeface="Open Sans"/>
              </a:rPr>
              <a:t>© 2019 University Corporation for Atmospheric Research. </a:t>
            </a:r>
            <a:r>
              <a:rPr lang="en-US" sz="1000" i="1">
                <a:solidFill>
                  <a:srgbClr val="888888"/>
                </a:solidFill>
                <a:latin typeface="Open Sans"/>
                <a:ea typeface="Open Sans"/>
                <a:cs typeface="Open Sans"/>
                <a:sym typeface="Open Sans"/>
              </a:rPr>
              <a:t>All Rights Reserved.</a:t>
            </a:r>
            <a:r>
              <a:rPr lang="en-US" sz="1000">
                <a:solidFill>
                  <a:srgbClr val="888888"/>
                </a:solidFill>
                <a:latin typeface="Open Sans"/>
                <a:ea typeface="Open Sans"/>
                <a:cs typeface="Open Sans"/>
                <a:sym typeface="Open Sans"/>
              </a:rPr>
              <a:t> </a:t>
            </a:r>
            <a:endParaRPr sz="1000">
              <a:solidFill>
                <a:srgbClr val="888888"/>
              </a:solidFill>
              <a:latin typeface="Open Sans"/>
              <a:ea typeface="Open Sans"/>
              <a:cs typeface="Open Sans"/>
              <a:sym typeface="Open Sans"/>
            </a:endParaRPr>
          </a:p>
        </p:txBody>
      </p:sp>
    </p:spTree>
  </p:cSld>
  <p:clrMap bg1="lt1" tx1="dk1" bg2="dk2" tx2="lt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83"/>
        <p:cNvGrpSpPr/>
        <p:nvPr/>
      </p:nvGrpSpPr>
      <p:grpSpPr>
        <a:xfrm>
          <a:off x="0" y="0"/>
          <a:ext cx="0" cy="0"/>
          <a:chOff x="0" y="0"/>
          <a:chExt cx="0" cy="0"/>
        </a:xfrm>
      </p:grpSpPr>
      <p:sp>
        <p:nvSpPr>
          <p:cNvPr id="384" name="Google Shape;384;p52"/>
          <p:cNvSpPr/>
          <p:nvPr/>
        </p:nvSpPr>
        <p:spPr>
          <a:xfrm>
            <a:off x="-90488" y="-57151"/>
            <a:ext cx="12282300" cy="6923100"/>
          </a:xfrm>
          <a:prstGeom prst="rect">
            <a:avLst/>
          </a:prstGeom>
          <a:solidFill>
            <a:srgbClr val="EEF9FC"/>
          </a:solidFill>
          <a:ln>
            <a:noFill/>
          </a:ln>
        </p:spPr>
        <p:txBody>
          <a:bodyPr spcFirstLastPara="1" wrap="square" lIns="121900" tIns="60925" rIns="121900" bIns="60925"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385" name="Google Shape;385;p52"/>
          <p:cNvSpPr txBox="1">
            <a:spLocks noGrp="1"/>
          </p:cNvSpPr>
          <p:nvPr>
            <p:ph type="title"/>
          </p:nvPr>
        </p:nvSpPr>
        <p:spPr>
          <a:xfrm>
            <a:off x="838200" y="365127"/>
            <a:ext cx="10515600" cy="1325700"/>
          </a:xfrm>
          <a:prstGeom prst="rect">
            <a:avLst/>
          </a:prstGeom>
          <a:noFill/>
          <a:ln>
            <a:noFill/>
          </a:ln>
        </p:spPr>
        <p:txBody>
          <a:bodyPr spcFirstLastPara="1" wrap="square" lIns="121900" tIns="60925" rIns="121900" bIns="60925" anchor="ctr" anchorCtr="0"/>
          <a:lstStyle>
            <a:lvl1pPr marR="0" lvl="0" algn="l" rtl="0">
              <a:lnSpc>
                <a:spcPct val="90000"/>
              </a:lnSpc>
              <a:spcBef>
                <a:spcPts val="0"/>
              </a:spcBef>
              <a:spcAft>
                <a:spcPts val="0"/>
              </a:spcAft>
              <a:buSzPts val="1900"/>
              <a:buNone/>
              <a:defRPr sz="4400" b="0" i="0" u="none" strike="noStrike" cap="none">
                <a:solidFill>
                  <a:srgbClr val="595857"/>
                </a:solidFill>
                <a:latin typeface="Raleway SemiBold"/>
                <a:ea typeface="Raleway SemiBold"/>
                <a:cs typeface="Raleway SemiBold"/>
                <a:sym typeface="Raleway SemiBold"/>
              </a:defRPr>
            </a:lvl1pPr>
            <a:lvl2pPr marR="0" lvl="1" algn="l" rtl="0">
              <a:lnSpc>
                <a:spcPct val="90000"/>
              </a:lnSpc>
              <a:spcBef>
                <a:spcPts val="0"/>
              </a:spcBef>
              <a:spcAft>
                <a:spcPts val="0"/>
              </a:spcAft>
              <a:buSzPts val="1900"/>
              <a:buNone/>
              <a:defRPr sz="4400" b="0" i="0" u="none" strike="noStrike" cap="none">
                <a:solidFill>
                  <a:srgbClr val="595857"/>
                </a:solidFill>
                <a:latin typeface="Raleway SemiBold"/>
                <a:ea typeface="Raleway SemiBold"/>
                <a:cs typeface="Raleway SemiBold"/>
                <a:sym typeface="Raleway SemiBold"/>
              </a:defRPr>
            </a:lvl2pPr>
            <a:lvl3pPr marR="0" lvl="2" algn="l" rtl="0">
              <a:lnSpc>
                <a:spcPct val="90000"/>
              </a:lnSpc>
              <a:spcBef>
                <a:spcPts val="0"/>
              </a:spcBef>
              <a:spcAft>
                <a:spcPts val="0"/>
              </a:spcAft>
              <a:buSzPts val="1900"/>
              <a:buNone/>
              <a:defRPr sz="4400" b="0" i="0" u="none" strike="noStrike" cap="none">
                <a:solidFill>
                  <a:srgbClr val="595857"/>
                </a:solidFill>
                <a:latin typeface="Raleway SemiBold"/>
                <a:ea typeface="Raleway SemiBold"/>
                <a:cs typeface="Raleway SemiBold"/>
                <a:sym typeface="Raleway SemiBold"/>
              </a:defRPr>
            </a:lvl3pPr>
            <a:lvl4pPr marR="0" lvl="3" algn="l" rtl="0">
              <a:lnSpc>
                <a:spcPct val="90000"/>
              </a:lnSpc>
              <a:spcBef>
                <a:spcPts val="0"/>
              </a:spcBef>
              <a:spcAft>
                <a:spcPts val="0"/>
              </a:spcAft>
              <a:buSzPts val="1900"/>
              <a:buNone/>
              <a:defRPr sz="4400" b="0" i="0" u="none" strike="noStrike" cap="none">
                <a:solidFill>
                  <a:srgbClr val="595857"/>
                </a:solidFill>
                <a:latin typeface="Raleway SemiBold"/>
                <a:ea typeface="Raleway SemiBold"/>
                <a:cs typeface="Raleway SemiBold"/>
                <a:sym typeface="Raleway SemiBold"/>
              </a:defRPr>
            </a:lvl4pPr>
            <a:lvl5pPr marR="0" lvl="4" algn="l" rtl="0">
              <a:lnSpc>
                <a:spcPct val="90000"/>
              </a:lnSpc>
              <a:spcBef>
                <a:spcPts val="0"/>
              </a:spcBef>
              <a:spcAft>
                <a:spcPts val="0"/>
              </a:spcAft>
              <a:buSzPts val="1900"/>
              <a:buNone/>
              <a:defRPr sz="4400" b="0" i="0" u="none" strike="noStrike" cap="none">
                <a:solidFill>
                  <a:srgbClr val="595857"/>
                </a:solidFill>
                <a:latin typeface="Raleway SemiBold"/>
                <a:ea typeface="Raleway SemiBold"/>
                <a:cs typeface="Raleway SemiBold"/>
                <a:sym typeface="Raleway SemiBold"/>
              </a:defRPr>
            </a:lvl5pPr>
            <a:lvl6pPr marR="0" lvl="5" algn="l" rtl="0">
              <a:lnSpc>
                <a:spcPct val="90000"/>
              </a:lnSpc>
              <a:spcBef>
                <a:spcPts val="0"/>
              </a:spcBef>
              <a:spcAft>
                <a:spcPts val="0"/>
              </a:spcAft>
              <a:buSzPts val="1900"/>
              <a:buNone/>
              <a:defRPr sz="4400" b="0" i="0" u="none" strike="noStrike" cap="none">
                <a:solidFill>
                  <a:srgbClr val="595857"/>
                </a:solidFill>
                <a:latin typeface="Raleway SemiBold"/>
                <a:ea typeface="Raleway SemiBold"/>
                <a:cs typeface="Raleway SemiBold"/>
                <a:sym typeface="Raleway SemiBold"/>
              </a:defRPr>
            </a:lvl6pPr>
            <a:lvl7pPr marR="0" lvl="6" algn="l" rtl="0">
              <a:lnSpc>
                <a:spcPct val="90000"/>
              </a:lnSpc>
              <a:spcBef>
                <a:spcPts val="0"/>
              </a:spcBef>
              <a:spcAft>
                <a:spcPts val="0"/>
              </a:spcAft>
              <a:buSzPts val="1900"/>
              <a:buNone/>
              <a:defRPr sz="4400" b="0" i="0" u="none" strike="noStrike" cap="none">
                <a:solidFill>
                  <a:srgbClr val="595857"/>
                </a:solidFill>
                <a:latin typeface="Raleway SemiBold"/>
                <a:ea typeface="Raleway SemiBold"/>
                <a:cs typeface="Raleway SemiBold"/>
                <a:sym typeface="Raleway SemiBold"/>
              </a:defRPr>
            </a:lvl7pPr>
            <a:lvl8pPr marR="0" lvl="7" algn="l" rtl="0">
              <a:lnSpc>
                <a:spcPct val="90000"/>
              </a:lnSpc>
              <a:spcBef>
                <a:spcPts val="0"/>
              </a:spcBef>
              <a:spcAft>
                <a:spcPts val="0"/>
              </a:spcAft>
              <a:buSzPts val="1900"/>
              <a:buNone/>
              <a:defRPr sz="4400" b="0" i="0" u="none" strike="noStrike" cap="none">
                <a:solidFill>
                  <a:srgbClr val="595857"/>
                </a:solidFill>
                <a:latin typeface="Raleway SemiBold"/>
                <a:ea typeface="Raleway SemiBold"/>
                <a:cs typeface="Raleway SemiBold"/>
                <a:sym typeface="Raleway SemiBold"/>
              </a:defRPr>
            </a:lvl8pPr>
            <a:lvl9pPr marR="0" lvl="8" algn="l" rtl="0">
              <a:lnSpc>
                <a:spcPct val="90000"/>
              </a:lnSpc>
              <a:spcBef>
                <a:spcPts val="0"/>
              </a:spcBef>
              <a:spcAft>
                <a:spcPts val="0"/>
              </a:spcAft>
              <a:buSzPts val="1900"/>
              <a:buNone/>
              <a:defRPr sz="4400" b="0" i="0" u="none" strike="noStrike" cap="none">
                <a:solidFill>
                  <a:srgbClr val="595857"/>
                </a:solidFill>
                <a:latin typeface="Raleway SemiBold"/>
                <a:ea typeface="Raleway SemiBold"/>
                <a:cs typeface="Raleway SemiBold"/>
                <a:sym typeface="Raleway SemiBold"/>
              </a:defRPr>
            </a:lvl9pPr>
          </a:lstStyle>
          <a:p>
            <a:endParaRPr/>
          </a:p>
        </p:txBody>
      </p:sp>
      <p:sp>
        <p:nvSpPr>
          <p:cNvPr id="386" name="Google Shape;386;p52"/>
          <p:cNvSpPr txBox="1">
            <a:spLocks noGrp="1"/>
          </p:cNvSpPr>
          <p:nvPr>
            <p:ph type="body" idx="1"/>
          </p:nvPr>
        </p:nvSpPr>
        <p:spPr>
          <a:xfrm>
            <a:off x="838200" y="1825625"/>
            <a:ext cx="10515600" cy="4351200"/>
          </a:xfrm>
          <a:prstGeom prst="rect">
            <a:avLst/>
          </a:prstGeom>
          <a:noFill/>
          <a:ln>
            <a:noFill/>
          </a:ln>
        </p:spPr>
        <p:txBody>
          <a:bodyPr spcFirstLastPara="1" wrap="square" lIns="121900" tIns="60925" rIns="121900" bIns="60925" anchor="t" anchorCtr="0"/>
          <a:lstStyle>
            <a:lvl1pPr marL="457200" marR="0" lvl="0" indent="-406400" algn="l" rtl="0">
              <a:lnSpc>
                <a:spcPct val="90000"/>
              </a:lnSpc>
              <a:spcBef>
                <a:spcPts val="1000"/>
              </a:spcBef>
              <a:spcAft>
                <a:spcPts val="0"/>
              </a:spcAft>
              <a:buClr>
                <a:srgbClr val="595857"/>
              </a:buClr>
              <a:buSzPts val="2800"/>
              <a:buFont typeface="Arial"/>
              <a:buChar char="•"/>
              <a:defRPr sz="2800" b="0" i="0" u="none" strike="noStrike" cap="none">
                <a:solidFill>
                  <a:srgbClr val="595857"/>
                </a:solidFill>
                <a:latin typeface="Open Sans"/>
                <a:ea typeface="Open Sans"/>
                <a:cs typeface="Open Sans"/>
                <a:sym typeface="Open Sans"/>
              </a:defRPr>
            </a:lvl1pPr>
            <a:lvl2pPr marL="914400" marR="0" lvl="1" indent="-381000" algn="l" rtl="0">
              <a:lnSpc>
                <a:spcPct val="90000"/>
              </a:lnSpc>
              <a:spcBef>
                <a:spcPts val="500"/>
              </a:spcBef>
              <a:spcAft>
                <a:spcPts val="0"/>
              </a:spcAft>
              <a:buClr>
                <a:srgbClr val="595857"/>
              </a:buClr>
              <a:buSzPts val="2400"/>
              <a:buFont typeface="Arial"/>
              <a:buChar char="•"/>
              <a:defRPr sz="2400" b="0" i="0" u="none" strike="noStrike" cap="none">
                <a:solidFill>
                  <a:srgbClr val="595857"/>
                </a:solidFill>
                <a:latin typeface="Open Sans"/>
                <a:ea typeface="Open Sans"/>
                <a:cs typeface="Open Sans"/>
                <a:sym typeface="Open Sans"/>
              </a:defRPr>
            </a:lvl2pPr>
            <a:lvl3pPr marL="1371600" marR="0" lvl="2" indent="-355600" algn="l" rtl="0">
              <a:lnSpc>
                <a:spcPct val="90000"/>
              </a:lnSpc>
              <a:spcBef>
                <a:spcPts val="500"/>
              </a:spcBef>
              <a:spcAft>
                <a:spcPts val="0"/>
              </a:spcAft>
              <a:buClr>
                <a:srgbClr val="595857"/>
              </a:buClr>
              <a:buSzPts val="2000"/>
              <a:buFont typeface="Arial"/>
              <a:buChar char="•"/>
              <a:defRPr sz="2000" b="0" i="0" u="none" strike="noStrike" cap="none">
                <a:solidFill>
                  <a:srgbClr val="595857"/>
                </a:solidFill>
                <a:latin typeface="Open Sans"/>
                <a:ea typeface="Open Sans"/>
                <a:cs typeface="Open Sans"/>
                <a:sym typeface="Open Sans"/>
              </a:defRPr>
            </a:lvl3pPr>
            <a:lvl4pPr marL="1828800" marR="0" lvl="3" indent="-381000" algn="l" rtl="0">
              <a:lnSpc>
                <a:spcPct val="90000"/>
              </a:lnSpc>
              <a:spcBef>
                <a:spcPts val="500"/>
              </a:spcBef>
              <a:spcAft>
                <a:spcPts val="0"/>
              </a:spcAft>
              <a:buClr>
                <a:srgbClr val="595857"/>
              </a:buClr>
              <a:buSzPts val="2400"/>
              <a:buFont typeface="Arial"/>
              <a:buChar char="•"/>
              <a:defRPr sz="2400" b="0" i="0" u="none" strike="noStrike" cap="none">
                <a:solidFill>
                  <a:srgbClr val="595857"/>
                </a:solidFill>
                <a:latin typeface="Open Sans"/>
                <a:ea typeface="Open Sans"/>
                <a:cs typeface="Open Sans"/>
                <a:sym typeface="Open Sans"/>
              </a:defRPr>
            </a:lvl4pPr>
            <a:lvl5pPr marL="2286000" marR="0" lvl="4" indent="-381000" algn="l" rtl="0">
              <a:lnSpc>
                <a:spcPct val="90000"/>
              </a:lnSpc>
              <a:spcBef>
                <a:spcPts val="500"/>
              </a:spcBef>
              <a:spcAft>
                <a:spcPts val="0"/>
              </a:spcAft>
              <a:buClr>
                <a:srgbClr val="595857"/>
              </a:buClr>
              <a:buSzPts val="2400"/>
              <a:buFont typeface="Arial"/>
              <a:buChar char="•"/>
              <a:defRPr sz="2400" b="0" i="0" u="none" strike="noStrike" cap="none">
                <a:solidFill>
                  <a:srgbClr val="595857"/>
                </a:solidFill>
                <a:latin typeface="Open Sans"/>
                <a:ea typeface="Open Sans"/>
                <a:cs typeface="Open Sans"/>
                <a:sym typeface="Open Sans"/>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87" name="Google Shape;387;p52"/>
          <p:cNvSpPr txBox="1">
            <a:spLocks noGrp="1"/>
          </p:cNvSpPr>
          <p:nvPr>
            <p:ph type="dt" idx="10"/>
          </p:nvPr>
        </p:nvSpPr>
        <p:spPr>
          <a:xfrm>
            <a:off x="6351" y="6356351"/>
            <a:ext cx="701700" cy="266700"/>
          </a:xfrm>
          <a:prstGeom prst="rect">
            <a:avLst/>
          </a:prstGeom>
          <a:noFill/>
          <a:ln>
            <a:noFill/>
          </a:ln>
        </p:spPr>
        <p:txBody>
          <a:bodyPr spcFirstLastPara="1" wrap="square" lIns="121900" tIns="60925" rIns="121900" bIns="60925" anchor="ctr" anchorCtr="0"/>
          <a:lstStyle>
            <a:lvl1pPr marR="0" lvl="0" algn="l" rtl="0">
              <a:spcBef>
                <a:spcPts val="0"/>
              </a:spcBef>
              <a:spcAft>
                <a:spcPts val="0"/>
              </a:spcAft>
              <a:buSzPts val="19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900"/>
              <a:buNone/>
              <a:defRPr sz="2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900"/>
              <a:buNone/>
              <a:defRPr sz="2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900"/>
              <a:buNone/>
              <a:defRPr sz="2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900"/>
              <a:buNone/>
              <a:defRPr sz="2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900"/>
              <a:buNone/>
              <a:defRPr sz="2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900"/>
              <a:buNone/>
              <a:defRPr sz="2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900"/>
              <a:buNone/>
              <a:defRPr sz="2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900"/>
              <a:buNone/>
              <a:defRPr sz="2400" b="0" i="0" u="none" strike="noStrike" cap="none">
                <a:solidFill>
                  <a:schemeClr val="dk1"/>
                </a:solidFill>
                <a:latin typeface="Calibri"/>
                <a:ea typeface="Calibri"/>
                <a:cs typeface="Calibri"/>
                <a:sym typeface="Calibri"/>
              </a:defRPr>
            </a:lvl9pPr>
          </a:lstStyle>
          <a:p>
            <a:endParaRPr/>
          </a:p>
        </p:txBody>
      </p:sp>
      <p:sp>
        <p:nvSpPr>
          <p:cNvPr id="388" name="Google Shape;388;p52"/>
          <p:cNvSpPr txBox="1">
            <a:spLocks noGrp="1"/>
          </p:cNvSpPr>
          <p:nvPr>
            <p:ph type="ftr" idx="11"/>
          </p:nvPr>
        </p:nvSpPr>
        <p:spPr>
          <a:xfrm>
            <a:off x="838200" y="6323015"/>
            <a:ext cx="7315200" cy="365100"/>
          </a:xfrm>
          <a:prstGeom prst="rect">
            <a:avLst/>
          </a:prstGeom>
          <a:noFill/>
          <a:ln>
            <a:noFill/>
          </a:ln>
        </p:spPr>
        <p:txBody>
          <a:bodyPr spcFirstLastPara="1" wrap="square" lIns="121900" tIns="60925" rIns="121900" bIns="60925" anchor="ctr" anchorCtr="0"/>
          <a:lstStyle>
            <a:lvl1pPr marR="0" lvl="0" algn="l" rtl="0">
              <a:spcBef>
                <a:spcPts val="0"/>
              </a:spcBef>
              <a:spcAft>
                <a:spcPts val="0"/>
              </a:spcAft>
              <a:buSzPts val="1900"/>
              <a:buNone/>
              <a:defRPr sz="1100" b="0" i="0" u="none" strike="noStrike" cap="none">
                <a:solidFill>
                  <a:srgbClr val="888888"/>
                </a:solidFill>
                <a:latin typeface="Open Sans"/>
                <a:ea typeface="Open Sans"/>
                <a:cs typeface="Open Sans"/>
                <a:sym typeface="Open Sans"/>
              </a:defRPr>
            </a:lvl1pPr>
            <a:lvl2pPr marR="0" lvl="1" algn="l" rtl="0">
              <a:spcBef>
                <a:spcPts val="0"/>
              </a:spcBef>
              <a:spcAft>
                <a:spcPts val="0"/>
              </a:spcAft>
              <a:buSzPts val="1900"/>
              <a:buNone/>
              <a:defRPr sz="2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900"/>
              <a:buNone/>
              <a:defRPr sz="2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900"/>
              <a:buNone/>
              <a:defRPr sz="2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900"/>
              <a:buNone/>
              <a:defRPr sz="2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900"/>
              <a:buNone/>
              <a:defRPr sz="2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900"/>
              <a:buNone/>
              <a:defRPr sz="2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900"/>
              <a:buNone/>
              <a:defRPr sz="2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900"/>
              <a:buNone/>
              <a:defRPr sz="2400" b="0" i="0" u="none" strike="noStrike" cap="none">
                <a:solidFill>
                  <a:schemeClr val="dk1"/>
                </a:solidFill>
                <a:latin typeface="Calibri"/>
                <a:ea typeface="Calibri"/>
                <a:cs typeface="Calibri"/>
                <a:sym typeface="Calibri"/>
              </a:defRPr>
            </a:lvl9pPr>
          </a:lstStyle>
          <a:p>
            <a:endParaRPr/>
          </a:p>
        </p:txBody>
      </p:sp>
      <p:sp>
        <p:nvSpPr>
          <p:cNvPr id="389" name="Google Shape;389;p52"/>
          <p:cNvSpPr txBox="1">
            <a:spLocks noGrp="1"/>
          </p:cNvSpPr>
          <p:nvPr>
            <p:ph type="sldNum" idx="12"/>
          </p:nvPr>
        </p:nvSpPr>
        <p:spPr>
          <a:xfrm>
            <a:off x="8610600" y="6356352"/>
            <a:ext cx="2743200" cy="365100"/>
          </a:xfrm>
          <a:prstGeom prst="rect">
            <a:avLst/>
          </a:prstGeom>
          <a:noFill/>
          <a:ln>
            <a:noFill/>
          </a:ln>
        </p:spPr>
        <p:txBody>
          <a:bodyPr spcFirstLastPara="1" wrap="square" lIns="121900" tIns="60925" rIns="121900" bIns="60925" anchor="ctr" anchorCtr="0">
            <a:noAutofit/>
          </a:bodyPr>
          <a:lstStyle>
            <a:lvl1pPr marL="0" marR="0" lvl="0" indent="0" algn="r" rtl="0">
              <a:spcBef>
                <a:spcPts val="0"/>
              </a:spcBef>
              <a:spcAft>
                <a:spcPts val="0"/>
              </a:spcAft>
              <a:buNone/>
              <a:defRPr sz="1200" b="0" i="0" u="none" strike="noStrike" cap="none">
                <a:solidFill>
                  <a:srgbClr val="888888"/>
                </a:solidFill>
                <a:latin typeface="Calibri"/>
                <a:ea typeface="Calibri"/>
                <a:cs typeface="Calibri"/>
                <a:sym typeface="Calibri"/>
              </a:defRPr>
            </a:lvl1pPr>
            <a:lvl2pPr marL="0" marR="0" lvl="1" indent="0" algn="r" rtl="0">
              <a:spcBef>
                <a:spcPts val="0"/>
              </a:spcBef>
              <a:spcAft>
                <a:spcPts val="0"/>
              </a:spcAft>
              <a:buNone/>
              <a:defRPr sz="1200" b="0" i="0" u="none" strike="noStrike" cap="none">
                <a:solidFill>
                  <a:srgbClr val="888888"/>
                </a:solidFill>
                <a:latin typeface="Calibri"/>
                <a:ea typeface="Calibri"/>
                <a:cs typeface="Calibri"/>
                <a:sym typeface="Calibri"/>
              </a:defRPr>
            </a:lvl2pPr>
            <a:lvl3pPr marL="0" marR="0" lvl="2" indent="0" algn="r" rtl="0">
              <a:spcBef>
                <a:spcPts val="0"/>
              </a:spcBef>
              <a:spcAft>
                <a:spcPts val="0"/>
              </a:spcAft>
              <a:buNone/>
              <a:defRPr sz="1200" b="0" i="0" u="none" strike="noStrike" cap="none">
                <a:solidFill>
                  <a:srgbClr val="888888"/>
                </a:solidFill>
                <a:latin typeface="Calibri"/>
                <a:ea typeface="Calibri"/>
                <a:cs typeface="Calibri"/>
                <a:sym typeface="Calibri"/>
              </a:defRPr>
            </a:lvl3pPr>
            <a:lvl4pPr marL="0" marR="0" lvl="3" indent="0" algn="r" rtl="0">
              <a:spcBef>
                <a:spcPts val="0"/>
              </a:spcBef>
              <a:spcAft>
                <a:spcPts val="0"/>
              </a:spcAft>
              <a:buNone/>
              <a:defRPr sz="1200" b="0" i="0" u="none" strike="noStrike" cap="none">
                <a:solidFill>
                  <a:srgbClr val="888888"/>
                </a:solidFill>
                <a:latin typeface="Calibri"/>
                <a:ea typeface="Calibri"/>
                <a:cs typeface="Calibri"/>
                <a:sym typeface="Calibri"/>
              </a:defRPr>
            </a:lvl4pPr>
            <a:lvl5pPr marL="0" marR="0" lvl="4" indent="0" algn="r" rtl="0">
              <a:spcBef>
                <a:spcPts val="0"/>
              </a:spcBef>
              <a:spcAft>
                <a:spcPts val="0"/>
              </a:spcAft>
              <a:buNone/>
              <a:defRPr sz="1200" b="0" i="0" u="none" strike="noStrike" cap="none">
                <a:solidFill>
                  <a:srgbClr val="888888"/>
                </a:solidFill>
                <a:latin typeface="Calibri"/>
                <a:ea typeface="Calibri"/>
                <a:cs typeface="Calibri"/>
                <a:sym typeface="Calibri"/>
              </a:defRPr>
            </a:lvl5pPr>
            <a:lvl6pPr marL="0" marR="0" lvl="5" indent="0" algn="r" rtl="0">
              <a:spcBef>
                <a:spcPts val="0"/>
              </a:spcBef>
              <a:spcAft>
                <a:spcPts val="0"/>
              </a:spcAft>
              <a:buNone/>
              <a:defRPr sz="1200" b="0" i="0" u="none" strike="noStrike" cap="none">
                <a:solidFill>
                  <a:srgbClr val="888888"/>
                </a:solidFill>
                <a:latin typeface="Calibri"/>
                <a:ea typeface="Calibri"/>
                <a:cs typeface="Calibri"/>
                <a:sym typeface="Calibri"/>
              </a:defRPr>
            </a:lvl6pPr>
            <a:lvl7pPr marL="0" marR="0" lvl="6" indent="0" algn="r" rtl="0">
              <a:spcBef>
                <a:spcPts val="0"/>
              </a:spcBef>
              <a:spcAft>
                <a:spcPts val="0"/>
              </a:spcAft>
              <a:buNone/>
              <a:defRPr sz="1200" b="0" i="0" u="none" strike="noStrike" cap="none">
                <a:solidFill>
                  <a:srgbClr val="888888"/>
                </a:solidFill>
                <a:latin typeface="Calibri"/>
                <a:ea typeface="Calibri"/>
                <a:cs typeface="Calibri"/>
                <a:sym typeface="Calibri"/>
              </a:defRPr>
            </a:lvl7pPr>
            <a:lvl8pPr marL="0" marR="0" lvl="7" indent="0" algn="r" rtl="0">
              <a:spcBef>
                <a:spcPts val="0"/>
              </a:spcBef>
              <a:spcAft>
                <a:spcPts val="0"/>
              </a:spcAft>
              <a:buNone/>
              <a:defRPr sz="1200" b="0" i="0" u="none" strike="noStrike" cap="none">
                <a:solidFill>
                  <a:srgbClr val="888888"/>
                </a:solidFill>
                <a:latin typeface="Calibri"/>
                <a:ea typeface="Calibri"/>
                <a:cs typeface="Calibri"/>
                <a:sym typeface="Calibri"/>
              </a:defRPr>
            </a:lvl8pPr>
            <a:lvl9pPr marL="0" marR="0" lvl="8" indent="0" algn="r" rtl="0">
              <a:spcBef>
                <a:spcPts val="0"/>
              </a:spcBef>
              <a:spcAft>
                <a:spcPts val="0"/>
              </a:spcAft>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pic>
        <p:nvPicPr>
          <p:cNvPr id="390" name="Google Shape;390;p52"/>
          <p:cNvPicPr preferRelativeResize="0"/>
          <p:nvPr/>
        </p:nvPicPr>
        <p:blipFill rotWithShape="1">
          <a:blip r:embed="rId14">
            <a:alphaModFix/>
          </a:blip>
          <a:srcRect r="22438" b="43019"/>
          <a:stretch/>
        </p:blipFill>
        <p:spPr>
          <a:xfrm>
            <a:off x="8235952" y="5599114"/>
            <a:ext cx="4075113" cy="1312863"/>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 id="2147483706"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90"/>
        <p:cNvGrpSpPr/>
        <p:nvPr/>
      </p:nvGrpSpPr>
      <p:grpSpPr>
        <a:xfrm>
          <a:off x="0" y="0"/>
          <a:ext cx="0" cy="0"/>
          <a:chOff x="0" y="0"/>
          <a:chExt cx="0" cy="0"/>
        </a:xfrm>
      </p:grpSpPr>
      <p:sp>
        <p:nvSpPr>
          <p:cNvPr id="491" name="Google Shape;491;p65"/>
          <p:cNvSpPr/>
          <p:nvPr/>
        </p:nvSpPr>
        <p:spPr>
          <a:xfrm>
            <a:off x="-90488" y="-57151"/>
            <a:ext cx="12282300" cy="6923100"/>
          </a:xfrm>
          <a:prstGeom prst="rect">
            <a:avLst/>
          </a:prstGeom>
          <a:solidFill>
            <a:srgbClr val="EEF9FC"/>
          </a:solidFill>
          <a:ln>
            <a:noFill/>
          </a:ln>
        </p:spPr>
        <p:txBody>
          <a:bodyPr spcFirstLastPara="1" wrap="square" lIns="121900" tIns="60925" rIns="121900" bIns="60925"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492" name="Google Shape;492;p65"/>
          <p:cNvSpPr txBox="1">
            <a:spLocks noGrp="1"/>
          </p:cNvSpPr>
          <p:nvPr>
            <p:ph type="title"/>
          </p:nvPr>
        </p:nvSpPr>
        <p:spPr>
          <a:xfrm>
            <a:off x="838200" y="365127"/>
            <a:ext cx="10515600" cy="1325700"/>
          </a:xfrm>
          <a:prstGeom prst="rect">
            <a:avLst/>
          </a:prstGeom>
          <a:noFill/>
          <a:ln>
            <a:noFill/>
          </a:ln>
        </p:spPr>
        <p:txBody>
          <a:bodyPr spcFirstLastPara="1" wrap="square" lIns="121900" tIns="60925" rIns="121900" bIns="60925" anchor="ctr" anchorCtr="0"/>
          <a:lstStyle>
            <a:lvl1pPr marR="0" lvl="0" algn="l" rtl="0">
              <a:lnSpc>
                <a:spcPct val="90000"/>
              </a:lnSpc>
              <a:spcBef>
                <a:spcPts val="0"/>
              </a:spcBef>
              <a:spcAft>
                <a:spcPts val="0"/>
              </a:spcAft>
              <a:buSzPts val="1900"/>
              <a:buNone/>
              <a:defRPr sz="4400" b="0" i="0" u="none" strike="noStrike" cap="none">
                <a:solidFill>
                  <a:srgbClr val="595857"/>
                </a:solidFill>
                <a:latin typeface="Raleway SemiBold"/>
                <a:ea typeface="Raleway SemiBold"/>
                <a:cs typeface="Raleway SemiBold"/>
                <a:sym typeface="Raleway SemiBold"/>
              </a:defRPr>
            </a:lvl1pPr>
            <a:lvl2pPr marR="0" lvl="1" algn="l" rtl="0">
              <a:lnSpc>
                <a:spcPct val="90000"/>
              </a:lnSpc>
              <a:spcBef>
                <a:spcPts val="0"/>
              </a:spcBef>
              <a:spcAft>
                <a:spcPts val="0"/>
              </a:spcAft>
              <a:buSzPts val="1900"/>
              <a:buNone/>
              <a:defRPr sz="4400" b="0" i="0" u="none" strike="noStrike" cap="none">
                <a:solidFill>
                  <a:srgbClr val="595857"/>
                </a:solidFill>
                <a:latin typeface="Raleway SemiBold"/>
                <a:ea typeface="Raleway SemiBold"/>
                <a:cs typeface="Raleway SemiBold"/>
                <a:sym typeface="Raleway SemiBold"/>
              </a:defRPr>
            </a:lvl2pPr>
            <a:lvl3pPr marR="0" lvl="2" algn="l" rtl="0">
              <a:lnSpc>
                <a:spcPct val="90000"/>
              </a:lnSpc>
              <a:spcBef>
                <a:spcPts val="0"/>
              </a:spcBef>
              <a:spcAft>
                <a:spcPts val="0"/>
              </a:spcAft>
              <a:buSzPts val="1900"/>
              <a:buNone/>
              <a:defRPr sz="4400" b="0" i="0" u="none" strike="noStrike" cap="none">
                <a:solidFill>
                  <a:srgbClr val="595857"/>
                </a:solidFill>
                <a:latin typeface="Raleway SemiBold"/>
                <a:ea typeface="Raleway SemiBold"/>
                <a:cs typeface="Raleway SemiBold"/>
                <a:sym typeface="Raleway SemiBold"/>
              </a:defRPr>
            </a:lvl3pPr>
            <a:lvl4pPr marR="0" lvl="3" algn="l" rtl="0">
              <a:lnSpc>
                <a:spcPct val="90000"/>
              </a:lnSpc>
              <a:spcBef>
                <a:spcPts val="0"/>
              </a:spcBef>
              <a:spcAft>
                <a:spcPts val="0"/>
              </a:spcAft>
              <a:buSzPts val="1900"/>
              <a:buNone/>
              <a:defRPr sz="4400" b="0" i="0" u="none" strike="noStrike" cap="none">
                <a:solidFill>
                  <a:srgbClr val="595857"/>
                </a:solidFill>
                <a:latin typeface="Raleway SemiBold"/>
                <a:ea typeface="Raleway SemiBold"/>
                <a:cs typeface="Raleway SemiBold"/>
                <a:sym typeface="Raleway SemiBold"/>
              </a:defRPr>
            </a:lvl4pPr>
            <a:lvl5pPr marR="0" lvl="4" algn="l" rtl="0">
              <a:lnSpc>
                <a:spcPct val="90000"/>
              </a:lnSpc>
              <a:spcBef>
                <a:spcPts val="0"/>
              </a:spcBef>
              <a:spcAft>
                <a:spcPts val="0"/>
              </a:spcAft>
              <a:buSzPts val="1900"/>
              <a:buNone/>
              <a:defRPr sz="4400" b="0" i="0" u="none" strike="noStrike" cap="none">
                <a:solidFill>
                  <a:srgbClr val="595857"/>
                </a:solidFill>
                <a:latin typeface="Raleway SemiBold"/>
                <a:ea typeface="Raleway SemiBold"/>
                <a:cs typeface="Raleway SemiBold"/>
                <a:sym typeface="Raleway SemiBold"/>
              </a:defRPr>
            </a:lvl5pPr>
            <a:lvl6pPr marR="0" lvl="5" algn="l" rtl="0">
              <a:lnSpc>
                <a:spcPct val="90000"/>
              </a:lnSpc>
              <a:spcBef>
                <a:spcPts val="0"/>
              </a:spcBef>
              <a:spcAft>
                <a:spcPts val="0"/>
              </a:spcAft>
              <a:buSzPts val="1900"/>
              <a:buNone/>
              <a:defRPr sz="4400" b="0" i="0" u="none" strike="noStrike" cap="none">
                <a:solidFill>
                  <a:srgbClr val="595857"/>
                </a:solidFill>
                <a:latin typeface="Raleway SemiBold"/>
                <a:ea typeface="Raleway SemiBold"/>
                <a:cs typeface="Raleway SemiBold"/>
                <a:sym typeface="Raleway SemiBold"/>
              </a:defRPr>
            </a:lvl6pPr>
            <a:lvl7pPr marR="0" lvl="6" algn="l" rtl="0">
              <a:lnSpc>
                <a:spcPct val="90000"/>
              </a:lnSpc>
              <a:spcBef>
                <a:spcPts val="0"/>
              </a:spcBef>
              <a:spcAft>
                <a:spcPts val="0"/>
              </a:spcAft>
              <a:buSzPts val="1900"/>
              <a:buNone/>
              <a:defRPr sz="4400" b="0" i="0" u="none" strike="noStrike" cap="none">
                <a:solidFill>
                  <a:srgbClr val="595857"/>
                </a:solidFill>
                <a:latin typeface="Raleway SemiBold"/>
                <a:ea typeface="Raleway SemiBold"/>
                <a:cs typeface="Raleway SemiBold"/>
                <a:sym typeface="Raleway SemiBold"/>
              </a:defRPr>
            </a:lvl7pPr>
            <a:lvl8pPr marR="0" lvl="7" algn="l" rtl="0">
              <a:lnSpc>
                <a:spcPct val="90000"/>
              </a:lnSpc>
              <a:spcBef>
                <a:spcPts val="0"/>
              </a:spcBef>
              <a:spcAft>
                <a:spcPts val="0"/>
              </a:spcAft>
              <a:buSzPts val="1900"/>
              <a:buNone/>
              <a:defRPr sz="4400" b="0" i="0" u="none" strike="noStrike" cap="none">
                <a:solidFill>
                  <a:srgbClr val="595857"/>
                </a:solidFill>
                <a:latin typeface="Raleway SemiBold"/>
                <a:ea typeface="Raleway SemiBold"/>
                <a:cs typeface="Raleway SemiBold"/>
                <a:sym typeface="Raleway SemiBold"/>
              </a:defRPr>
            </a:lvl8pPr>
            <a:lvl9pPr marR="0" lvl="8" algn="l" rtl="0">
              <a:lnSpc>
                <a:spcPct val="90000"/>
              </a:lnSpc>
              <a:spcBef>
                <a:spcPts val="0"/>
              </a:spcBef>
              <a:spcAft>
                <a:spcPts val="0"/>
              </a:spcAft>
              <a:buSzPts val="1900"/>
              <a:buNone/>
              <a:defRPr sz="4400" b="0" i="0" u="none" strike="noStrike" cap="none">
                <a:solidFill>
                  <a:srgbClr val="595857"/>
                </a:solidFill>
                <a:latin typeface="Raleway SemiBold"/>
                <a:ea typeface="Raleway SemiBold"/>
                <a:cs typeface="Raleway SemiBold"/>
                <a:sym typeface="Raleway SemiBold"/>
              </a:defRPr>
            </a:lvl9pPr>
          </a:lstStyle>
          <a:p>
            <a:endParaRPr/>
          </a:p>
        </p:txBody>
      </p:sp>
      <p:sp>
        <p:nvSpPr>
          <p:cNvPr id="493" name="Google Shape;493;p65"/>
          <p:cNvSpPr txBox="1">
            <a:spLocks noGrp="1"/>
          </p:cNvSpPr>
          <p:nvPr>
            <p:ph type="body" idx="1"/>
          </p:nvPr>
        </p:nvSpPr>
        <p:spPr>
          <a:xfrm>
            <a:off x="838200" y="1825625"/>
            <a:ext cx="10515600" cy="4351200"/>
          </a:xfrm>
          <a:prstGeom prst="rect">
            <a:avLst/>
          </a:prstGeom>
          <a:noFill/>
          <a:ln>
            <a:noFill/>
          </a:ln>
        </p:spPr>
        <p:txBody>
          <a:bodyPr spcFirstLastPara="1" wrap="square" lIns="121900" tIns="60925" rIns="121900" bIns="60925" anchor="t" anchorCtr="0"/>
          <a:lstStyle>
            <a:lvl1pPr marL="457200" marR="0" lvl="0" indent="-406400" algn="l" rtl="0">
              <a:lnSpc>
                <a:spcPct val="90000"/>
              </a:lnSpc>
              <a:spcBef>
                <a:spcPts val="1000"/>
              </a:spcBef>
              <a:spcAft>
                <a:spcPts val="0"/>
              </a:spcAft>
              <a:buClr>
                <a:srgbClr val="595857"/>
              </a:buClr>
              <a:buSzPts val="2800"/>
              <a:buFont typeface="Arial"/>
              <a:buChar char="•"/>
              <a:defRPr sz="2800" b="0" i="0" u="none" strike="noStrike" cap="none">
                <a:solidFill>
                  <a:srgbClr val="595857"/>
                </a:solidFill>
                <a:latin typeface="Open Sans"/>
                <a:ea typeface="Open Sans"/>
                <a:cs typeface="Open Sans"/>
                <a:sym typeface="Open Sans"/>
              </a:defRPr>
            </a:lvl1pPr>
            <a:lvl2pPr marL="914400" marR="0" lvl="1" indent="-381000" algn="l" rtl="0">
              <a:lnSpc>
                <a:spcPct val="90000"/>
              </a:lnSpc>
              <a:spcBef>
                <a:spcPts val="500"/>
              </a:spcBef>
              <a:spcAft>
                <a:spcPts val="0"/>
              </a:spcAft>
              <a:buClr>
                <a:srgbClr val="595857"/>
              </a:buClr>
              <a:buSzPts val="2400"/>
              <a:buFont typeface="Arial"/>
              <a:buChar char="•"/>
              <a:defRPr sz="2400" b="0" i="0" u="none" strike="noStrike" cap="none">
                <a:solidFill>
                  <a:srgbClr val="595857"/>
                </a:solidFill>
                <a:latin typeface="Open Sans"/>
                <a:ea typeface="Open Sans"/>
                <a:cs typeface="Open Sans"/>
                <a:sym typeface="Open Sans"/>
              </a:defRPr>
            </a:lvl2pPr>
            <a:lvl3pPr marL="1371600" marR="0" lvl="2" indent="-355600" algn="l" rtl="0">
              <a:lnSpc>
                <a:spcPct val="90000"/>
              </a:lnSpc>
              <a:spcBef>
                <a:spcPts val="500"/>
              </a:spcBef>
              <a:spcAft>
                <a:spcPts val="0"/>
              </a:spcAft>
              <a:buClr>
                <a:srgbClr val="595857"/>
              </a:buClr>
              <a:buSzPts val="2000"/>
              <a:buFont typeface="Arial"/>
              <a:buChar char="•"/>
              <a:defRPr sz="2000" b="0" i="0" u="none" strike="noStrike" cap="none">
                <a:solidFill>
                  <a:srgbClr val="595857"/>
                </a:solidFill>
                <a:latin typeface="Open Sans"/>
                <a:ea typeface="Open Sans"/>
                <a:cs typeface="Open Sans"/>
                <a:sym typeface="Open Sans"/>
              </a:defRPr>
            </a:lvl3pPr>
            <a:lvl4pPr marL="1828800" marR="0" lvl="3" indent="-381000" algn="l" rtl="0">
              <a:lnSpc>
                <a:spcPct val="90000"/>
              </a:lnSpc>
              <a:spcBef>
                <a:spcPts val="500"/>
              </a:spcBef>
              <a:spcAft>
                <a:spcPts val="0"/>
              </a:spcAft>
              <a:buClr>
                <a:srgbClr val="595857"/>
              </a:buClr>
              <a:buSzPts val="2400"/>
              <a:buFont typeface="Arial"/>
              <a:buChar char="•"/>
              <a:defRPr sz="2400" b="0" i="0" u="none" strike="noStrike" cap="none">
                <a:solidFill>
                  <a:srgbClr val="595857"/>
                </a:solidFill>
                <a:latin typeface="Open Sans"/>
                <a:ea typeface="Open Sans"/>
                <a:cs typeface="Open Sans"/>
                <a:sym typeface="Open Sans"/>
              </a:defRPr>
            </a:lvl4pPr>
            <a:lvl5pPr marL="2286000" marR="0" lvl="4" indent="-381000" algn="l" rtl="0">
              <a:lnSpc>
                <a:spcPct val="90000"/>
              </a:lnSpc>
              <a:spcBef>
                <a:spcPts val="500"/>
              </a:spcBef>
              <a:spcAft>
                <a:spcPts val="0"/>
              </a:spcAft>
              <a:buClr>
                <a:srgbClr val="595857"/>
              </a:buClr>
              <a:buSzPts val="2400"/>
              <a:buFont typeface="Arial"/>
              <a:buChar char="•"/>
              <a:defRPr sz="2400" b="0" i="0" u="none" strike="noStrike" cap="none">
                <a:solidFill>
                  <a:srgbClr val="595857"/>
                </a:solidFill>
                <a:latin typeface="Open Sans"/>
                <a:ea typeface="Open Sans"/>
                <a:cs typeface="Open Sans"/>
                <a:sym typeface="Open Sans"/>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94" name="Google Shape;494;p65"/>
          <p:cNvSpPr txBox="1">
            <a:spLocks noGrp="1"/>
          </p:cNvSpPr>
          <p:nvPr>
            <p:ph type="dt" idx="10"/>
          </p:nvPr>
        </p:nvSpPr>
        <p:spPr>
          <a:xfrm>
            <a:off x="6351" y="6356351"/>
            <a:ext cx="701700" cy="266700"/>
          </a:xfrm>
          <a:prstGeom prst="rect">
            <a:avLst/>
          </a:prstGeom>
          <a:noFill/>
          <a:ln>
            <a:noFill/>
          </a:ln>
        </p:spPr>
        <p:txBody>
          <a:bodyPr spcFirstLastPara="1" wrap="square" lIns="121900" tIns="60925" rIns="121900" bIns="60925" anchor="ctr" anchorCtr="0"/>
          <a:lstStyle>
            <a:lvl1pPr marR="0" lvl="0" algn="l" rtl="0">
              <a:spcBef>
                <a:spcPts val="0"/>
              </a:spcBef>
              <a:spcAft>
                <a:spcPts val="0"/>
              </a:spcAft>
              <a:buSzPts val="19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900"/>
              <a:buNone/>
              <a:defRPr sz="2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900"/>
              <a:buNone/>
              <a:defRPr sz="2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900"/>
              <a:buNone/>
              <a:defRPr sz="2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900"/>
              <a:buNone/>
              <a:defRPr sz="2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900"/>
              <a:buNone/>
              <a:defRPr sz="2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900"/>
              <a:buNone/>
              <a:defRPr sz="2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900"/>
              <a:buNone/>
              <a:defRPr sz="2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900"/>
              <a:buNone/>
              <a:defRPr sz="2400" b="0" i="0" u="none" strike="noStrike" cap="none">
                <a:solidFill>
                  <a:schemeClr val="dk1"/>
                </a:solidFill>
                <a:latin typeface="Calibri"/>
                <a:ea typeface="Calibri"/>
                <a:cs typeface="Calibri"/>
                <a:sym typeface="Calibri"/>
              </a:defRPr>
            </a:lvl9pPr>
          </a:lstStyle>
          <a:p>
            <a:endParaRPr/>
          </a:p>
        </p:txBody>
      </p:sp>
      <p:sp>
        <p:nvSpPr>
          <p:cNvPr id="495" name="Google Shape;495;p65"/>
          <p:cNvSpPr txBox="1">
            <a:spLocks noGrp="1"/>
          </p:cNvSpPr>
          <p:nvPr>
            <p:ph type="ftr" idx="11"/>
          </p:nvPr>
        </p:nvSpPr>
        <p:spPr>
          <a:xfrm>
            <a:off x="838200" y="6323015"/>
            <a:ext cx="7315200" cy="365100"/>
          </a:xfrm>
          <a:prstGeom prst="rect">
            <a:avLst/>
          </a:prstGeom>
          <a:noFill/>
          <a:ln>
            <a:noFill/>
          </a:ln>
        </p:spPr>
        <p:txBody>
          <a:bodyPr spcFirstLastPara="1" wrap="square" lIns="121900" tIns="60925" rIns="121900" bIns="60925" anchor="ctr" anchorCtr="0"/>
          <a:lstStyle>
            <a:lvl1pPr marR="0" lvl="0" algn="l" rtl="0">
              <a:spcBef>
                <a:spcPts val="0"/>
              </a:spcBef>
              <a:spcAft>
                <a:spcPts val="0"/>
              </a:spcAft>
              <a:buSzPts val="1900"/>
              <a:buNone/>
              <a:defRPr sz="1100" b="0" i="0" u="none" strike="noStrike" cap="none">
                <a:solidFill>
                  <a:srgbClr val="888888"/>
                </a:solidFill>
                <a:latin typeface="Open Sans"/>
                <a:ea typeface="Open Sans"/>
                <a:cs typeface="Open Sans"/>
                <a:sym typeface="Open Sans"/>
              </a:defRPr>
            </a:lvl1pPr>
            <a:lvl2pPr marR="0" lvl="1" algn="l" rtl="0">
              <a:spcBef>
                <a:spcPts val="0"/>
              </a:spcBef>
              <a:spcAft>
                <a:spcPts val="0"/>
              </a:spcAft>
              <a:buSzPts val="1900"/>
              <a:buNone/>
              <a:defRPr sz="2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900"/>
              <a:buNone/>
              <a:defRPr sz="2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900"/>
              <a:buNone/>
              <a:defRPr sz="2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900"/>
              <a:buNone/>
              <a:defRPr sz="2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900"/>
              <a:buNone/>
              <a:defRPr sz="2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900"/>
              <a:buNone/>
              <a:defRPr sz="2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900"/>
              <a:buNone/>
              <a:defRPr sz="2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900"/>
              <a:buNone/>
              <a:defRPr sz="2400" b="0" i="0" u="none" strike="noStrike" cap="none">
                <a:solidFill>
                  <a:schemeClr val="dk1"/>
                </a:solidFill>
                <a:latin typeface="Calibri"/>
                <a:ea typeface="Calibri"/>
                <a:cs typeface="Calibri"/>
                <a:sym typeface="Calibri"/>
              </a:defRPr>
            </a:lvl9pPr>
          </a:lstStyle>
          <a:p>
            <a:endParaRPr/>
          </a:p>
        </p:txBody>
      </p:sp>
      <p:sp>
        <p:nvSpPr>
          <p:cNvPr id="496" name="Google Shape;496;p65"/>
          <p:cNvSpPr txBox="1">
            <a:spLocks noGrp="1"/>
          </p:cNvSpPr>
          <p:nvPr>
            <p:ph type="sldNum" idx="12"/>
          </p:nvPr>
        </p:nvSpPr>
        <p:spPr>
          <a:xfrm>
            <a:off x="8610600" y="6356352"/>
            <a:ext cx="2743200" cy="365100"/>
          </a:xfrm>
          <a:prstGeom prst="rect">
            <a:avLst/>
          </a:prstGeom>
          <a:noFill/>
          <a:ln>
            <a:noFill/>
          </a:ln>
        </p:spPr>
        <p:txBody>
          <a:bodyPr spcFirstLastPara="1" wrap="square" lIns="121900" tIns="60925" rIns="121900" bIns="60925" anchor="ctr" anchorCtr="0">
            <a:noAutofit/>
          </a:bodyPr>
          <a:lstStyle>
            <a:lvl1pPr marL="0" marR="0" lvl="0" indent="0" algn="r" rtl="0">
              <a:spcBef>
                <a:spcPts val="0"/>
              </a:spcBef>
              <a:spcAft>
                <a:spcPts val="0"/>
              </a:spcAft>
              <a:buNone/>
              <a:defRPr sz="1200" b="0" i="0" u="none" strike="noStrike" cap="none">
                <a:solidFill>
                  <a:srgbClr val="888888"/>
                </a:solidFill>
                <a:latin typeface="Calibri"/>
                <a:ea typeface="Calibri"/>
                <a:cs typeface="Calibri"/>
                <a:sym typeface="Calibri"/>
              </a:defRPr>
            </a:lvl1pPr>
            <a:lvl2pPr marL="0" marR="0" lvl="1" indent="0" algn="r" rtl="0">
              <a:spcBef>
                <a:spcPts val="0"/>
              </a:spcBef>
              <a:spcAft>
                <a:spcPts val="0"/>
              </a:spcAft>
              <a:buNone/>
              <a:defRPr sz="1200" b="0" i="0" u="none" strike="noStrike" cap="none">
                <a:solidFill>
                  <a:srgbClr val="888888"/>
                </a:solidFill>
                <a:latin typeface="Calibri"/>
                <a:ea typeface="Calibri"/>
                <a:cs typeface="Calibri"/>
                <a:sym typeface="Calibri"/>
              </a:defRPr>
            </a:lvl2pPr>
            <a:lvl3pPr marL="0" marR="0" lvl="2" indent="0" algn="r" rtl="0">
              <a:spcBef>
                <a:spcPts val="0"/>
              </a:spcBef>
              <a:spcAft>
                <a:spcPts val="0"/>
              </a:spcAft>
              <a:buNone/>
              <a:defRPr sz="1200" b="0" i="0" u="none" strike="noStrike" cap="none">
                <a:solidFill>
                  <a:srgbClr val="888888"/>
                </a:solidFill>
                <a:latin typeface="Calibri"/>
                <a:ea typeface="Calibri"/>
                <a:cs typeface="Calibri"/>
                <a:sym typeface="Calibri"/>
              </a:defRPr>
            </a:lvl3pPr>
            <a:lvl4pPr marL="0" marR="0" lvl="3" indent="0" algn="r" rtl="0">
              <a:spcBef>
                <a:spcPts val="0"/>
              </a:spcBef>
              <a:spcAft>
                <a:spcPts val="0"/>
              </a:spcAft>
              <a:buNone/>
              <a:defRPr sz="1200" b="0" i="0" u="none" strike="noStrike" cap="none">
                <a:solidFill>
                  <a:srgbClr val="888888"/>
                </a:solidFill>
                <a:latin typeface="Calibri"/>
                <a:ea typeface="Calibri"/>
                <a:cs typeface="Calibri"/>
                <a:sym typeface="Calibri"/>
              </a:defRPr>
            </a:lvl4pPr>
            <a:lvl5pPr marL="0" marR="0" lvl="4" indent="0" algn="r" rtl="0">
              <a:spcBef>
                <a:spcPts val="0"/>
              </a:spcBef>
              <a:spcAft>
                <a:spcPts val="0"/>
              </a:spcAft>
              <a:buNone/>
              <a:defRPr sz="1200" b="0" i="0" u="none" strike="noStrike" cap="none">
                <a:solidFill>
                  <a:srgbClr val="888888"/>
                </a:solidFill>
                <a:latin typeface="Calibri"/>
                <a:ea typeface="Calibri"/>
                <a:cs typeface="Calibri"/>
                <a:sym typeface="Calibri"/>
              </a:defRPr>
            </a:lvl5pPr>
            <a:lvl6pPr marL="0" marR="0" lvl="5" indent="0" algn="r" rtl="0">
              <a:spcBef>
                <a:spcPts val="0"/>
              </a:spcBef>
              <a:spcAft>
                <a:spcPts val="0"/>
              </a:spcAft>
              <a:buNone/>
              <a:defRPr sz="1200" b="0" i="0" u="none" strike="noStrike" cap="none">
                <a:solidFill>
                  <a:srgbClr val="888888"/>
                </a:solidFill>
                <a:latin typeface="Calibri"/>
                <a:ea typeface="Calibri"/>
                <a:cs typeface="Calibri"/>
                <a:sym typeface="Calibri"/>
              </a:defRPr>
            </a:lvl6pPr>
            <a:lvl7pPr marL="0" marR="0" lvl="6" indent="0" algn="r" rtl="0">
              <a:spcBef>
                <a:spcPts val="0"/>
              </a:spcBef>
              <a:spcAft>
                <a:spcPts val="0"/>
              </a:spcAft>
              <a:buNone/>
              <a:defRPr sz="1200" b="0" i="0" u="none" strike="noStrike" cap="none">
                <a:solidFill>
                  <a:srgbClr val="888888"/>
                </a:solidFill>
                <a:latin typeface="Calibri"/>
                <a:ea typeface="Calibri"/>
                <a:cs typeface="Calibri"/>
                <a:sym typeface="Calibri"/>
              </a:defRPr>
            </a:lvl7pPr>
            <a:lvl8pPr marL="0" marR="0" lvl="7" indent="0" algn="r" rtl="0">
              <a:spcBef>
                <a:spcPts val="0"/>
              </a:spcBef>
              <a:spcAft>
                <a:spcPts val="0"/>
              </a:spcAft>
              <a:buNone/>
              <a:defRPr sz="1200" b="0" i="0" u="none" strike="noStrike" cap="none">
                <a:solidFill>
                  <a:srgbClr val="888888"/>
                </a:solidFill>
                <a:latin typeface="Calibri"/>
                <a:ea typeface="Calibri"/>
                <a:cs typeface="Calibri"/>
                <a:sym typeface="Calibri"/>
              </a:defRPr>
            </a:lvl8pPr>
            <a:lvl9pPr marL="0" marR="0" lvl="8" indent="0" algn="r" rtl="0">
              <a:spcBef>
                <a:spcPts val="0"/>
              </a:spcBef>
              <a:spcAft>
                <a:spcPts val="0"/>
              </a:spcAft>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pic>
        <p:nvPicPr>
          <p:cNvPr id="497" name="Google Shape;497;p65"/>
          <p:cNvPicPr preferRelativeResize="0"/>
          <p:nvPr/>
        </p:nvPicPr>
        <p:blipFill rotWithShape="1">
          <a:blip r:embed="rId14">
            <a:alphaModFix/>
          </a:blip>
          <a:srcRect r="22438" b="43019"/>
          <a:stretch/>
        </p:blipFill>
        <p:spPr>
          <a:xfrm>
            <a:off x="8235952" y="5599114"/>
            <a:ext cx="4075113" cy="1312863"/>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 id="2147483717" r:id="rId11"/>
    <p:sldLayoutId id="2147483718"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00.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101.xml"/><Relationship Id="rId1" Type="http://schemas.openxmlformats.org/officeDocument/2006/relationships/slideLayout" Target="../slideLayouts/slideLayout50.xml"/><Relationship Id="rId4" Type="http://schemas.openxmlformats.org/officeDocument/2006/relationships/image" Target="../media/image118.png"/></Relationships>
</file>

<file path=ppt/slides/_rels/slide102.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102.xml"/><Relationship Id="rId1" Type="http://schemas.openxmlformats.org/officeDocument/2006/relationships/slideLayout" Target="../slideLayouts/slideLayout50.xml"/></Relationships>
</file>

<file path=ppt/slides/_rels/slide103.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103.xml"/><Relationship Id="rId1" Type="http://schemas.openxmlformats.org/officeDocument/2006/relationships/slideLayout" Target="../slideLayouts/slideLayout50.xml"/></Relationships>
</file>

<file path=ppt/slides/_rels/slide104.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104.xml"/><Relationship Id="rId1" Type="http://schemas.openxmlformats.org/officeDocument/2006/relationships/slideLayout" Target="../slideLayouts/slideLayout2.xml"/><Relationship Id="rId4" Type="http://schemas.openxmlformats.org/officeDocument/2006/relationships/image" Target="../media/image119.png"/></Relationships>
</file>

<file path=ppt/slides/_rels/slide105.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105.xml"/><Relationship Id="rId1" Type="http://schemas.openxmlformats.org/officeDocument/2006/relationships/slideLayout" Target="../slideLayouts/slideLayout50.xml"/></Relationships>
</file>

<file path=ppt/slides/_rels/slide106.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106.xml"/><Relationship Id="rId1" Type="http://schemas.openxmlformats.org/officeDocument/2006/relationships/slideLayout" Target="../slideLayouts/slideLayout50.xml"/></Relationships>
</file>

<file path=ppt/slides/_rels/slide107.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107.xml"/><Relationship Id="rId1" Type="http://schemas.openxmlformats.org/officeDocument/2006/relationships/slideLayout" Target="../slideLayouts/slideLayout51.xml"/></Relationships>
</file>

<file path=ppt/slides/_rels/slide108.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108.xml"/><Relationship Id="rId1" Type="http://schemas.openxmlformats.org/officeDocument/2006/relationships/slideLayout" Target="../slideLayouts/slideLayout2.xml"/><Relationship Id="rId5" Type="http://schemas.openxmlformats.org/officeDocument/2006/relationships/image" Target="../media/image124.png"/><Relationship Id="rId4" Type="http://schemas.openxmlformats.org/officeDocument/2006/relationships/image" Target="../media/image123.jpg"/></Relationships>
</file>

<file path=ppt/slides/_rels/slide10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09.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10.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11.xm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image" Target="../media/image71.gif"/><Relationship Id="rId2" Type="http://schemas.openxmlformats.org/officeDocument/2006/relationships/notesSlide" Target="../notesSlides/notesSlide112.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113.xm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114.xm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115.xml"/><Relationship Id="rId1" Type="http://schemas.openxmlformats.org/officeDocument/2006/relationships/slideLayout" Target="../slideLayouts/slideLayout1.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116.xml"/><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17.xml"/><Relationship Id="rId1" Type="http://schemas.openxmlformats.org/officeDocument/2006/relationships/slideLayout" Target="../slideLayouts/slideLayout27.xml"/></Relationships>
</file>

<file path=ppt/slides/_rels/slide118.xml.rels><?xml version="1.0" encoding="UTF-8" standalone="yes"?>
<Relationships xmlns="http://schemas.openxmlformats.org/package/2006/relationships"><Relationship Id="rId3" Type="http://schemas.openxmlformats.org/officeDocument/2006/relationships/image" Target="../media/image126.jpg"/><Relationship Id="rId2" Type="http://schemas.openxmlformats.org/officeDocument/2006/relationships/notesSlide" Target="../notesSlides/notesSlide118.xml"/><Relationship Id="rId1" Type="http://schemas.openxmlformats.org/officeDocument/2006/relationships/slideLayout" Target="../slideLayouts/slideLayout28.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119.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20.xml.rels><?xml version="1.0" encoding="UTF-8" standalone="yes"?>
<Relationships xmlns="http://schemas.openxmlformats.org/package/2006/relationships"><Relationship Id="rId3" Type="http://schemas.openxmlformats.org/officeDocument/2006/relationships/hyperlink" Target="https://www.youtube.com/watch?v=jC3H2k8lONU&amp;feature=youtu.be" TargetMode="External"/><Relationship Id="rId2" Type="http://schemas.openxmlformats.org/officeDocument/2006/relationships/notesSlide" Target="../notesSlides/notesSlide120.xml"/><Relationship Id="rId1" Type="http://schemas.openxmlformats.org/officeDocument/2006/relationships/slideLayout" Target="../slideLayouts/slideLayout62.xml"/><Relationship Id="rId4" Type="http://schemas.openxmlformats.org/officeDocument/2006/relationships/image" Target="../media/image127.png"/></Relationships>
</file>

<file path=ppt/slides/_rels/slide121.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121.xml"/><Relationship Id="rId1" Type="http://schemas.openxmlformats.org/officeDocument/2006/relationships/slideLayout" Target="../slideLayouts/slideLayout2.xml"/><Relationship Id="rId5" Type="http://schemas.openxmlformats.org/officeDocument/2006/relationships/image" Target="../media/image129.jpg"/><Relationship Id="rId4" Type="http://schemas.openxmlformats.org/officeDocument/2006/relationships/hyperlink" Target="http://drive.google.com/file/d/14d1yFY9lYQNOsadhGcjXFiX1oWT2l1Yy/view" TargetMode="Externa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122.xml"/><Relationship Id="rId1" Type="http://schemas.openxmlformats.org/officeDocument/2006/relationships/slideLayout" Target="../slideLayouts/slideLayout62.xml"/></Relationships>
</file>

<file path=ppt/slides/_rels/slide123.xml.rels><?xml version="1.0" encoding="UTF-8" standalone="yes"?>
<Relationships xmlns="http://schemas.openxmlformats.org/package/2006/relationships"><Relationship Id="rId3" Type="http://schemas.openxmlformats.org/officeDocument/2006/relationships/hyperlink" Target="http://drive.google.com/file/d/1cLutT_D2wM_HMfD_yN046H_Nw1aGzz7P/view" TargetMode="External"/><Relationship Id="rId2" Type="http://schemas.openxmlformats.org/officeDocument/2006/relationships/notesSlide" Target="../notesSlides/notesSlide123.xml"/><Relationship Id="rId1" Type="http://schemas.openxmlformats.org/officeDocument/2006/relationships/slideLayout" Target="../slideLayouts/slideLayout2.xml"/><Relationship Id="rId4" Type="http://schemas.openxmlformats.org/officeDocument/2006/relationships/image" Target="../media/image130.jpg"/></Relationships>
</file>

<file path=ppt/slides/_rels/slide124.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124.xml"/><Relationship Id="rId1" Type="http://schemas.openxmlformats.org/officeDocument/2006/relationships/slideLayout" Target="../slideLayouts/slideLayout3.xml"/></Relationships>
</file>

<file path=ppt/slides/_rels/slide125.xml.rels><?xml version="1.0" encoding="UTF-8" standalone="yes"?>
<Relationships xmlns="http://schemas.openxmlformats.org/package/2006/relationships"><Relationship Id="rId3" Type="http://schemas.openxmlformats.org/officeDocument/2006/relationships/image" Target="../media/image132.jpg"/><Relationship Id="rId2" Type="http://schemas.openxmlformats.org/officeDocument/2006/relationships/notesSlide" Target="../notesSlides/notesSlide125.xml"/><Relationship Id="rId1" Type="http://schemas.openxmlformats.org/officeDocument/2006/relationships/slideLayout" Target="../slideLayouts/slideLayout62.xml"/></Relationships>
</file>

<file path=ppt/slides/_rels/slide126.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126.xml"/><Relationship Id="rId1" Type="http://schemas.openxmlformats.org/officeDocument/2006/relationships/slideLayout" Target="../slideLayouts/slideLayout2.xml"/><Relationship Id="rId5" Type="http://schemas.openxmlformats.org/officeDocument/2006/relationships/image" Target="../media/image135.png"/><Relationship Id="rId4" Type="http://schemas.openxmlformats.org/officeDocument/2006/relationships/image" Target="../media/image134.png"/></Relationships>
</file>

<file path=ppt/slides/_rels/slide127.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127.xml"/><Relationship Id="rId1" Type="http://schemas.openxmlformats.org/officeDocument/2006/relationships/slideLayout" Target="../slideLayouts/slideLayout7.xml"/><Relationship Id="rId4" Type="http://schemas.openxmlformats.org/officeDocument/2006/relationships/image" Target="../media/image136.png"/></Relationships>
</file>

<file path=ppt/slides/_rels/slide128.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128.xml"/><Relationship Id="rId1" Type="http://schemas.openxmlformats.org/officeDocument/2006/relationships/slideLayout" Target="../slideLayouts/slideLayout62.xml"/><Relationship Id="rId4" Type="http://schemas.openxmlformats.org/officeDocument/2006/relationships/image" Target="../media/image138.png"/></Relationships>
</file>

<file path=ppt/slides/_rels/slide129.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129.xml"/><Relationship Id="rId1" Type="http://schemas.openxmlformats.org/officeDocument/2006/relationships/slideLayout" Target="../slideLayouts/slideLayout62.xml"/></Relationships>
</file>

<file path=ppt/slides/_rels/slide13.xml.rels><?xml version="1.0" encoding="UTF-8" standalone="yes"?>
<Relationships xmlns="http://schemas.openxmlformats.org/package/2006/relationships"><Relationship Id="rId3" Type="http://schemas.openxmlformats.org/officeDocument/2006/relationships/hyperlink" Target="https://scied.ucar.edu/boulder-floods"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42.jpg"/><Relationship Id="rId5" Type="http://schemas.openxmlformats.org/officeDocument/2006/relationships/hyperlink" Target="http://drive.google.com/file/d/14P3DOvA3EkaekBrlWiEVEV5dgqgyOnEc/view" TargetMode="External"/><Relationship Id="rId4" Type="http://schemas.openxmlformats.org/officeDocument/2006/relationships/image" Target="../media/image41.png"/></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130.xml"/><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31.xml"/><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132.xml"/><Relationship Id="rId1" Type="http://schemas.openxmlformats.org/officeDocument/2006/relationships/slideLayout" Target="../slideLayouts/slideLayout63.xml"/><Relationship Id="rId5" Type="http://schemas.openxmlformats.org/officeDocument/2006/relationships/image" Target="../media/image142.png"/><Relationship Id="rId4" Type="http://schemas.openxmlformats.org/officeDocument/2006/relationships/image" Target="../media/image141.png"/></Relationships>
</file>

<file path=ppt/slides/_rels/slide133.xml.rels><?xml version="1.0" encoding="UTF-8" standalone="yes"?>
<Relationships xmlns="http://schemas.openxmlformats.org/package/2006/relationships"><Relationship Id="rId2" Type="http://schemas.openxmlformats.org/officeDocument/2006/relationships/notesSlide" Target="../notesSlides/notesSlide133.xml"/><Relationship Id="rId1" Type="http://schemas.openxmlformats.org/officeDocument/2006/relationships/slideLayout" Target="../slideLayouts/slideLayout62.xml"/></Relationships>
</file>

<file path=ppt/slides/_rels/slide134.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134.xml"/><Relationship Id="rId1" Type="http://schemas.openxmlformats.org/officeDocument/2006/relationships/slideLayout" Target="../slideLayouts/slideLayout2.xml"/><Relationship Id="rId5" Type="http://schemas.openxmlformats.org/officeDocument/2006/relationships/image" Target="../media/image129.jpg"/><Relationship Id="rId4" Type="http://schemas.openxmlformats.org/officeDocument/2006/relationships/hyperlink" Target="http://drive.google.com/file/d/14d1yFY9lYQNOsadhGcjXFiX1oWT2l1Yy/view" TargetMode="External"/></Relationships>
</file>

<file path=ppt/slides/_rels/slide135.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135.xml"/><Relationship Id="rId1" Type="http://schemas.openxmlformats.org/officeDocument/2006/relationships/slideLayout" Target="../slideLayouts/slideLayout7.xml"/><Relationship Id="rId4" Type="http://schemas.openxmlformats.org/officeDocument/2006/relationships/image" Target="../media/image144.png"/></Relationships>
</file>

<file path=ppt/slides/_rels/slide136.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136.xml"/><Relationship Id="rId1" Type="http://schemas.openxmlformats.org/officeDocument/2006/relationships/slideLayout" Target="../slideLayouts/slideLayout7.xml"/><Relationship Id="rId4" Type="http://schemas.openxmlformats.org/officeDocument/2006/relationships/image" Target="../media/image145.png"/></Relationships>
</file>

<file path=ppt/slides/_rels/slide13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37.xml"/><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38.xml"/><Relationship Id="rId1" Type="http://schemas.openxmlformats.org/officeDocument/2006/relationships/slideLayout" Target="../slideLayouts/slideLayout7.xml"/></Relationships>
</file>

<file path=ppt/slides/_rels/slide139.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notesSlide" Target="../notesSlides/notesSlide139.xml"/><Relationship Id="rId1" Type="http://schemas.openxmlformats.org/officeDocument/2006/relationships/slideLayout" Target="../slideLayouts/slideLayout62.xml"/><Relationship Id="rId4" Type="http://schemas.openxmlformats.org/officeDocument/2006/relationships/image" Target="../media/image147.png"/></Relationships>
</file>

<file path=ppt/slides/_rels/slide1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44.jpg"/><Relationship Id="rId4" Type="http://schemas.openxmlformats.org/officeDocument/2006/relationships/image" Target="../media/image43.jpg"/></Relationships>
</file>

<file path=ppt/slides/_rels/slide140.xml.rels><?xml version="1.0" encoding="UTF-8" standalone="yes"?>
<Relationships xmlns="http://schemas.openxmlformats.org/package/2006/relationships"><Relationship Id="rId2" Type="http://schemas.openxmlformats.org/officeDocument/2006/relationships/notesSlide" Target="../notesSlides/notesSlide140.xml"/><Relationship Id="rId1" Type="http://schemas.openxmlformats.org/officeDocument/2006/relationships/slideLayout" Target="../slideLayouts/slideLayout62.xml"/></Relationships>
</file>

<file path=ppt/slides/_rels/slide141.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141.xml"/><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2" Type="http://schemas.openxmlformats.org/officeDocument/2006/relationships/notesSlide" Target="../notesSlides/notesSlide142.xml"/><Relationship Id="rId1" Type="http://schemas.openxmlformats.org/officeDocument/2006/relationships/slideLayout" Target="../slideLayouts/slideLayout1.xml"/></Relationships>
</file>

<file path=ppt/slides/_rels/slide143.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143.xml"/><Relationship Id="rId1" Type="http://schemas.openxmlformats.org/officeDocument/2006/relationships/slideLayout" Target="../slideLayouts/slideLayout7.xml"/><Relationship Id="rId5" Type="http://schemas.openxmlformats.org/officeDocument/2006/relationships/image" Target="../media/image150.png"/><Relationship Id="rId4" Type="http://schemas.openxmlformats.org/officeDocument/2006/relationships/image" Target="../media/image149.png"/></Relationships>
</file>

<file path=ppt/slides/_rels/slide144.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notesSlide" Target="../notesSlides/notesSlide144.xml"/><Relationship Id="rId1" Type="http://schemas.openxmlformats.org/officeDocument/2006/relationships/slideLayout" Target="../slideLayouts/slideLayout7.xml"/><Relationship Id="rId4" Type="http://schemas.openxmlformats.org/officeDocument/2006/relationships/image" Target="../media/image150.png"/></Relationships>
</file>

<file path=ppt/slides/_rels/slide145.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notesSlide" Target="../notesSlides/notesSlide145.xml"/><Relationship Id="rId1" Type="http://schemas.openxmlformats.org/officeDocument/2006/relationships/slideLayout" Target="../slideLayouts/slideLayout7.xml"/><Relationship Id="rId4" Type="http://schemas.openxmlformats.org/officeDocument/2006/relationships/image" Target="../media/image153.png"/></Relationships>
</file>

<file path=ppt/slides/_rels/slide146.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notesSlide" Target="../notesSlides/notesSlide146.xml"/><Relationship Id="rId1" Type="http://schemas.openxmlformats.org/officeDocument/2006/relationships/slideLayout" Target="../slideLayouts/slideLayout7.xml"/><Relationship Id="rId4" Type="http://schemas.openxmlformats.org/officeDocument/2006/relationships/image" Target="../media/image154.png"/></Relationships>
</file>

<file path=ppt/slides/_rels/slide147.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notesSlide" Target="../notesSlides/notesSlide147.xml"/><Relationship Id="rId1" Type="http://schemas.openxmlformats.org/officeDocument/2006/relationships/slideLayout" Target="../slideLayouts/slideLayout7.xml"/><Relationship Id="rId4" Type="http://schemas.openxmlformats.org/officeDocument/2006/relationships/image" Target="../media/image155.png"/></Relationships>
</file>

<file path=ppt/slides/_rels/slide148.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notesSlide" Target="../notesSlides/notesSlide148.xml"/><Relationship Id="rId1" Type="http://schemas.openxmlformats.org/officeDocument/2006/relationships/slideLayout" Target="../slideLayouts/slideLayout7.xml"/><Relationship Id="rId4" Type="http://schemas.openxmlformats.org/officeDocument/2006/relationships/image" Target="../media/image157.png"/></Relationships>
</file>

<file path=ppt/slides/_rels/slide149.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notesSlide" Target="../notesSlides/notesSlide149.xml"/><Relationship Id="rId1" Type="http://schemas.openxmlformats.org/officeDocument/2006/relationships/slideLayout" Target="../slideLayouts/slideLayout7.xml"/><Relationship Id="rId4" Type="http://schemas.openxmlformats.org/officeDocument/2006/relationships/image" Target="../media/image157.png"/></Relationships>
</file>

<file path=ppt/slides/_rels/slide1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150.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notesSlide" Target="../notesSlides/notesSlide150.xml"/><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51.xml"/><Relationship Id="rId1" Type="http://schemas.openxmlformats.org/officeDocument/2006/relationships/slideLayout" Target="../slideLayouts/slideLayout2.xml"/><Relationship Id="rId4" Type="http://schemas.openxmlformats.org/officeDocument/2006/relationships/image" Target="../media/image159.png"/></Relationships>
</file>

<file path=ppt/slides/_rels/slide152.xml.rels><?xml version="1.0" encoding="UTF-8" standalone="yes"?>
<Relationships xmlns="http://schemas.openxmlformats.org/package/2006/relationships"><Relationship Id="rId3" Type="http://schemas.openxmlformats.org/officeDocument/2006/relationships/image" Target="../media/image71.gif"/><Relationship Id="rId2" Type="http://schemas.openxmlformats.org/officeDocument/2006/relationships/notesSlide" Target="../notesSlides/notesSlide152.xml"/><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notesSlide" Target="../notesSlides/notesSlide153.xml"/><Relationship Id="rId1" Type="http://schemas.openxmlformats.org/officeDocument/2006/relationships/slideLayout" Target="../slideLayouts/slideLayout2.xml"/><Relationship Id="rId4" Type="http://schemas.openxmlformats.org/officeDocument/2006/relationships/image" Target="../media/image161.png"/></Relationships>
</file>

<file path=ppt/slides/_rels/slide154.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notesSlide" Target="../notesSlides/notesSlide154.xml"/><Relationship Id="rId1" Type="http://schemas.openxmlformats.org/officeDocument/2006/relationships/slideLayout" Target="../slideLayouts/slideLayout13.xml"/></Relationships>
</file>

<file path=ppt/slides/_rels/slide155.xml.rels><?xml version="1.0" encoding="UTF-8" standalone="yes"?>
<Relationships xmlns="http://schemas.openxmlformats.org/package/2006/relationships"><Relationship Id="rId3" Type="http://schemas.openxmlformats.org/officeDocument/2006/relationships/hyperlink" Target="https://scied.ucar.edu/globe-weather-curriculum" TargetMode="External"/><Relationship Id="rId2" Type="http://schemas.openxmlformats.org/officeDocument/2006/relationships/notesSlide" Target="../notesSlides/notesSlide155.xml"/><Relationship Id="rId1" Type="http://schemas.openxmlformats.org/officeDocument/2006/relationships/slideLayout" Target="../slideLayouts/slideLayout13.xml"/><Relationship Id="rId5" Type="http://schemas.openxmlformats.org/officeDocument/2006/relationships/image" Target="../media/image164.png"/><Relationship Id="rId4" Type="http://schemas.openxmlformats.org/officeDocument/2006/relationships/image" Target="../media/image163.png"/></Relationships>
</file>

<file path=ppt/slides/_rels/slide156.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notesSlide" Target="../notesSlides/notesSlide156.xml"/><Relationship Id="rId1" Type="http://schemas.openxmlformats.org/officeDocument/2006/relationships/slideLayout" Target="../slideLayouts/slideLayout13.xml"/><Relationship Id="rId4" Type="http://schemas.openxmlformats.org/officeDocument/2006/relationships/image" Target="../media/image166.png"/></Relationships>
</file>

<file path=ppt/slides/_rels/slide157.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notesSlide" Target="../notesSlides/notesSlide157.xml"/><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58.xml"/><Relationship Id="rId1" Type="http://schemas.openxmlformats.org/officeDocument/2006/relationships/slideLayout" Target="../slideLayouts/slideLayout2.xml"/><Relationship Id="rId4" Type="http://schemas.openxmlformats.org/officeDocument/2006/relationships/image" Target="../media/image168.png"/></Relationships>
</file>

<file path=ppt/slides/_rels/slide159.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59.xml"/><Relationship Id="rId1" Type="http://schemas.openxmlformats.org/officeDocument/2006/relationships/slideLayout" Target="../slideLayouts/slideLayout2.xml"/><Relationship Id="rId4" Type="http://schemas.openxmlformats.org/officeDocument/2006/relationships/image" Target="../media/image169.jp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notesSlide" Target="../notesSlides/notesSlide160.xml"/><Relationship Id="rId1" Type="http://schemas.openxmlformats.org/officeDocument/2006/relationships/slideLayout" Target="../slideLayouts/slideLayout3.xml"/></Relationships>
</file>

<file path=ppt/slides/_rels/slide161.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notesSlide" Target="../notesSlides/notesSlide161.xml"/><Relationship Id="rId1" Type="http://schemas.openxmlformats.org/officeDocument/2006/relationships/slideLayout" Target="../slideLayouts/slideLayout3.xml"/></Relationships>
</file>

<file path=ppt/slides/_rels/slide162.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notesSlide" Target="../notesSlides/notesSlide16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hyperlink" Target="https://observer.globe.gov" TargetMode="External"/><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2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hyperlink" Target="http://drive.google.com/file/d/1HeusMLdrv94uQIXbvyFwkekDT_CKmAw_/view" TargetMode="External"/><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50.jpg"/></Relationships>
</file>

<file path=ppt/slides/_rels/slide2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26.xml"/><Relationship Id="rId1" Type="http://schemas.openxmlformats.org/officeDocument/2006/relationships/slideLayout" Target="../slideLayouts/slideLayout38.xml"/></Relationships>
</file>

<file path=ppt/slides/_rels/slide2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7.xml"/><Relationship Id="rId1" Type="http://schemas.openxmlformats.org/officeDocument/2006/relationships/slideLayout" Target="../slideLayouts/slideLayout38.xml"/></Relationships>
</file>

<file path=ppt/slides/_rels/slide2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8.xml"/></Relationships>
</file>

<file path=ppt/slides/_rels/slide3.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8.png"/><Relationship Id="rId3" Type="http://schemas.openxmlformats.org/officeDocument/2006/relationships/image" Target="../media/image18.png"/><Relationship Id="rId7" Type="http://schemas.openxmlformats.org/officeDocument/2006/relationships/image" Target="../media/image22.png"/><Relationship Id="rId12" Type="http://schemas.openxmlformats.org/officeDocument/2006/relationships/image" Target="../media/image27.png"/><Relationship Id="rId2" Type="http://schemas.openxmlformats.org/officeDocument/2006/relationships/notesSlide" Target="../notesSlides/notesSlide3.xml"/><Relationship Id="rId16" Type="http://schemas.openxmlformats.org/officeDocument/2006/relationships/image" Target="../media/image31.png"/><Relationship Id="rId1" Type="http://schemas.openxmlformats.org/officeDocument/2006/relationships/slideLayout" Target="../slideLayouts/slideLayout3.xml"/><Relationship Id="rId6" Type="http://schemas.openxmlformats.org/officeDocument/2006/relationships/image" Target="../media/image21.png"/><Relationship Id="rId11" Type="http://schemas.openxmlformats.org/officeDocument/2006/relationships/image" Target="../media/image26.png"/><Relationship Id="rId5" Type="http://schemas.openxmlformats.org/officeDocument/2006/relationships/image" Target="../media/image20.png"/><Relationship Id="rId15" Type="http://schemas.openxmlformats.org/officeDocument/2006/relationships/image" Target="../media/image30.png"/><Relationship Id="rId10" Type="http://schemas.openxmlformats.org/officeDocument/2006/relationships/image" Target="../media/image25.png"/><Relationship Id="rId4" Type="http://schemas.openxmlformats.org/officeDocument/2006/relationships/image" Target="../media/image19.png"/><Relationship Id="rId9" Type="http://schemas.openxmlformats.org/officeDocument/2006/relationships/image" Target="../media/image24.png"/><Relationship Id="rId14" Type="http://schemas.openxmlformats.org/officeDocument/2006/relationships/image" Target="../media/image29.png"/></Relationships>
</file>

<file path=ppt/slides/_rels/slide3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0.xml"/><Relationship Id="rId1" Type="http://schemas.openxmlformats.org/officeDocument/2006/relationships/slideLayout" Target="../slideLayouts/slideLayout39.xml"/></Relationships>
</file>

<file path=ppt/slides/_rels/slide31.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31.xml"/><Relationship Id="rId1" Type="http://schemas.openxmlformats.org/officeDocument/2006/relationships/slideLayout" Target="../slideLayouts/slideLayout38.xml"/></Relationships>
</file>

<file path=ppt/slides/_rels/slide3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3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59.jpg"/></Relationships>
</file>

<file path=ppt/slides/_rels/slide3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image" Target="../media/image61.jpg"/><Relationship Id="rId4" Type="http://schemas.openxmlformats.org/officeDocument/2006/relationships/image" Target="../media/image60.png"/></Relationships>
</file>

<file path=ppt/slides/_rels/slide3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63.png"/></Relationships>
</file>

<file path=ppt/slides/_rels/slide3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62.png"/></Relationships>
</file>

<file path=ppt/slides/_rels/slide37.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37.xml"/><Relationship Id="rId1" Type="http://schemas.openxmlformats.org/officeDocument/2006/relationships/slideLayout" Target="../slideLayouts/slideLayout27.xml"/></Relationships>
</file>

<file path=ppt/slides/_rels/slide3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8.xml"/><Relationship Id="rId1" Type="http://schemas.openxmlformats.org/officeDocument/2006/relationships/slideLayout" Target="../slideLayouts/slideLayout27.xml"/><Relationship Id="rId4" Type="http://schemas.openxmlformats.org/officeDocument/2006/relationships/hyperlink" Target="https://scied.ucar.edu/virtual-ballooning" TargetMode="External"/></Relationships>
</file>

<file path=ppt/slides/_rels/slide3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9.xml"/><Relationship Id="rId1" Type="http://schemas.openxmlformats.org/officeDocument/2006/relationships/slideLayout" Target="../slideLayouts/slideLayout27.xml"/></Relationships>
</file>

<file path=ppt/slides/_rels/slide4.xml.rels><?xml version="1.0" encoding="UTF-8" standalone="yes"?>
<Relationships xmlns="http://schemas.openxmlformats.org/package/2006/relationships"><Relationship Id="rId3" Type="http://schemas.openxmlformats.org/officeDocument/2006/relationships/hyperlink" Target="http://www.polleverywhere.com" TargetMode="External"/><Relationship Id="rId2" Type="http://schemas.openxmlformats.org/officeDocument/2006/relationships/notesSlide" Target="../notesSlides/notesSlide4.xml"/><Relationship Id="rId1" Type="http://schemas.openxmlformats.org/officeDocument/2006/relationships/slideLayout" Target="../slideLayouts/slideLayout13.xml"/><Relationship Id="rId5" Type="http://schemas.openxmlformats.org/officeDocument/2006/relationships/image" Target="../media/image32.png"/><Relationship Id="rId4" Type="http://schemas.openxmlformats.org/officeDocument/2006/relationships/hyperlink" Target="https://pollev.com/melissarumme026" TargetMode="External"/></Relationships>
</file>

<file path=ppt/slides/_rels/slide40.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7.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7.xml"/></Relationships>
</file>

<file path=ppt/slides/_rels/slide4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71.gif"/><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52.xml"/><Relationship Id="rId1" Type="http://schemas.openxmlformats.org/officeDocument/2006/relationships/slideLayout" Target="../slideLayouts/slideLayout27.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3" Type="http://schemas.openxmlformats.org/officeDocument/2006/relationships/hyperlink" Target="http://drive.google.com/file/d/1e3X45Rr-T_FERQiKk7PprNLN1lkAn5gt/view" TargetMode="External"/><Relationship Id="rId2" Type="http://schemas.openxmlformats.org/officeDocument/2006/relationships/notesSlide" Target="../notesSlides/notesSlide54.xml"/><Relationship Id="rId1" Type="http://schemas.openxmlformats.org/officeDocument/2006/relationships/slideLayout" Target="../slideLayouts/slideLayout2.xml"/><Relationship Id="rId4" Type="http://schemas.openxmlformats.org/officeDocument/2006/relationships/image" Target="../media/image74.jpg"/></Relationships>
</file>

<file path=ppt/slides/_rels/slide5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55.xml"/><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56.xml"/><Relationship Id="rId1" Type="http://schemas.openxmlformats.org/officeDocument/2006/relationships/slideLayout" Target="../slideLayouts/slideLayout38.xml"/></Relationships>
</file>

<file path=ppt/slides/_rels/slide57.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57.xml"/><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notesSlide" Target="../notesSlides/notesSlide58.xml"/><Relationship Id="rId1" Type="http://schemas.openxmlformats.org/officeDocument/2006/relationships/slideLayout" Target="../slideLayouts/slideLayout38.xml"/><Relationship Id="rId4" Type="http://schemas.openxmlformats.org/officeDocument/2006/relationships/image" Target="../media/image79.jpg"/></Relationships>
</file>

<file path=ppt/slides/_rels/slide59.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59.xml"/><Relationship Id="rId1" Type="http://schemas.openxmlformats.org/officeDocument/2006/relationships/slideLayout" Target="../slideLayouts/slideLayout27.xml"/></Relationships>
</file>

<file path=ppt/slides/_rels/slide6.xml.rels><?xml version="1.0" encoding="UTF-8" standalone="yes"?>
<Relationships xmlns="http://schemas.openxmlformats.org/package/2006/relationships"><Relationship Id="rId3" Type="http://schemas.openxmlformats.org/officeDocument/2006/relationships/hyperlink" Target="https://www.nextgenscience.org/"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34.png"/></Relationships>
</file>

<file path=ppt/slides/_rels/slide60.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60.xml"/><Relationship Id="rId1" Type="http://schemas.openxmlformats.org/officeDocument/2006/relationships/slideLayout" Target="../slideLayouts/slideLayout2.xml"/><Relationship Id="rId5" Type="http://schemas.openxmlformats.org/officeDocument/2006/relationships/image" Target="../media/image82.png"/><Relationship Id="rId4" Type="http://schemas.openxmlformats.org/officeDocument/2006/relationships/image" Target="../media/image81.png"/></Relationships>
</file>

<file path=ppt/slides/_rels/slide61.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61.xml"/><Relationship Id="rId1" Type="http://schemas.openxmlformats.org/officeDocument/2006/relationships/slideLayout" Target="../slideLayouts/slideLayout27.xml"/></Relationships>
</file>

<file path=ppt/slides/_rels/slide62.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62.xml"/><Relationship Id="rId1" Type="http://schemas.openxmlformats.org/officeDocument/2006/relationships/slideLayout" Target="../slideLayouts/slideLayout2.xml"/><Relationship Id="rId5" Type="http://schemas.openxmlformats.org/officeDocument/2006/relationships/hyperlink" Target="https://scied.ucar.edu/warming-mylar-balloon" TargetMode="External"/><Relationship Id="rId4" Type="http://schemas.openxmlformats.org/officeDocument/2006/relationships/image" Target="../media/image85.png"/></Relationships>
</file>

<file path=ppt/slides/_rels/slide63.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63.xml"/><Relationship Id="rId1" Type="http://schemas.openxmlformats.org/officeDocument/2006/relationships/slideLayout" Target="../slideLayouts/slideLayout27.xml"/></Relationships>
</file>

<file path=ppt/slides/_rels/slide64.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64.xml"/><Relationship Id="rId1" Type="http://schemas.openxmlformats.org/officeDocument/2006/relationships/slideLayout" Target="../slideLayouts/slideLayout27.xml"/></Relationships>
</file>

<file path=ppt/slides/_rels/slide65.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65.xml"/><Relationship Id="rId1" Type="http://schemas.openxmlformats.org/officeDocument/2006/relationships/slideLayout" Target="../slideLayouts/slideLayout2.xml"/><Relationship Id="rId4" Type="http://schemas.openxmlformats.org/officeDocument/2006/relationships/image" Target="../media/image88.png"/></Relationships>
</file>

<file path=ppt/slides/_rels/slide66.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66.xml"/><Relationship Id="rId1" Type="http://schemas.openxmlformats.org/officeDocument/2006/relationships/slideLayout" Target="../slideLayouts/slideLayout2.xml"/><Relationship Id="rId5" Type="http://schemas.openxmlformats.org/officeDocument/2006/relationships/hyperlink" Target="https://scied.ucar.edu/make-thunderstorm" TargetMode="External"/><Relationship Id="rId4" Type="http://schemas.openxmlformats.org/officeDocument/2006/relationships/image" Target="../media/image90.png"/></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71.gif"/><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36.png"/></Relationships>
</file>

<file path=ppt/slides/_rels/slide70.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72.xml"/><Relationship Id="rId1" Type="http://schemas.openxmlformats.org/officeDocument/2006/relationships/slideLayout" Target="../slideLayouts/slideLayout3.xml"/><Relationship Id="rId5" Type="http://schemas.openxmlformats.org/officeDocument/2006/relationships/image" Target="../media/image92.png"/><Relationship Id="rId4" Type="http://schemas.openxmlformats.org/officeDocument/2006/relationships/image" Target="../media/image84.png"/></Relationships>
</file>

<file path=ppt/slides/_rels/slide73.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73.xml"/><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74.xml"/><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75.xml"/><Relationship Id="rId1" Type="http://schemas.openxmlformats.org/officeDocument/2006/relationships/slideLayout" Target="../slideLayouts/slideLayout6.xml"/><Relationship Id="rId4" Type="http://schemas.openxmlformats.org/officeDocument/2006/relationships/image" Target="../media/image96.png"/></Relationships>
</file>

<file path=ppt/slides/_rels/slide7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76.xml"/><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78.xml"/><Relationship Id="rId1" Type="http://schemas.openxmlformats.org/officeDocument/2006/relationships/slideLayout" Target="../slideLayouts/slideLayout27.xml"/><Relationship Id="rId4" Type="http://schemas.openxmlformats.org/officeDocument/2006/relationships/hyperlink" Target="https://scied.ucar.edu/boulder-floods" TargetMode="External"/></Relationships>
</file>

<file path=ppt/slides/_rels/slide79.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79.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3" Type="http://schemas.openxmlformats.org/officeDocument/2006/relationships/hyperlink" Target="http://drive.google.com/file/d/1QP18fMdLWdpN0ViEOjV7mhpoO_Lu1P9O/view" TargetMode="External"/><Relationship Id="rId2" Type="http://schemas.openxmlformats.org/officeDocument/2006/relationships/notesSlide" Target="../notesSlides/notesSlide81.xml"/><Relationship Id="rId1" Type="http://schemas.openxmlformats.org/officeDocument/2006/relationships/slideLayout" Target="../slideLayouts/slideLayout6.xml"/><Relationship Id="rId4" Type="http://schemas.openxmlformats.org/officeDocument/2006/relationships/image" Target="../media/image99.jpg"/></Relationships>
</file>

<file path=ppt/slides/_rels/slide82.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82.xml"/><Relationship Id="rId1" Type="http://schemas.openxmlformats.org/officeDocument/2006/relationships/slideLayout" Target="../slideLayouts/slideLayout3.xml"/></Relationships>
</file>

<file path=ppt/slides/_rels/slide83.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83.xml"/><Relationship Id="rId1" Type="http://schemas.openxmlformats.org/officeDocument/2006/relationships/slideLayout" Target="../slideLayouts/slideLayout38.xml"/></Relationships>
</file>

<file path=ppt/slides/_rels/slide84.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84.xml"/><Relationship Id="rId1" Type="http://schemas.openxmlformats.org/officeDocument/2006/relationships/slideLayout" Target="../slideLayouts/slideLayout39.xml"/></Relationships>
</file>

<file path=ppt/slides/_rels/slide85.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85.xml"/><Relationship Id="rId1" Type="http://schemas.openxmlformats.org/officeDocument/2006/relationships/slideLayout" Target="../slideLayouts/slideLayout38.xml"/><Relationship Id="rId4" Type="http://schemas.openxmlformats.org/officeDocument/2006/relationships/image" Target="../media/image104.png"/></Relationships>
</file>

<file path=ppt/slides/_rels/slide86.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86.xml"/><Relationship Id="rId1" Type="http://schemas.openxmlformats.org/officeDocument/2006/relationships/slideLayout" Target="../slideLayouts/slideLayout50.xml"/><Relationship Id="rId4" Type="http://schemas.openxmlformats.org/officeDocument/2006/relationships/image" Target="../media/image106.png"/></Relationships>
</file>

<file path=ppt/slides/_rels/slide87.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87.xml"/><Relationship Id="rId1" Type="http://schemas.openxmlformats.org/officeDocument/2006/relationships/slideLayout" Target="../slideLayouts/slideLayout50.xml"/><Relationship Id="rId4" Type="http://schemas.openxmlformats.org/officeDocument/2006/relationships/image" Target="../media/image106.png"/></Relationships>
</file>

<file path=ppt/slides/_rels/slide88.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88.xml"/><Relationship Id="rId1" Type="http://schemas.openxmlformats.org/officeDocument/2006/relationships/slideLayout" Target="../slideLayouts/slideLayout50.xml"/><Relationship Id="rId6" Type="http://schemas.openxmlformats.org/officeDocument/2006/relationships/image" Target="../media/image111.png"/><Relationship Id="rId5" Type="http://schemas.openxmlformats.org/officeDocument/2006/relationships/image" Target="../media/image110.png"/><Relationship Id="rId4" Type="http://schemas.openxmlformats.org/officeDocument/2006/relationships/image" Target="../media/image109.png"/></Relationships>
</file>

<file path=ppt/slides/_rels/slide89.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89.xml"/><Relationship Id="rId1" Type="http://schemas.openxmlformats.org/officeDocument/2006/relationships/slideLayout" Target="../slideLayouts/slideLayout2.xml"/><Relationship Id="rId5" Type="http://schemas.openxmlformats.org/officeDocument/2006/relationships/image" Target="../media/image110.png"/><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_rels/slide90.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90.xml"/><Relationship Id="rId1" Type="http://schemas.openxmlformats.org/officeDocument/2006/relationships/slideLayout" Target="../slideLayouts/slideLayout50.xml"/><Relationship Id="rId4" Type="http://schemas.openxmlformats.org/officeDocument/2006/relationships/image" Target="../media/image114.png"/></Relationships>
</file>

<file path=ppt/slides/_rels/slide91.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91.xml"/><Relationship Id="rId1" Type="http://schemas.openxmlformats.org/officeDocument/2006/relationships/slideLayout" Target="../slideLayouts/slideLayout2.xml"/><Relationship Id="rId4" Type="http://schemas.openxmlformats.org/officeDocument/2006/relationships/image" Target="../media/image115.png"/></Relationships>
</file>

<file path=ppt/slides/_rels/slide92.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93.xml"/><Relationship Id="rId1" Type="http://schemas.openxmlformats.org/officeDocument/2006/relationships/slideLayout" Target="../slideLayouts/slideLayout2.xml"/><Relationship Id="rId5" Type="http://schemas.openxmlformats.org/officeDocument/2006/relationships/image" Target="../media/image116.jpg"/><Relationship Id="rId4" Type="http://schemas.openxmlformats.org/officeDocument/2006/relationships/hyperlink" Target="http://drive.google.com/file/d/1V7AtPffOS0KyHrZ2VSDJDnvm_tmdLKYE/view" TargetMode="Externa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50.xml"/></Relationships>
</file>

<file path=ppt/slides/_rels/slide9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96.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50.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50.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5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00"/>
        <p:cNvGrpSpPr/>
        <p:nvPr/>
      </p:nvGrpSpPr>
      <p:grpSpPr>
        <a:xfrm>
          <a:off x="0" y="0"/>
          <a:ext cx="0" cy="0"/>
          <a:chOff x="0" y="0"/>
          <a:chExt cx="0" cy="0"/>
        </a:xfrm>
      </p:grpSpPr>
      <p:sp>
        <p:nvSpPr>
          <p:cNvPr id="601" name="Google Shape;601;p78"/>
          <p:cNvSpPr txBox="1">
            <a:spLocks noGrp="1"/>
          </p:cNvSpPr>
          <p:nvPr>
            <p:ph type="ctrTitle"/>
          </p:nvPr>
        </p:nvSpPr>
        <p:spPr>
          <a:xfrm>
            <a:off x="271700" y="1029275"/>
            <a:ext cx="11833500" cy="1392000"/>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None/>
            </a:pPr>
            <a:r>
              <a:rPr lang="en-US" sz="6000"/>
              <a:t>Welcome to GLOBE Weather</a:t>
            </a:r>
            <a:endParaRPr sz="6000"/>
          </a:p>
        </p:txBody>
      </p:sp>
      <p:sp>
        <p:nvSpPr>
          <p:cNvPr id="602" name="Google Shape;602;p78"/>
          <p:cNvSpPr txBox="1">
            <a:spLocks noGrp="1"/>
          </p:cNvSpPr>
          <p:nvPr>
            <p:ph type="subTitle" idx="1"/>
          </p:nvPr>
        </p:nvSpPr>
        <p:spPr>
          <a:xfrm>
            <a:off x="1481925" y="2421275"/>
            <a:ext cx="9670500" cy="2264400"/>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dk1"/>
              </a:buClr>
              <a:buSzPts val="2800"/>
              <a:buNone/>
            </a:pPr>
            <a:r>
              <a:rPr lang="en-US" sz="2800" i="0">
                <a:solidFill>
                  <a:srgbClr val="595857"/>
                </a:solidFill>
                <a:latin typeface="Raleway"/>
                <a:ea typeface="Raleway"/>
                <a:cs typeface="Raleway"/>
                <a:sym typeface="Raleway"/>
              </a:rPr>
              <a:t>A New NGSS-Based Middle School Unit</a:t>
            </a:r>
            <a:br>
              <a:rPr lang="en-US" sz="2800">
                <a:solidFill>
                  <a:srgbClr val="595857"/>
                </a:solidFill>
              </a:rPr>
            </a:br>
            <a:r>
              <a:rPr lang="en-US" sz="2800">
                <a:latin typeface="Raleway"/>
                <a:ea typeface="Raleway"/>
                <a:cs typeface="Raleway"/>
                <a:sym typeface="Raleway"/>
              </a:rPr>
              <a:t>Jackson State University</a:t>
            </a:r>
            <a:endParaRPr sz="2800">
              <a:latin typeface="Raleway"/>
              <a:ea typeface="Raleway"/>
              <a:cs typeface="Raleway"/>
              <a:sym typeface="Raleway"/>
            </a:endParaRPr>
          </a:p>
          <a:p>
            <a:pPr marL="0" lvl="0" indent="0" algn="ctr" rtl="0">
              <a:lnSpc>
                <a:spcPct val="90000"/>
              </a:lnSpc>
              <a:spcBef>
                <a:spcPts val="0"/>
              </a:spcBef>
              <a:spcAft>
                <a:spcPts val="0"/>
              </a:spcAft>
              <a:buClr>
                <a:schemeClr val="dk1"/>
              </a:buClr>
              <a:buSzPts val="2800"/>
              <a:buNone/>
            </a:pPr>
            <a:r>
              <a:rPr lang="en-US" sz="2800">
                <a:latin typeface="Raleway"/>
                <a:ea typeface="Raleway"/>
                <a:cs typeface="Raleway"/>
                <a:sym typeface="Raleway"/>
              </a:rPr>
              <a:t>June 11-13, 2019 </a:t>
            </a:r>
            <a:endParaRPr sz="2600"/>
          </a:p>
        </p:txBody>
      </p:sp>
      <p:sp>
        <p:nvSpPr>
          <p:cNvPr id="603" name="Google Shape;603;p78"/>
          <p:cNvSpPr txBox="1">
            <a:spLocks noGrp="1"/>
          </p:cNvSpPr>
          <p:nvPr>
            <p:ph type="ftr" idx="4294967295"/>
          </p:nvPr>
        </p:nvSpPr>
        <p:spPr>
          <a:xfrm>
            <a:off x="417513" y="6370638"/>
            <a:ext cx="5029200"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a:t>© 2019 University Corporation for Atmospheric Research. All Rights Reserved </a:t>
            </a:r>
            <a:endParaRPr/>
          </a:p>
        </p:txBody>
      </p:sp>
      <p:sp>
        <p:nvSpPr>
          <p:cNvPr id="604" name="Google Shape;604;p78"/>
          <p:cNvSpPr/>
          <p:nvPr/>
        </p:nvSpPr>
        <p:spPr>
          <a:xfrm>
            <a:off x="1481925" y="3008475"/>
            <a:ext cx="7712700" cy="12003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a:solidFill>
                <a:srgbClr val="595857"/>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700"/>
        <p:cNvGrpSpPr/>
        <p:nvPr/>
      </p:nvGrpSpPr>
      <p:grpSpPr>
        <a:xfrm>
          <a:off x="0" y="0"/>
          <a:ext cx="0" cy="0"/>
          <a:chOff x="0" y="0"/>
          <a:chExt cx="0" cy="0"/>
        </a:xfrm>
      </p:grpSpPr>
      <p:sp>
        <p:nvSpPr>
          <p:cNvPr id="701" name="Google Shape;701;p87"/>
          <p:cNvSpPr txBox="1">
            <a:spLocks noGrp="1"/>
          </p:cNvSpPr>
          <p:nvPr>
            <p:ph type="title"/>
          </p:nvPr>
        </p:nvSpPr>
        <p:spPr>
          <a:xfrm>
            <a:off x="594725" y="351600"/>
            <a:ext cx="10759200" cy="1090500"/>
          </a:xfrm>
          <a:prstGeom prst="rect">
            <a:avLst/>
          </a:prstGeom>
          <a:noFill/>
          <a:ln>
            <a:noFill/>
          </a:ln>
        </p:spPr>
        <p:txBody>
          <a:bodyPr spcFirstLastPara="1" wrap="square" lIns="91425" tIns="45700" rIns="91425" bIns="45700" anchor="ctr" anchorCtr="0">
            <a:noAutofit/>
          </a:bodyPr>
          <a:lstStyle/>
          <a:p>
            <a:pPr marL="228600" lvl="0" indent="-50800" algn="l" rtl="0">
              <a:spcBef>
                <a:spcPts val="0"/>
              </a:spcBef>
              <a:spcAft>
                <a:spcPts val="0"/>
              </a:spcAft>
              <a:buClr>
                <a:srgbClr val="595857"/>
              </a:buClr>
              <a:buSzPts val="2800"/>
              <a:buFont typeface="Arial"/>
              <a:buNone/>
            </a:pPr>
            <a:r>
              <a:rPr lang="en-US" sz="3600"/>
              <a:t>Teaching the science of weather is challenging.</a:t>
            </a:r>
            <a:endParaRPr sz="3600"/>
          </a:p>
        </p:txBody>
      </p:sp>
      <p:sp>
        <p:nvSpPr>
          <p:cNvPr id="702" name="Google Shape;702;p87"/>
          <p:cNvSpPr txBox="1">
            <a:spLocks noGrp="1"/>
          </p:cNvSpPr>
          <p:nvPr>
            <p:ph type="body" idx="1"/>
          </p:nvPr>
        </p:nvSpPr>
        <p:spPr>
          <a:xfrm>
            <a:off x="838200" y="1184125"/>
            <a:ext cx="10515600" cy="50148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None/>
            </a:pPr>
            <a:endParaRPr/>
          </a:p>
          <a:p>
            <a:pPr marL="457200" lvl="0" indent="-342900" algn="l" rtl="0">
              <a:lnSpc>
                <a:spcPct val="150000"/>
              </a:lnSpc>
              <a:spcBef>
                <a:spcPts val="0"/>
              </a:spcBef>
              <a:spcAft>
                <a:spcPts val="0"/>
              </a:spcAft>
              <a:buSzPts val="1800"/>
              <a:buChar char="•"/>
            </a:pPr>
            <a:r>
              <a:rPr lang="en-US"/>
              <a:t>Processes involved are difficult to observe</a:t>
            </a:r>
            <a:endParaRPr/>
          </a:p>
          <a:p>
            <a:pPr marL="457200" lvl="0" indent="-342900" algn="l" rtl="0">
              <a:lnSpc>
                <a:spcPct val="150000"/>
              </a:lnSpc>
              <a:spcBef>
                <a:spcPts val="0"/>
              </a:spcBef>
              <a:spcAft>
                <a:spcPts val="0"/>
              </a:spcAft>
              <a:buSzPts val="1800"/>
              <a:buChar char="•"/>
            </a:pPr>
            <a:r>
              <a:rPr lang="en-US"/>
              <a:t>The atmosphere is a chaotic system</a:t>
            </a:r>
            <a:endParaRPr/>
          </a:p>
          <a:p>
            <a:pPr marL="457200" lvl="0" indent="-342900" algn="l" rtl="0">
              <a:lnSpc>
                <a:spcPct val="100000"/>
              </a:lnSpc>
              <a:spcBef>
                <a:spcPts val="0"/>
              </a:spcBef>
              <a:spcAft>
                <a:spcPts val="0"/>
              </a:spcAft>
              <a:buSzPts val="1800"/>
              <a:buChar char="•"/>
            </a:pPr>
            <a:r>
              <a:rPr lang="en-US"/>
              <a:t>How you experience weather is different depending on where you are on the Earth</a:t>
            </a:r>
            <a:endParaRPr/>
          </a:p>
          <a:p>
            <a:pPr marL="0" lvl="0" indent="0" algn="l" rtl="0">
              <a:lnSpc>
                <a:spcPct val="100000"/>
              </a:lnSpc>
              <a:spcBef>
                <a:spcPts val="0"/>
              </a:spcBef>
              <a:spcAft>
                <a:spcPts val="0"/>
              </a:spcAft>
              <a:buNone/>
            </a:pPr>
            <a:endParaRPr sz="1400"/>
          </a:p>
          <a:p>
            <a:pPr marL="457200" lvl="0" indent="-342900" algn="l" rtl="0">
              <a:lnSpc>
                <a:spcPct val="150000"/>
              </a:lnSpc>
              <a:spcBef>
                <a:spcPts val="0"/>
              </a:spcBef>
              <a:spcAft>
                <a:spcPts val="0"/>
              </a:spcAft>
              <a:buSzPts val="1800"/>
              <a:buChar char="•"/>
            </a:pPr>
            <a:r>
              <a:rPr lang="en-US"/>
              <a:t>Many unknowns, even for weather scientists!</a:t>
            </a:r>
            <a:endParaRPr/>
          </a:p>
          <a:p>
            <a:pPr marL="457200" lvl="0" indent="-342900" algn="l" rtl="0">
              <a:lnSpc>
                <a:spcPct val="150000"/>
              </a:lnSpc>
              <a:spcBef>
                <a:spcPts val="0"/>
              </a:spcBef>
              <a:spcAft>
                <a:spcPts val="0"/>
              </a:spcAft>
              <a:buSzPts val="1800"/>
              <a:buChar char="•"/>
            </a:pPr>
            <a:r>
              <a:rPr lang="en-US"/>
              <a:t>Misconceptions are prevalent</a:t>
            </a:r>
            <a:endParaRPr/>
          </a:p>
          <a:p>
            <a:pPr marL="457200" lvl="0" indent="-342900" algn="l" rtl="0">
              <a:lnSpc>
                <a:spcPct val="150000"/>
              </a:lnSpc>
              <a:spcBef>
                <a:spcPts val="0"/>
              </a:spcBef>
              <a:spcAft>
                <a:spcPts val="0"/>
              </a:spcAft>
              <a:buSzPts val="1800"/>
              <a:buChar char="•"/>
            </a:pPr>
            <a:r>
              <a:rPr lang="en-US"/>
              <a:t>Background knowledge required</a:t>
            </a:r>
            <a:endParaRPr/>
          </a:p>
        </p:txBody>
      </p:sp>
      <p:sp>
        <p:nvSpPr>
          <p:cNvPr id="703" name="Google Shape;703;p87"/>
          <p:cNvSpPr txBox="1">
            <a:spLocks noGrp="1"/>
          </p:cNvSpPr>
          <p:nvPr>
            <p:ph type="ftr" idx="11"/>
          </p:nvPr>
        </p:nvSpPr>
        <p:spPr>
          <a:xfrm>
            <a:off x="850900" y="6356350"/>
            <a:ext cx="5029200" cy="3651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a:t>© 2019 University Corporation for Atmospheric Research. All Rights Reserved </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02"/>
                                        </p:tgtEl>
                                        <p:attrNameLst>
                                          <p:attrName>style.visibility</p:attrName>
                                        </p:attrNameLst>
                                      </p:cBhvr>
                                      <p:to>
                                        <p:strVal val="visible"/>
                                      </p:to>
                                    </p:set>
                                    <p:animEffect transition="in" filter="fade">
                                      <p:cBhvr>
                                        <p:cTn id="7" dur="1000"/>
                                        <p:tgtEl>
                                          <p:spTgt spid="7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Shape 1694"/>
        <p:cNvGrpSpPr/>
        <p:nvPr/>
      </p:nvGrpSpPr>
      <p:grpSpPr>
        <a:xfrm>
          <a:off x="0" y="0"/>
          <a:ext cx="0" cy="0"/>
          <a:chOff x="0" y="0"/>
          <a:chExt cx="0" cy="0"/>
        </a:xfrm>
      </p:grpSpPr>
      <p:sp>
        <p:nvSpPr>
          <p:cNvPr id="1695" name="Google Shape;1695;p177"/>
          <p:cNvSpPr txBox="1">
            <a:spLocks noGrp="1"/>
          </p:cNvSpPr>
          <p:nvPr>
            <p:ph type="title"/>
          </p:nvPr>
        </p:nvSpPr>
        <p:spPr>
          <a:xfrm>
            <a:off x="463175" y="291675"/>
            <a:ext cx="10890600" cy="994500"/>
          </a:xfrm>
          <a:prstGeom prst="rect">
            <a:avLst/>
          </a:prstGeom>
          <a:noFill/>
          <a:ln>
            <a:noFill/>
          </a:ln>
        </p:spPr>
        <p:txBody>
          <a:bodyPr spcFirstLastPara="1" wrap="square" lIns="91425" tIns="45700" rIns="91425" bIns="45700" anchor="ctr" anchorCtr="0">
            <a:noAutofit/>
          </a:bodyPr>
          <a:lstStyle/>
          <a:p>
            <a:pPr marL="0" lvl="0" indent="0" algn="l" rtl="0">
              <a:spcBef>
                <a:spcPts val="800"/>
              </a:spcBef>
              <a:spcAft>
                <a:spcPts val="0"/>
              </a:spcAft>
              <a:buClr>
                <a:schemeClr val="dk1"/>
              </a:buClr>
              <a:buSzPts val="1100"/>
              <a:buFont typeface="Arial"/>
              <a:buNone/>
            </a:pPr>
            <a:r>
              <a:rPr lang="en-US" sz="3600"/>
              <a:t>Break (15 min)</a:t>
            </a:r>
            <a:endParaRPr sz="3600"/>
          </a:p>
        </p:txBody>
      </p:sp>
      <p:sp>
        <p:nvSpPr>
          <p:cNvPr id="1696" name="Google Shape;1696;p177"/>
          <p:cNvSpPr txBox="1">
            <a:spLocks noGrp="1"/>
          </p:cNvSpPr>
          <p:nvPr>
            <p:ph type="body" idx="1"/>
          </p:nvPr>
        </p:nvSpPr>
        <p:spPr>
          <a:xfrm>
            <a:off x="850900" y="1833925"/>
            <a:ext cx="10565700" cy="4026900"/>
          </a:xfrm>
          <a:prstGeom prst="rect">
            <a:avLst/>
          </a:prstGeom>
          <a:noFill/>
          <a:ln>
            <a:noFill/>
          </a:ln>
        </p:spPr>
        <p:txBody>
          <a:bodyPr spcFirstLastPara="1" wrap="square" lIns="91425" tIns="45700" rIns="91425" bIns="45700" anchor="t" anchorCtr="0">
            <a:noAutofit/>
          </a:bodyPr>
          <a:lstStyle/>
          <a:p>
            <a:pPr marL="0" lvl="0" indent="0" algn="l" rtl="0">
              <a:spcBef>
                <a:spcPts val="800"/>
              </a:spcBef>
              <a:spcAft>
                <a:spcPts val="0"/>
              </a:spcAft>
              <a:buNone/>
            </a:pPr>
            <a:endParaRPr sz="2400"/>
          </a:p>
          <a:p>
            <a:pPr marL="0" lvl="0" indent="0" algn="l" rtl="0">
              <a:spcBef>
                <a:spcPts val="800"/>
              </a:spcBef>
              <a:spcAft>
                <a:spcPts val="0"/>
              </a:spcAft>
              <a:buNone/>
            </a:pPr>
            <a:endParaRPr sz="2400"/>
          </a:p>
          <a:p>
            <a:pPr marL="0" lvl="0" indent="0" algn="l" rtl="0">
              <a:spcBef>
                <a:spcPts val="800"/>
              </a:spcBef>
              <a:spcAft>
                <a:spcPts val="0"/>
              </a:spcAft>
              <a:buNone/>
            </a:pPr>
            <a:endParaRPr sz="2400"/>
          </a:p>
          <a:p>
            <a:pPr marL="0" lvl="0" indent="0" algn="l" rtl="0">
              <a:spcBef>
                <a:spcPts val="800"/>
              </a:spcBef>
              <a:spcAft>
                <a:spcPts val="0"/>
              </a:spcAft>
              <a:buNone/>
            </a:pPr>
            <a:endParaRPr sz="2400"/>
          </a:p>
          <a:p>
            <a:pPr marL="0" lvl="0" indent="0" algn="l" rtl="0">
              <a:lnSpc>
                <a:spcPct val="100000"/>
              </a:lnSpc>
              <a:spcBef>
                <a:spcPts val="0"/>
              </a:spcBef>
              <a:spcAft>
                <a:spcPts val="0"/>
              </a:spcAft>
              <a:buNone/>
            </a:pPr>
            <a:r>
              <a:rPr lang="en-US" sz="2400"/>
              <a:t>     </a:t>
            </a:r>
            <a:endParaRPr sz="2400"/>
          </a:p>
          <a:p>
            <a:pPr marL="0" lvl="0" indent="0" algn="l" rtl="0">
              <a:spcBef>
                <a:spcPts val="800"/>
              </a:spcBef>
              <a:spcAft>
                <a:spcPts val="0"/>
              </a:spcAft>
              <a:buNone/>
            </a:pPr>
            <a:endParaRPr sz="2400"/>
          </a:p>
        </p:txBody>
      </p:sp>
      <p:sp>
        <p:nvSpPr>
          <p:cNvPr id="1697" name="Google Shape;1697;p177"/>
          <p:cNvSpPr txBox="1">
            <a:spLocks noGrp="1"/>
          </p:cNvSpPr>
          <p:nvPr>
            <p:ph type="ftr" idx="11"/>
          </p:nvPr>
        </p:nvSpPr>
        <p:spPr>
          <a:xfrm>
            <a:off x="850900" y="6356350"/>
            <a:ext cx="5029200" cy="3651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a:t>© 2019 University Corporation for Atmospheric Research. All Rights Reserved </a:t>
            </a:r>
            <a:endParaRPr/>
          </a:p>
        </p:txBody>
      </p:sp>
      <p:pic>
        <p:nvPicPr>
          <p:cNvPr id="1698" name="Google Shape;1698;p177"/>
          <p:cNvPicPr preferRelativeResize="0"/>
          <p:nvPr/>
        </p:nvPicPr>
        <p:blipFill>
          <a:blip r:embed="rId3">
            <a:alphaModFix/>
          </a:blip>
          <a:stretch>
            <a:fillRect/>
          </a:stretch>
        </p:blipFill>
        <p:spPr>
          <a:xfrm>
            <a:off x="3378272" y="1769581"/>
            <a:ext cx="5435457" cy="3623638"/>
          </a:xfrm>
          <a:prstGeom prst="rect">
            <a:avLst/>
          </a:prstGeom>
          <a:noFill/>
          <a:ln>
            <a:noFill/>
          </a:ln>
          <a:effectLst>
            <a:outerShdw blurRad="57150" dist="19050" dir="5400000" algn="bl" rotWithShape="0">
              <a:srgbClr val="000000">
                <a:alpha val="50000"/>
              </a:srgbClr>
            </a:outerShdw>
          </a:effectLst>
        </p:spPr>
      </p:pic>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Shape 1703"/>
        <p:cNvGrpSpPr/>
        <p:nvPr/>
      </p:nvGrpSpPr>
      <p:grpSpPr>
        <a:xfrm>
          <a:off x="0" y="0"/>
          <a:ext cx="0" cy="0"/>
          <a:chOff x="0" y="0"/>
          <a:chExt cx="0" cy="0"/>
        </a:xfrm>
      </p:grpSpPr>
      <p:sp>
        <p:nvSpPr>
          <p:cNvPr id="1704" name="Google Shape;1704;p178"/>
          <p:cNvSpPr txBox="1">
            <a:spLocks noGrp="1"/>
          </p:cNvSpPr>
          <p:nvPr>
            <p:ph type="title"/>
          </p:nvPr>
        </p:nvSpPr>
        <p:spPr>
          <a:xfrm>
            <a:off x="1884800" y="426850"/>
            <a:ext cx="9283500" cy="1216500"/>
          </a:xfrm>
          <a:prstGeom prst="rect">
            <a:avLst/>
          </a:prstGeom>
          <a:noFill/>
          <a:ln>
            <a:noFill/>
          </a:ln>
        </p:spPr>
        <p:txBody>
          <a:bodyPr spcFirstLastPara="1" wrap="square" lIns="121900" tIns="60925" rIns="121900" bIns="60925" anchor="ctr" anchorCtr="0">
            <a:noAutofit/>
          </a:bodyPr>
          <a:lstStyle/>
          <a:p>
            <a:pPr marL="0" lvl="0" indent="0" algn="l" rtl="0">
              <a:lnSpc>
                <a:spcPct val="90000"/>
              </a:lnSpc>
              <a:spcBef>
                <a:spcPts val="0"/>
              </a:spcBef>
              <a:spcAft>
                <a:spcPts val="0"/>
              </a:spcAft>
              <a:buNone/>
            </a:pPr>
            <a:r>
              <a:rPr lang="en-US"/>
              <a:t>Air movement in high &amp; low pressure</a:t>
            </a:r>
            <a:endParaRPr/>
          </a:p>
        </p:txBody>
      </p:sp>
      <p:pic>
        <p:nvPicPr>
          <p:cNvPr id="1705" name="Google Shape;1705;p178"/>
          <p:cNvPicPr preferRelativeResize="0"/>
          <p:nvPr/>
        </p:nvPicPr>
        <p:blipFill rotWithShape="1">
          <a:blip r:embed="rId3">
            <a:alphaModFix/>
          </a:blip>
          <a:srcRect/>
          <a:stretch/>
        </p:blipFill>
        <p:spPr>
          <a:xfrm>
            <a:off x="192331" y="1582935"/>
            <a:ext cx="11632527" cy="4760065"/>
          </a:xfrm>
          <a:prstGeom prst="rect">
            <a:avLst/>
          </a:prstGeom>
          <a:noFill/>
          <a:ln>
            <a:noFill/>
          </a:ln>
        </p:spPr>
      </p:pic>
      <p:sp>
        <p:nvSpPr>
          <p:cNvPr id="1706" name="Google Shape;1706;p178"/>
          <p:cNvSpPr txBox="1">
            <a:spLocks noGrp="1"/>
          </p:cNvSpPr>
          <p:nvPr>
            <p:ph type="ftr" idx="11"/>
          </p:nvPr>
        </p:nvSpPr>
        <p:spPr>
          <a:xfrm>
            <a:off x="850899" y="6356352"/>
            <a:ext cx="5080800" cy="365100"/>
          </a:xfrm>
          <a:prstGeom prst="rect">
            <a:avLst/>
          </a:prstGeom>
          <a:noFill/>
          <a:ln>
            <a:noFill/>
          </a:ln>
        </p:spPr>
        <p:txBody>
          <a:bodyPr spcFirstLastPara="1" wrap="square" lIns="121900" tIns="60925" rIns="121900" bIns="60925" anchor="ctr" anchorCtr="0">
            <a:noAutofit/>
          </a:bodyPr>
          <a:lstStyle/>
          <a:p>
            <a:pPr marL="0" lvl="0" indent="0" algn="l" rtl="0">
              <a:spcBef>
                <a:spcPts val="0"/>
              </a:spcBef>
              <a:spcAft>
                <a:spcPts val="0"/>
              </a:spcAft>
              <a:buNone/>
            </a:pPr>
            <a:r>
              <a:rPr lang="en-US"/>
              <a:t>© 2019 University Corporation for Atmospheric Research. All Rights Reserved </a:t>
            </a:r>
            <a:endParaRPr/>
          </a:p>
        </p:txBody>
      </p:sp>
      <p:pic>
        <p:nvPicPr>
          <p:cNvPr id="1707" name="Google Shape;1707;p178"/>
          <p:cNvPicPr preferRelativeResize="0"/>
          <p:nvPr/>
        </p:nvPicPr>
        <p:blipFill>
          <a:blip r:embed="rId4">
            <a:alphaModFix/>
          </a:blip>
          <a:stretch>
            <a:fillRect/>
          </a:stretch>
        </p:blipFill>
        <p:spPr>
          <a:xfrm>
            <a:off x="498125" y="402825"/>
            <a:ext cx="1264525" cy="1264525"/>
          </a:xfrm>
          <a:prstGeom prst="rect">
            <a:avLst/>
          </a:prstGeom>
          <a:noFill/>
          <a:ln>
            <a:noFill/>
          </a:ln>
        </p:spPr>
      </p:pic>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Shape 1712"/>
        <p:cNvGrpSpPr/>
        <p:nvPr/>
      </p:nvGrpSpPr>
      <p:grpSpPr>
        <a:xfrm>
          <a:off x="0" y="0"/>
          <a:ext cx="0" cy="0"/>
          <a:chOff x="0" y="0"/>
          <a:chExt cx="0" cy="0"/>
        </a:xfrm>
      </p:grpSpPr>
      <p:sp>
        <p:nvSpPr>
          <p:cNvPr id="1713" name="Google Shape;1713;p179"/>
          <p:cNvSpPr txBox="1">
            <a:spLocks noGrp="1"/>
          </p:cNvSpPr>
          <p:nvPr>
            <p:ph type="title"/>
          </p:nvPr>
        </p:nvSpPr>
        <p:spPr>
          <a:xfrm>
            <a:off x="838200" y="365127"/>
            <a:ext cx="10515600" cy="1325700"/>
          </a:xfrm>
          <a:prstGeom prst="rect">
            <a:avLst/>
          </a:prstGeom>
        </p:spPr>
        <p:txBody>
          <a:bodyPr spcFirstLastPara="1" wrap="square" lIns="121900" tIns="60925" rIns="121900" bIns="60925" anchor="ctr" anchorCtr="0">
            <a:noAutofit/>
          </a:bodyPr>
          <a:lstStyle/>
          <a:p>
            <a:pPr marL="0" lvl="0" indent="0" algn="l" rtl="0">
              <a:spcBef>
                <a:spcPts val="0"/>
              </a:spcBef>
              <a:spcAft>
                <a:spcPts val="0"/>
              </a:spcAft>
              <a:buNone/>
            </a:pPr>
            <a:r>
              <a:rPr lang="en-US"/>
              <a:t>Demonstrate Understanding: Back to Back Strategy</a:t>
            </a:r>
            <a:endParaRPr/>
          </a:p>
        </p:txBody>
      </p:sp>
      <p:sp>
        <p:nvSpPr>
          <p:cNvPr id="1714" name="Google Shape;1714;p179"/>
          <p:cNvSpPr txBox="1">
            <a:spLocks noGrp="1"/>
          </p:cNvSpPr>
          <p:nvPr>
            <p:ph type="body" idx="1"/>
          </p:nvPr>
        </p:nvSpPr>
        <p:spPr>
          <a:xfrm>
            <a:off x="838200" y="1825600"/>
            <a:ext cx="10515600" cy="1594800"/>
          </a:xfrm>
          <a:prstGeom prst="rect">
            <a:avLst/>
          </a:prstGeom>
        </p:spPr>
        <p:txBody>
          <a:bodyPr spcFirstLastPara="1" wrap="square" lIns="121900" tIns="60925" rIns="121900" bIns="60925" anchor="t" anchorCtr="0">
            <a:noAutofit/>
          </a:bodyPr>
          <a:lstStyle/>
          <a:p>
            <a:pPr marL="171450" lvl="0" indent="-273050" algn="l" rtl="0">
              <a:lnSpc>
                <a:spcPct val="100000"/>
              </a:lnSpc>
              <a:spcBef>
                <a:spcPts val="360"/>
              </a:spcBef>
              <a:spcAft>
                <a:spcPts val="0"/>
              </a:spcAft>
              <a:buClr>
                <a:schemeClr val="dk1"/>
              </a:buClr>
              <a:buSzPts val="2800"/>
              <a:buFont typeface="Open Sans"/>
              <a:buChar char="•"/>
            </a:pPr>
            <a:r>
              <a:rPr lang="en-US" i="1">
                <a:solidFill>
                  <a:schemeClr val="dk1"/>
                </a:solidFill>
              </a:rPr>
              <a:t>If air at an area of low pressure is rising, why would these arrows move toward it? </a:t>
            </a:r>
            <a:endParaRPr/>
          </a:p>
        </p:txBody>
      </p:sp>
      <p:pic>
        <p:nvPicPr>
          <p:cNvPr id="1715" name="Google Shape;1715;p179"/>
          <p:cNvPicPr preferRelativeResize="0"/>
          <p:nvPr/>
        </p:nvPicPr>
        <p:blipFill rotWithShape="1">
          <a:blip r:embed="rId3">
            <a:alphaModFix/>
          </a:blip>
          <a:srcRect/>
          <a:stretch/>
        </p:blipFill>
        <p:spPr>
          <a:xfrm>
            <a:off x="1490362" y="2722250"/>
            <a:ext cx="9211273" cy="3769301"/>
          </a:xfrm>
          <a:prstGeom prst="rect">
            <a:avLst/>
          </a:prstGeom>
          <a:noFill/>
          <a:ln>
            <a:noFill/>
          </a:ln>
        </p:spPr>
      </p:pic>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Shape 1720"/>
        <p:cNvGrpSpPr/>
        <p:nvPr/>
      </p:nvGrpSpPr>
      <p:grpSpPr>
        <a:xfrm>
          <a:off x="0" y="0"/>
          <a:ext cx="0" cy="0"/>
          <a:chOff x="0" y="0"/>
          <a:chExt cx="0" cy="0"/>
        </a:xfrm>
      </p:grpSpPr>
      <p:sp>
        <p:nvSpPr>
          <p:cNvPr id="1721" name="Google Shape;1721;p180"/>
          <p:cNvSpPr txBox="1">
            <a:spLocks noGrp="1"/>
          </p:cNvSpPr>
          <p:nvPr>
            <p:ph type="title"/>
          </p:nvPr>
        </p:nvSpPr>
        <p:spPr>
          <a:xfrm>
            <a:off x="838200" y="365127"/>
            <a:ext cx="10515600" cy="1325700"/>
          </a:xfrm>
          <a:prstGeom prst="rect">
            <a:avLst/>
          </a:prstGeom>
        </p:spPr>
        <p:txBody>
          <a:bodyPr spcFirstLastPara="1" wrap="square" lIns="121900" tIns="60925" rIns="121900" bIns="60925" anchor="ctr" anchorCtr="0">
            <a:noAutofit/>
          </a:bodyPr>
          <a:lstStyle/>
          <a:p>
            <a:pPr marL="0" lvl="0" indent="0" algn="l" rtl="0">
              <a:spcBef>
                <a:spcPts val="0"/>
              </a:spcBef>
              <a:spcAft>
                <a:spcPts val="0"/>
              </a:spcAft>
              <a:buNone/>
            </a:pPr>
            <a:r>
              <a:rPr lang="en-US"/>
              <a:t>Demonstrate Understanding: Back to Back Strategy</a:t>
            </a:r>
            <a:endParaRPr/>
          </a:p>
        </p:txBody>
      </p:sp>
      <p:sp>
        <p:nvSpPr>
          <p:cNvPr id="1722" name="Google Shape;1722;p180"/>
          <p:cNvSpPr txBox="1">
            <a:spLocks noGrp="1"/>
          </p:cNvSpPr>
          <p:nvPr>
            <p:ph type="body" idx="1"/>
          </p:nvPr>
        </p:nvSpPr>
        <p:spPr>
          <a:xfrm>
            <a:off x="838200" y="1825600"/>
            <a:ext cx="10515600" cy="1088700"/>
          </a:xfrm>
          <a:prstGeom prst="rect">
            <a:avLst/>
          </a:prstGeom>
        </p:spPr>
        <p:txBody>
          <a:bodyPr spcFirstLastPara="1" wrap="square" lIns="121900" tIns="60925" rIns="121900" bIns="60925" anchor="t" anchorCtr="0">
            <a:noAutofit/>
          </a:bodyPr>
          <a:lstStyle/>
          <a:p>
            <a:pPr marL="0" lvl="0" indent="-177800" algn="l" rtl="0">
              <a:lnSpc>
                <a:spcPct val="100000"/>
              </a:lnSpc>
              <a:spcBef>
                <a:spcPts val="360"/>
              </a:spcBef>
              <a:spcAft>
                <a:spcPts val="0"/>
              </a:spcAft>
              <a:buClr>
                <a:schemeClr val="dk1"/>
              </a:buClr>
              <a:buSzPts val="2800"/>
              <a:buFont typeface="Open Sans"/>
              <a:buChar char="•"/>
            </a:pPr>
            <a:r>
              <a:rPr lang="en-US" i="1">
                <a:solidFill>
                  <a:schemeClr val="dk1"/>
                </a:solidFill>
              </a:rPr>
              <a:t>If air at an area of high pressure is sinking, why would these other arrows move away from it? </a:t>
            </a:r>
            <a:endParaRPr/>
          </a:p>
        </p:txBody>
      </p:sp>
      <p:pic>
        <p:nvPicPr>
          <p:cNvPr id="1723" name="Google Shape;1723;p180"/>
          <p:cNvPicPr preferRelativeResize="0"/>
          <p:nvPr/>
        </p:nvPicPr>
        <p:blipFill rotWithShape="1">
          <a:blip r:embed="rId3">
            <a:alphaModFix/>
          </a:blip>
          <a:srcRect/>
          <a:stretch/>
        </p:blipFill>
        <p:spPr>
          <a:xfrm>
            <a:off x="1490375" y="2914300"/>
            <a:ext cx="9211273" cy="3769301"/>
          </a:xfrm>
          <a:prstGeom prst="rect">
            <a:avLst/>
          </a:prstGeom>
          <a:noFill/>
          <a:ln>
            <a:noFill/>
          </a:ln>
        </p:spPr>
      </p:pic>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Shape 1727"/>
        <p:cNvGrpSpPr/>
        <p:nvPr/>
      </p:nvGrpSpPr>
      <p:grpSpPr>
        <a:xfrm>
          <a:off x="0" y="0"/>
          <a:ext cx="0" cy="0"/>
          <a:chOff x="0" y="0"/>
          <a:chExt cx="0" cy="0"/>
        </a:xfrm>
      </p:grpSpPr>
      <p:sp>
        <p:nvSpPr>
          <p:cNvPr id="1728" name="Google Shape;1728;p181"/>
          <p:cNvSpPr txBox="1">
            <a:spLocks noGrp="1"/>
          </p:cNvSpPr>
          <p:nvPr>
            <p:ph type="title"/>
          </p:nvPr>
        </p:nvSpPr>
        <p:spPr>
          <a:xfrm>
            <a:off x="2069100" y="291675"/>
            <a:ext cx="9284700" cy="994500"/>
          </a:xfrm>
          <a:prstGeom prst="rect">
            <a:avLst/>
          </a:prstGeom>
          <a:noFill/>
          <a:ln>
            <a:noFill/>
          </a:ln>
        </p:spPr>
        <p:txBody>
          <a:bodyPr spcFirstLastPara="1" wrap="square" lIns="91425" tIns="45700" rIns="91425" bIns="45700" anchor="ctr" anchorCtr="0">
            <a:noAutofit/>
          </a:bodyPr>
          <a:lstStyle/>
          <a:p>
            <a:pPr marL="0" lvl="0" indent="0" algn="l" rtl="0">
              <a:spcBef>
                <a:spcPts val="800"/>
              </a:spcBef>
              <a:spcAft>
                <a:spcPts val="0"/>
              </a:spcAft>
              <a:buClr>
                <a:schemeClr val="dk1"/>
              </a:buClr>
              <a:buSzPts val="1100"/>
              <a:buFont typeface="Arial"/>
              <a:buNone/>
            </a:pPr>
            <a:r>
              <a:rPr lang="en-US" sz="3600">
                <a:latin typeface="Open Sans"/>
                <a:ea typeface="Open Sans"/>
                <a:cs typeface="Open Sans"/>
                <a:sym typeface="Open Sans"/>
              </a:rPr>
              <a:t>Front on the Move</a:t>
            </a:r>
            <a:endParaRPr sz="3600"/>
          </a:p>
        </p:txBody>
      </p:sp>
      <p:sp>
        <p:nvSpPr>
          <p:cNvPr id="1729" name="Google Shape;1729;p181"/>
          <p:cNvSpPr txBox="1">
            <a:spLocks noGrp="1"/>
          </p:cNvSpPr>
          <p:nvPr>
            <p:ph type="body" idx="1"/>
          </p:nvPr>
        </p:nvSpPr>
        <p:spPr>
          <a:xfrm>
            <a:off x="850900" y="1833925"/>
            <a:ext cx="10565700" cy="4026900"/>
          </a:xfrm>
          <a:prstGeom prst="rect">
            <a:avLst/>
          </a:prstGeom>
          <a:noFill/>
          <a:ln>
            <a:noFill/>
          </a:ln>
        </p:spPr>
        <p:txBody>
          <a:bodyPr spcFirstLastPara="1" wrap="square" lIns="91425" tIns="45700" rIns="91425" bIns="45700" anchor="t" anchorCtr="0">
            <a:noAutofit/>
          </a:bodyPr>
          <a:lstStyle/>
          <a:p>
            <a:pPr marL="0" lvl="0" indent="0" algn="l" rtl="0">
              <a:spcBef>
                <a:spcPts val="800"/>
              </a:spcBef>
              <a:spcAft>
                <a:spcPts val="0"/>
              </a:spcAft>
              <a:buNone/>
            </a:pPr>
            <a:endParaRPr sz="2400"/>
          </a:p>
          <a:p>
            <a:pPr marL="0" lvl="0" indent="0" algn="l" rtl="0">
              <a:spcBef>
                <a:spcPts val="800"/>
              </a:spcBef>
              <a:spcAft>
                <a:spcPts val="0"/>
              </a:spcAft>
              <a:buNone/>
            </a:pPr>
            <a:endParaRPr sz="2400"/>
          </a:p>
          <a:p>
            <a:pPr marL="0" lvl="0" indent="0" algn="l" rtl="0">
              <a:spcBef>
                <a:spcPts val="800"/>
              </a:spcBef>
              <a:spcAft>
                <a:spcPts val="0"/>
              </a:spcAft>
              <a:buNone/>
            </a:pPr>
            <a:endParaRPr sz="2400"/>
          </a:p>
          <a:p>
            <a:pPr marL="0" lvl="0" indent="0" algn="l" rtl="0">
              <a:spcBef>
                <a:spcPts val="800"/>
              </a:spcBef>
              <a:spcAft>
                <a:spcPts val="0"/>
              </a:spcAft>
              <a:buNone/>
            </a:pPr>
            <a:endParaRPr sz="2400"/>
          </a:p>
          <a:p>
            <a:pPr marL="0" lvl="0" indent="0" algn="l" rtl="0">
              <a:lnSpc>
                <a:spcPct val="100000"/>
              </a:lnSpc>
              <a:spcBef>
                <a:spcPts val="0"/>
              </a:spcBef>
              <a:spcAft>
                <a:spcPts val="0"/>
              </a:spcAft>
              <a:buNone/>
            </a:pPr>
            <a:r>
              <a:rPr lang="en-US" sz="2400"/>
              <a:t>     </a:t>
            </a:r>
            <a:endParaRPr sz="2400"/>
          </a:p>
          <a:p>
            <a:pPr marL="0" lvl="0" indent="0" algn="l" rtl="0">
              <a:spcBef>
                <a:spcPts val="800"/>
              </a:spcBef>
              <a:spcAft>
                <a:spcPts val="0"/>
              </a:spcAft>
              <a:buNone/>
            </a:pPr>
            <a:endParaRPr sz="2400"/>
          </a:p>
        </p:txBody>
      </p:sp>
      <p:sp>
        <p:nvSpPr>
          <p:cNvPr id="1730" name="Google Shape;1730;p181"/>
          <p:cNvSpPr txBox="1">
            <a:spLocks noGrp="1"/>
          </p:cNvSpPr>
          <p:nvPr>
            <p:ph type="ftr" idx="11"/>
          </p:nvPr>
        </p:nvSpPr>
        <p:spPr>
          <a:xfrm>
            <a:off x="850900" y="6356350"/>
            <a:ext cx="5029200" cy="3651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a:t>© 2019 University Corporation for Atmospheric Research. All Rights Reserved </a:t>
            </a:r>
            <a:endParaRPr/>
          </a:p>
        </p:txBody>
      </p:sp>
      <p:pic>
        <p:nvPicPr>
          <p:cNvPr id="1731" name="Google Shape;1731;p181"/>
          <p:cNvPicPr preferRelativeResize="0"/>
          <p:nvPr/>
        </p:nvPicPr>
        <p:blipFill>
          <a:blip r:embed="rId3">
            <a:alphaModFix/>
          </a:blip>
          <a:stretch>
            <a:fillRect/>
          </a:stretch>
        </p:blipFill>
        <p:spPr>
          <a:xfrm>
            <a:off x="620275" y="232875"/>
            <a:ext cx="1264525" cy="1264526"/>
          </a:xfrm>
          <a:prstGeom prst="rect">
            <a:avLst/>
          </a:prstGeom>
          <a:noFill/>
          <a:ln>
            <a:noFill/>
          </a:ln>
        </p:spPr>
      </p:pic>
      <p:pic>
        <p:nvPicPr>
          <p:cNvPr id="1732" name="Google Shape;1732;p181"/>
          <p:cNvPicPr preferRelativeResize="0"/>
          <p:nvPr/>
        </p:nvPicPr>
        <p:blipFill>
          <a:blip r:embed="rId4">
            <a:alphaModFix/>
          </a:blip>
          <a:stretch>
            <a:fillRect/>
          </a:stretch>
        </p:blipFill>
        <p:spPr>
          <a:xfrm>
            <a:off x="990600" y="152400"/>
            <a:ext cx="11430000" cy="6858000"/>
          </a:xfrm>
          <a:prstGeom prst="rect">
            <a:avLst/>
          </a:prstGeom>
          <a:noFill/>
          <a:ln>
            <a:noFill/>
          </a:ln>
          <a:effectLst>
            <a:outerShdw blurRad="57150" dist="19050" dir="5400000" algn="bl" rotWithShape="0">
              <a:srgbClr val="000000">
                <a:alpha val="50000"/>
              </a:srgbClr>
            </a:outerShdw>
          </a:effectLst>
        </p:spPr>
      </p:pic>
      <p:sp>
        <p:nvSpPr>
          <p:cNvPr id="1733" name="Google Shape;1733;p181"/>
          <p:cNvSpPr txBox="1"/>
          <p:nvPr/>
        </p:nvSpPr>
        <p:spPr>
          <a:xfrm>
            <a:off x="9163050" y="4343400"/>
            <a:ext cx="2476500" cy="365100"/>
          </a:xfrm>
          <a:prstGeom prst="rect">
            <a:avLst/>
          </a:prstGeom>
          <a:solidFill>
            <a:srgbClr val="EEF9FC"/>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100">
                <a:solidFill>
                  <a:srgbClr val="073763"/>
                </a:solidFill>
                <a:latin typeface="Open Sans SemiBold"/>
                <a:ea typeface="Open Sans SemiBold"/>
                <a:cs typeface="Open Sans SemiBold"/>
                <a:sym typeface="Open Sans SemiBold"/>
              </a:rPr>
              <a:t>barometric pressure (mb)</a:t>
            </a:r>
            <a:endParaRPr sz="1100">
              <a:solidFill>
                <a:srgbClr val="073763"/>
              </a:solidFill>
              <a:latin typeface="Open Sans SemiBold"/>
              <a:ea typeface="Open Sans SemiBold"/>
              <a:cs typeface="Open Sans SemiBold"/>
              <a:sym typeface="Open Sans SemiBold"/>
            </a:endParaRP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Shape 1738"/>
        <p:cNvGrpSpPr/>
        <p:nvPr/>
      </p:nvGrpSpPr>
      <p:grpSpPr>
        <a:xfrm>
          <a:off x="0" y="0"/>
          <a:ext cx="0" cy="0"/>
          <a:chOff x="0" y="0"/>
          <a:chExt cx="0" cy="0"/>
        </a:xfrm>
      </p:grpSpPr>
      <p:sp>
        <p:nvSpPr>
          <p:cNvPr id="1739" name="Google Shape;1739;p182"/>
          <p:cNvSpPr txBox="1">
            <a:spLocks noGrp="1"/>
          </p:cNvSpPr>
          <p:nvPr>
            <p:ph type="title"/>
          </p:nvPr>
        </p:nvSpPr>
        <p:spPr>
          <a:xfrm>
            <a:off x="684331" y="90076"/>
            <a:ext cx="10690500" cy="1216500"/>
          </a:xfrm>
          <a:prstGeom prst="rect">
            <a:avLst/>
          </a:prstGeom>
          <a:noFill/>
          <a:ln>
            <a:noFill/>
          </a:ln>
        </p:spPr>
        <p:txBody>
          <a:bodyPr spcFirstLastPara="1" wrap="square" lIns="121900" tIns="60925" rIns="121900" bIns="60925" anchor="ctr" anchorCtr="0">
            <a:noAutofit/>
          </a:bodyPr>
          <a:lstStyle/>
          <a:p>
            <a:pPr marL="0" lvl="0" indent="0" algn="l" rtl="0">
              <a:lnSpc>
                <a:spcPct val="90000"/>
              </a:lnSpc>
              <a:spcBef>
                <a:spcPts val="0"/>
              </a:spcBef>
              <a:spcAft>
                <a:spcPts val="0"/>
              </a:spcAft>
              <a:buNone/>
            </a:pPr>
            <a:r>
              <a:rPr lang="en-US" sz="4000">
                <a:solidFill>
                  <a:srgbClr val="0070C0"/>
                </a:solidFill>
                <a:latin typeface="Montserrat SemiBold"/>
                <a:ea typeface="Montserrat SemiBold"/>
                <a:cs typeface="Montserrat SemiBold"/>
                <a:sym typeface="Montserrat SemiBold"/>
              </a:rPr>
              <a:t>Step 3: </a:t>
            </a:r>
            <a:r>
              <a:rPr lang="en-US" sz="3700"/>
              <a:t>Analyze pressure data in one location.</a:t>
            </a:r>
            <a:endParaRPr sz="3700"/>
          </a:p>
        </p:txBody>
      </p:sp>
      <p:sp>
        <p:nvSpPr>
          <p:cNvPr id="1740" name="Google Shape;1740;p182"/>
          <p:cNvSpPr txBox="1">
            <a:spLocks noGrp="1"/>
          </p:cNvSpPr>
          <p:nvPr>
            <p:ph type="body" idx="1"/>
          </p:nvPr>
        </p:nvSpPr>
        <p:spPr>
          <a:xfrm>
            <a:off x="864140" y="2090923"/>
            <a:ext cx="3459900" cy="4231200"/>
          </a:xfrm>
          <a:prstGeom prst="rect">
            <a:avLst/>
          </a:prstGeom>
          <a:noFill/>
          <a:ln>
            <a:noFill/>
          </a:ln>
        </p:spPr>
        <p:txBody>
          <a:bodyPr spcFirstLastPara="1" wrap="square" lIns="121900" tIns="60925" rIns="121900" bIns="60925" anchor="t" anchorCtr="0">
            <a:noAutofit/>
          </a:bodyPr>
          <a:lstStyle/>
          <a:p>
            <a:pPr marL="0" lvl="0" indent="0" algn="l" rtl="0">
              <a:lnSpc>
                <a:spcPct val="90000"/>
              </a:lnSpc>
              <a:spcBef>
                <a:spcPts val="0"/>
              </a:spcBef>
              <a:spcAft>
                <a:spcPts val="0"/>
              </a:spcAft>
              <a:buClr>
                <a:srgbClr val="595857"/>
              </a:buClr>
              <a:buSzPts val="2800"/>
              <a:buNone/>
            </a:pPr>
            <a:r>
              <a:rPr lang="en-US"/>
              <a:t>How did the pressure change over time (before, during, and after the cold front)? </a:t>
            </a:r>
            <a:endParaRPr/>
          </a:p>
          <a:p>
            <a:pPr marL="0" lvl="0" indent="0" algn="l" rtl="0">
              <a:lnSpc>
                <a:spcPct val="90000"/>
              </a:lnSpc>
              <a:spcBef>
                <a:spcPts val="1000"/>
              </a:spcBef>
              <a:spcAft>
                <a:spcPts val="0"/>
              </a:spcAft>
              <a:buClr>
                <a:srgbClr val="595857"/>
              </a:buClr>
              <a:buSzPts val="2800"/>
              <a:buNone/>
            </a:pPr>
            <a:endParaRPr b="1"/>
          </a:p>
        </p:txBody>
      </p:sp>
      <p:sp>
        <p:nvSpPr>
          <p:cNvPr id="1741" name="Google Shape;1741;p182"/>
          <p:cNvSpPr txBox="1">
            <a:spLocks noGrp="1"/>
          </p:cNvSpPr>
          <p:nvPr>
            <p:ph type="ftr" idx="11"/>
          </p:nvPr>
        </p:nvSpPr>
        <p:spPr>
          <a:xfrm>
            <a:off x="850900" y="6356350"/>
            <a:ext cx="5693700" cy="365100"/>
          </a:xfrm>
          <a:prstGeom prst="rect">
            <a:avLst/>
          </a:prstGeom>
          <a:noFill/>
          <a:ln>
            <a:noFill/>
          </a:ln>
        </p:spPr>
        <p:txBody>
          <a:bodyPr spcFirstLastPara="1" wrap="square" lIns="121900" tIns="60925" rIns="121900" bIns="60925" anchor="ctr" anchorCtr="0">
            <a:noAutofit/>
          </a:bodyPr>
          <a:lstStyle/>
          <a:p>
            <a:pPr marL="0" lvl="0" indent="0" algn="l" rtl="0">
              <a:spcBef>
                <a:spcPts val="0"/>
              </a:spcBef>
              <a:spcAft>
                <a:spcPts val="0"/>
              </a:spcAft>
              <a:buNone/>
            </a:pPr>
            <a:r>
              <a:rPr lang="en-US"/>
              <a:t>© 2019 University Corporation for Atmospheric Research. All Rights Reserved </a:t>
            </a:r>
            <a:endParaRPr/>
          </a:p>
        </p:txBody>
      </p:sp>
      <p:pic>
        <p:nvPicPr>
          <p:cNvPr id="1742" name="Google Shape;1742;p182"/>
          <p:cNvPicPr preferRelativeResize="0"/>
          <p:nvPr/>
        </p:nvPicPr>
        <p:blipFill rotWithShape="1">
          <a:blip r:embed="rId3">
            <a:alphaModFix/>
          </a:blip>
          <a:srcRect/>
          <a:stretch/>
        </p:blipFill>
        <p:spPr>
          <a:xfrm>
            <a:off x="3391255" y="1024661"/>
            <a:ext cx="10193865" cy="5560290"/>
          </a:xfrm>
          <a:prstGeom prst="rect">
            <a:avLst/>
          </a:prstGeom>
          <a:noFill/>
          <a:ln>
            <a:noFill/>
          </a:ln>
        </p:spPr>
      </p:pic>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Shape 1747"/>
        <p:cNvGrpSpPr/>
        <p:nvPr/>
      </p:nvGrpSpPr>
      <p:grpSpPr>
        <a:xfrm>
          <a:off x="0" y="0"/>
          <a:ext cx="0" cy="0"/>
          <a:chOff x="0" y="0"/>
          <a:chExt cx="0" cy="0"/>
        </a:xfrm>
      </p:grpSpPr>
      <p:sp>
        <p:nvSpPr>
          <p:cNvPr id="1748" name="Google Shape;1748;p183"/>
          <p:cNvSpPr txBox="1">
            <a:spLocks noGrp="1"/>
          </p:cNvSpPr>
          <p:nvPr>
            <p:ph type="title"/>
          </p:nvPr>
        </p:nvSpPr>
        <p:spPr>
          <a:xfrm>
            <a:off x="451557" y="38468"/>
            <a:ext cx="10690500" cy="1216500"/>
          </a:xfrm>
          <a:prstGeom prst="rect">
            <a:avLst/>
          </a:prstGeom>
          <a:noFill/>
          <a:ln>
            <a:noFill/>
          </a:ln>
        </p:spPr>
        <p:txBody>
          <a:bodyPr spcFirstLastPara="1" wrap="square" lIns="121900" tIns="60925" rIns="121900" bIns="60925" anchor="ctr" anchorCtr="0">
            <a:noAutofit/>
          </a:bodyPr>
          <a:lstStyle/>
          <a:p>
            <a:pPr marL="0" lvl="0" indent="0" algn="l" rtl="0">
              <a:lnSpc>
                <a:spcPct val="90000"/>
              </a:lnSpc>
              <a:spcBef>
                <a:spcPts val="0"/>
              </a:spcBef>
              <a:spcAft>
                <a:spcPts val="0"/>
              </a:spcAft>
              <a:buNone/>
            </a:pPr>
            <a:r>
              <a:rPr lang="en-US"/>
              <a:t>Case Study: 2013 Colorado Storm</a:t>
            </a:r>
            <a:endParaRPr/>
          </a:p>
        </p:txBody>
      </p:sp>
      <p:sp>
        <p:nvSpPr>
          <p:cNvPr id="1749" name="Google Shape;1749;p183"/>
          <p:cNvSpPr txBox="1">
            <a:spLocks noGrp="1"/>
          </p:cNvSpPr>
          <p:nvPr>
            <p:ph type="body" idx="1"/>
          </p:nvPr>
        </p:nvSpPr>
        <p:spPr>
          <a:xfrm>
            <a:off x="451557" y="1254927"/>
            <a:ext cx="11160000" cy="5569200"/>
          </a:xfrm>
          <a:prstGeom prst="rect">
            <a:avLst/>
          </a:prstGeom>
          <a:noFill/>
          <a:ln>
            <a:noFill/>
          </a:ln>
        </p:spPr>
        <p:txBody>
          <a:bodyPr spcFirstLastPara="1" wrap="square" lIns="121900" tIns="60925" rIns="121900" bIns="60925" anchor="t" anchorCtr="0">
            <a:noAutofit/>
          </a:bodyPr>
          <a:lstStyle/>
          <a:p>
            <a:pPr marL="228600" lvl="0" indent="-228600" algn="l" rtl="0">
              <a:lnSpc>
                <a:spcPct val="90000"/>
              </a:lnSpc>
              <a:spcBef>
                <a:spcPts val="0"/>
              </a:spcBef>
              <a:spcAft>
                <a:spcPts val="0"/>
              </a:spcAft>
              <a:buClr>
                <a:srgbClr val="595857"/>
              </a:buClr>
              <a:buSzPts val="3200"/>
              <a:buChar char="•"/>
            </a:pPr>
            <a:r>
              <a:rPr lang="en-US" sz="3200"/>
              <a:t>Compare the Colorado storm with what we know about isolated storms and cold fronts.</a:t>
            </a:r>
            <a:endParaRPr/>
          </a:p>
        </p:txBody>
      </p:sp>
      <p:pic>
        <p:nvPicPr>
          <p:cNvPr id="1750" name="Google Shape;1750;p183"/>
          <p:cNvPicPr preferRelativeResize="0"/>
          <p:nvPr/>
        </p:nvPicPr>
        <p:blipFill rotWithShape="1">
          <a:blip r:embed="rId3">
            <a:alphaModFix/>
          </a:blip>
          <a:srcRect/>
          <a:stretch/>
        </p:blipFill>
        <p:spPr>
          <a:xfrm>
            <a:off x="2087105" y="2494105"/>
            <a:ext cx="7038383" cy="3862245"/>
          </a:xfrm>
          <a:prstGeom prst="rect">
            <a:avLst/>
          </a:prstGeom>
          <a:noFill/>
          <a:ln>
            <a:noFill/>
          </a:ln>
        </p:spPr>
      </p:pic>
      <p:sp>
        <p:nvSpPr>
          <p:cNvPr id="1751" name="Google Shape;1751;p183"/>
          <p:cNvSpPr txBox="1">
            <a:spLocks noGrp="1"/>
          </p:cNvSpPr>
          <p:nvPr>
            <p:ph type="ftr" idx="11"/>
          </p:nvPr>
        </p:nvSpPr>
        <p:spPr>
          <a:xfrm>
            <a:off x="850900" y="6356350"/>
            <a:ext cx="5638500" cy="365100"/>
          </a:xfrm>
          <a:prstGeom prst="rect">
            <a:avLst/>
          </a:prstGeom>
          <a:noFill/>
          <a:ln>
            <a:noFill/>
          </a:ln>
        </p:spPr>
        <p:txBody>
          <a:bodyPr spcFirstLastPara="1" wrap="square" lIns="121900" tIns="60925" rIns="121900" bIns="60925" anchor="ctr" anchorCtr="0">
            <a:noAutofit/>
          </a:bodyPr>
          <a:lstStyle/>
          <a:p>
            <a:pPr marL="0" lvl="0" indent="0" algn="l" rtl="0">
              <a:spcBef>
                <a:spcPts val="0"/>
              </a:spcBef>
              <a:spcAft>
                <a:spcPts val="0"/>
              </a:spcAft>
              <a:buNone/>
            </a:pPr>
            <a:r>
              <a:rPr lang="en-US"/>
              <a:t>© 2019 University Corporation for Atmospheric Research. All Rights Reserved </a:t>
            </a:r>
            <a:endParaRP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Shape 1756"/>
        <p:cNvGrpSpPr/>
        <p:nvPr/>
      </p:nvGrpSpPr>
      <p:grpSpPr>
        <a:xfrm>
          <a:off x="0" y="0"/>
          <a:ext cx="0" cy="0"/>
          <a:chOff x="0" y="0"/>
          <a:chExt cx="0" cy="0"/>
        </a:xfrm>
      </p:grpSpPr>
      <p:sp>
        <p:nvSpPr>
          <p:cNvPr id="1757" name="Google Shape;1757;p184"/>
          <p:cNvSpPr txBox="1">
            <a:spLocks noGrp="1"/>
          </p:cNvSpPr>
          <p:nvPr>
            <p:ph type="title"/>
          </p:nvPr>
        </p:nvSpPr>
        <p:spPr>
          <a:xfrm>
            <a:off x="831851" y="1709740"/>
            <a:ext cx="10515600" cy="2852700"/>
          </a:xfrm>
          <a:prstGeom prst="rect">
            <a:avLst/>
          </a:prstGeom>
        </p:spPr>
        <p:txBody>
          <a:bodyPr spcFirstLastPara="1" wrap="square" lIns="121900" tIns="60925" rIns="121900" bIns="60925" anchor="b" anchorCtr="0">
            <a:noAutofit/>
          </a:bodyPr>
          <a:lstStyle/>
          <a:p>
            <a:pPr marL="0" lvl="0" indent="0" algn="l" rtl="0">
              <a:spcBef>
                <a:spcPts val="0"/>
              </a:spcBef>
              <a:spcAft>
                <a:spcPts val="0"/>
              </a:spcAft>
              <a:buNone/>
            </a:pPr>
            <a:endParaRPr/>
          </a:p>
        </p:txBody>
      </p:sp>
      <p:sp>
        <p:nvSpPr>
          <p:cNvPr id="1758" name="Google Shape;1758;p184"/>
          <p:cNvSpPr txBox="1">
            <a:spLocks noGrp="1"/>
          </p:cNvSpPr>
          <p:nvPr>
            <p:ph type="body" idx="1"/>
          </p:nvPr>
        </p:nvSpPr>
        <p:spPr>
          <a:xfrm>
            <a:off x="831851" y="4589465"/>
            <a:ext cx="10515600" cy="1500000"/>
          </a:xfrm>
          <a:prstGeom prst="rect">
            <a:avLst/>
          </a:prstGeom>
        </p:spPr>
        <p:txBody>
          <a:bodyPr spcFirstLastPara="1" wrap="square" lIns="121900" tIns="60925" rIns="121900" bIns="60925" anchor="t" anchorCtr="0">
            <a:noAutofit/>
          </a:bodyPr>
          <a:lstStyle/>
          <a:p>
            <a:pPr marL="0" lvl="0" indent="0" algn="l" rtl="0">
              <a:spcBef>
                <a:spcPts val="1000"/>
              </a:spcBef>
              <a:spcAft>
                <a:spcPts val="0"/>
              </a:spcAft>
              <a:buNone/>
            </a:pPr>
            <a:endParaRPr/>
          </a:p>
        </p:txBody>
      </p:sp>
      <p:pic>
        <p:nvPicPr>
          <p:cNvPr id="1759" name="Google Shape;1759;p184"/>
          <p:cNvPicPr preferRelativeResize="0"/>
          <p:nvPr/>
        </p:nvPicPr>
        <p:blipFill>
          <a:blip r:embed="rId3">
            <a:alphaModFix/>
          </a:blip>
          <a:stretch>
            <a:fillRect/>
          </a:stretch>
        </p:blipFill>
        <p:spPr>
          <a:xfrm>
            <a:off x="0" y="0"/>
            <a:ext cx="12192000" cy="6858000"/>
          </a:xfrm>
          <a:prstGeom prst="rect">
            <a:avLst/>
          </a:prstGeom>
          <a:noFill/>
          <a:ln>
            <a:noFill/>
          </a:ln>
        </p:spPr>
      </p:pic>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Shape 1763"/>
        <p:cNvGrpSpPr/>
        <p:nvPr/>
      </p:nvGrpSpPr>
      <p:grpSpPr>
        <a:xfrm>
          <a:off x="0" y="0"/>
          <a:ext cx="0" cy="0"/>
          <a:chOff x="0" y="0"/>
          <a:chExt cx="0" cy="0"/>
        </a:xfrm>
      </p:grpSpPr>
      <p:sp>
        <p:nvSpPr>
          <p:cNvPr id="1764" name="Google Shape;1764;p185"/>
          <p:cNvSpPr txBox="1">
            <a:spLocks noGrp="1"/>
          </p:cNvSpPr>
          <p:nvPr>
            <p:ph type="title"/>
          </p:nvPr>
        </p:nvSpPr>
        <p:spPr>
          <a:xfrm>
            <a:off x="2069100" y="343900"/>
            <a:ext cx="9284700" cy="994500"/>
          </a:xfrm>
          <a:prstGeom prst="rect">
            <a:avLst/>
          </a:prstGeom>
          <a:noFill/>
          <a:ln>
            <a:noFill/>
          </a:ln>
        </p:spPr>
        <p:txBody>
          <a:bodyPr spcFirstLastPara="1" wrap="square" lIns="91425" tIns="45700" rIns="91425" bIns="45700" anchor="ctr" anchorCtr="0">
            <a:noAutofit/>
          </a:bodyPr>
          <a:lstStyle/>
          <a:p>
            <a:pPr marL="0" lvl="0" indent="0" algn="l" rtl="0">
              <a:spcBef>
                <a:spcPts val="800"/>
              </a:spcBef>
              <a:spcAft>
                <a:spcPts val="0"/>
              </a:spcAft>
              <a:buClr>
                <a:schemeClr val="dk1"/>
              </a:buClr>
              <a:buSzPts val="1100"/>
              <a:buFont typeface="Arial"/>
              <a:buNone/>
            </a:pPr>
            <a:r>
              <a:rPr lang="en-US" sz="3600"/>
              <a:t>How is the Colorado Storm different from other storms we have learned about?</a:t>
            </a:r>
            <a:endParaRPr sz="3600"/>
          </a:p>
        </p:txBody>
      </p:sp>
      <p:sp>
        <p:nvSpPr>
          <p:cNvPr id="1765" name="Google Shape;1765;p185"/>
          <p:cNvSpPr txBox="1">
            <a:spLocks noGrp="1"/>
          </p:cNvSpPr>
          <p:nvPr>
            <p:ph type="body" idx="1"/>
          </p:nvPr>
        </p:nvSpPr>
        <p:spPr>
          <a:xfrm>
            <a:off x="850900" y="1833925"/>
            <a:ext cx="10565700" cy="4026900"/>
          </a:xfrm>
          <a:prstGeom prst="rect">
            <a:avLst/>
          </a:prstGeom>
          <a:noFill/>
          <a:ln>
            <a:noFill/>
          </a:ln>
        </p:spPr>
        <p:txBody>
          <a:bodyPr spcFirstLastPara="1" wrap="square" lIns="91425" tIns="45700" rIns="91425" bIns="45700" anchor="t" anchorCtr="0">
            <a:noAutofit/>
          </a:bodyPr>
          <a:lstStyle/>
          <a:p>
            <a:pPr marL="0" lvl="0" indent="0" algn="l" rtl="0">
              <a:spcBef>
                <a:spcPts val="800"/>
              </a:spcBef>
              <a:spcAft>
                <a:spcPts val="0"/>
              </a:spcAft>
              <a:buNone/>
            </a:pPr>
            <a:endParaRPr sz="2400"/>
          </a:p>
          <a:p>
            <a:pPr marL="0" lvl="0" indent="0" algn="l" rtl="0">
              <a:spcBef>
                <a:spcPts val="800"/>
              </a:spcBef>
              <a:spcAft>
                <a:spcPts val="0"/>
              </a:spcAft>
              <a:buNone/>
            </a:pPr>
            <a:endParaRPr sz="2400"/>
          </a:p>
          <a:p>
            <a:pPr marL="0" lvl="0" indent="0" algn="l" rtl="0">
              <a:spcBef>
                <a:spcPts val="800"/>
              </a:spcBef>
              <a:spcAft>
                <a:spcPts val="0"/>
              </a:spcAft>
              <a:buNone/>
            </a:pPr>
            <a:endParaRPr sz="2400"/>
          </a:p>
          <a:p>
            <a:pPr marL="0" lvl="0" indent="0" algn="l" rtl="0">
              <a:spcBef>
                <a:spcPts val="800"/>
              </a:spcBef>
              <a:spcAft>
                <a:spcPts val="0"/>
              </a:spcAft>
              <a:buNone/>
            </a:pPr>
            <a:endParaRPr sz="2400"/>
          </a:p>
          <a:p>
            <a:pPr marL="0" lvl="0" indent="0" algn="l" rtl="0">
              <a:lnSpc>
                <a:spcPct val="100000"/>
              </a:lnSpc>
              <a:spcBef>
                <a:spcPts val="0"/>
              </a:spcBef>
              <a:spcAft>
                <a:spcPts val="0"/>
              </a:spcAft>
              <a:buNone/>
            </a:pPr>
            <a:r>
              <a:rPr lang="en-US" sz="2400"/>
              <a:t>     </a:t>
            </a:r>
            <a:endParaRPr sz="2400"/>
          </a:p>
          <a:p>
            <a:pPr marL="0" lvl="0" indent="0" algn="l" rtl="0">
              <a:spcBef>
                <a:spcPts val="800"/>
              </a:spcBef>
              <a:spcAft>
                <a:spcPts val="0"/>
              </a:spcAft>
              <a:buNone/>
            </a:pPr>
            <a:endParaRPr sz="2400"/>
          </a:p>
        </p:txBody>
      </p:sp>
      <p:sp>
        <p:nvSpPr>
          <p:cNvPr id="1766" name="Google Shape;1766;p185"/>
          <p:cNvSpPr txBox="1">
            <a:spLocks noGrp="1"/>
          </p:cNvSpPr>
          <p:nvPr>
            <p:ph type="ftr" idx="11"/>
          </p:nvPr>
        </p:nvSpPr>
        <p:spPr>
          <a:xfrm>
            <a:off x="850900" y="6356350"/>
            <a:ext cx="5029200" cy="3651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a:t>© 2019 University Corporation for Atmospheric Research. All Rights Reserved </a:t>
            </a:r>
            <a:endParaRPr/>
          </a:p>
        </p:txBody>
      </p:sp>
      <p:pic>
        <p:nvPicPr>
          <p:cNvPr id="1767" name="Google Shape;1767;p185"/>
          <p:cNvPicPr preferRelativeResize="0"/>
          <p:nvPr/>
        </p:nvPicPr>
        <p:blipFill>
          <a:blip r:embed="rId3">
            <a:alphaModFix/>
          </a:blip>
          <a:stretch>
            <a:fillRect/>
          </a:stretch>
        </p:blipFill>
        <p:spPr>
          <a:xfrm>
            <a:off x="630250" y="233938"/>
            <a:ext cx="1264525" cy="1262406"/>
          </a:xfrm>
          <a:prstGeom prst="rect">
            <a:avLst/>
          </a:prstGeom>
          <a:noFill/>
          <a:ln>
            <a:noFill/>
          </a:ln>
        </p:spPr>
      </p:pic>
      <p:pic>
        <p:nvPicPr>
          <p:cNvPr id="1768" name="Google Shape;1768;p185"/>
          <p:cNvPicPr preferRelativeResize="0"/>
          <p:nvPr/>
        </p:nvPicPr>
        <p:blipFill>
          <a:blip r:embed="rId4">
            <a:alphaModFix/>
          </a:blip>
          <a:stretch>
            <a:fillRect/>
          </a:stretch>
        </p:blipFill>
        <p:spPr>
          <a:xfrm>
            <a:off x="1556200" y="1598525"/>
            <a:ext cx="8597807" cy="4757825"/>
          </a:xfrm>
          <a:prstGeom prst="rect">
            <a:avLst/>
          </a:prstGeom>
          <a:noFill/>
          <a:ln>
            <a:noFill/>
          </a:ln>
        </p:spPr>
      </p:pic>
      <p:pic>
        <p:nvPicPr>
          <p:cNvPr id="1769" name="Google Shape;1769;p185"/>
          <p:cNvPicPr preferRelativeResize="0"/>
          <p:nvPr/>
        </p:nvPicPr>
        <p:blipFill>
          <a:blip r:embed="rId5">
            <a:alphaModFix/>
          </a:blip>
          <a:stretch>
            <a:fillRect/>
          </a:stretch>
        </p:blipFill>
        <p:spPr>
          <a:xfrm>
            <a:off x="5962400" y="4754650"/>
            <a:ext cx="6781826" cy="2171975"/>
          </a:xfrm>
          <a:prstGeom prst="rect">
            <a:avLst/>
          </a:prstGeom>
          <a:noFill/>
          <a:ln>
            <a:noFill/>
          </a:ln>
        </p:spPr>
      </p:pic>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Shape 1773"/>
        <p:cNvGrpSpPr/>
        <p:nvPr/>
      </p:nvGrpSpPr>
      <p:grpSpPr>
        <a:xfrm>
          <a:off x="0" y="0"/>
          <a:ext cx="0" cy="0"/>
          <a:chOff x="0" y="0"/>
          <a:chExt cx="0" cy="0"/>
        </a:xfrm>
      </p:grpSpPr>
      <p:sp>
        <p:nvSpPr>
          <p:cNvPr id="1774" name="Google Shape;1774;p186"/>
          <p:cNvSpPr txBox="1">
            <a:spLocks noGrp="1"/>
          </p:cNvSpPr>
          <p:nvPr>
            <p:ph type="title" idx="4294967295"/>
          </p:nvPr>
        </p:nvSpPr>
        <p:spPr>
          <a:xfrm>
            <a:off x="277450" y="570400"/>
            <a:ext cx="9471300" cy="1167300"/>
          </a:xfrm>
          <a:prstGeom prst="rect">
            <a:avLst/>
          </a:prstGeom>
          <a:noFill/>
          <a:ln>
            <a:noFill/>
          </a:ln>
        </p:spPr>
        <p:txBody>
          <a:bodyPr spcFirstLastPara="1" wrap="square" lIns="91425" tIns="45700" rIns="91425" bIns="45700" anchor="ctr" anchorCtr="0">
            <a:noAutofit/>
          </a:bodyPr>
          <a:lstStyle/>
          <a:p>
            <a:pPr marL="0" lvl="0" indent="0" algn="l" rtl="0">
              <a:spcBef>
                <a:spcPts val="800"/>
              </a:spcBef>
              <a:spcAft>
                <a:spcPts val="0"/>
              </a:spcAft>
              <a:buClr>
                <a:schemeClr val="dk1"/>
              </a:buClr>
              <a:buSzPts val="1100"/>
              <a:buFont typeface="Arial"/>
              <a:buNone/>
            </a:pPr>
            <a:r>
              <a:rPr lang="en-US" sz="3600">
                <a:solidFill>
                  <a:srgbClr val="0070C0"/>
                </a:solidFill>
                <a:latin typeface="Montserrat SemiBold"/>
                <a:ea typeface="Montserrat SemiBold"/>
                <a:cs typeface="Montserrat SemiBold"/>
                <a:sym typeface="Montserrat SemiBold"/>
              </a:rPr>
              <a:t>DRIVING QUESTION BOARD </a:t>
            </a:r>
            <a:endParaRPr sz="3600">
              <a:solidFill>
                <a:srgbClr val="0070C0"/>
              </a:solidFill>
              <a:latin typeface="Montserrat SemiBold"/>
              <a:ea typeface="Montserrat SemiBold"/>
              <a:cs typeface="Montserrat SemiBold"/>
              <a:sym typeface="Montserrat SemiBold"/>
            </a:endParaRPr>
          </a:p>
        </p:txBody>
      </p:sp>
      <p:sp>
        <p:nvSpPr>
          <p:cNvPr id="1775" name="Google Shape;1775;p186"/>
          <p:cNvSpPr txBox="1">
            <a:spLocks noGrp="1"/>
          </p:cNvSpPr>
          <p:nvPr>
            <p:ph type="body" idx="4294967295"/>
          </p:nvPr>
        </p:nvSpPr>
        <p:spPr>
          <a:xfrm>
            <a:off x="389425" y="4109725"/>
            <a:ext cx="11249700" cy="1077900"/>
          </a:xfrm>
          <a:prstGeom prst="rect">
            <a:avLst/>
          </a:prstGeom>
          <a:noFill/>
          <a:ln>
            <a:noFill/>
          </a:ln>
        </p:spPr>
        <p:txBody>
          <a:bodyPr spcFirstLastPara="1" wrap="square" lIns="91425" tIns="45700" rIns="91425" bIns="45700" anchor="t" anchorCtr="0">
            <a:noAutofit/>
          </a:bodyPr>
          <a:lstStyle/>
          <a:p>
            <a:pPr marL="0" lvl="0" indent="0" algn="l" rtl="0">
              <a:spcBef>
                <a:spcPts val="800"/>
              </a:spcBef>
              <a:spcAft>
                <a:spcPts val="0"/>
              </a:spcAft>
              <a:buNone/>
            </a:pPr>
            <a:endParaRPr sz="4000" b="1" i="1"/>
          </a:p>
          <a:p>
            <a:pPr marL="0" lvl="0" indent="0" algn="l" rtl="0">
              <a:spcBef>
                <a:spcPts val="800"/>
              </a:spcBef>
              <a:spcAft>
                <a:spcPts val="0"/>
              </a:spcAft>
              <a:buNone/>
            </a:pPr>
            <a:endParaRPr sz="2400"/>
          </a:p>
          <a:p>
            <a:pPr marL="0" lvl="0" indent="0" algn="l" rtl="0">
              <a:spcBef>
                <a:spcPts val="800"/>
              </a:spcBef>
              <a:spcAft>
                <a:spcPts val="0"/>
              </a:spcAft>
              <a:buNone/>
            </a:pPr>
            <a:endParaRPr sz="2400"/>
          </a:p>
        </p:txBody>
      </p:sp>
      <p:sp>
        <p:nvSpPr>
          <p:cNvPr id="1776" name="Google Shape;1776;p186"/>
          <p:cNvSpPr txBox="1">
            <a:spLocks noGrp="1"/>
          </p:cNvSpPr>
          <p:nvPr>
            <p:ph type="ftr" idx="11"/>
          </p:nvPr>
        </p:nvSpPr>
        <p:spPr>
          <a:xfrm>
            <a:off x="3200400" y="6356350"/>
            <a:ext cx="5029200" cy="3651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a:t>© 2019 University Corporation for Atmospheric Research. All Rights Reserved </a:t>
            </a:r>
            <a:endParaRPr/>
          </a:p>
        </p:txBody>
      </p:sp>
      <p:sp>
        <p:nvSpPr>
          <p:cNvPr id="1777" name="Google Shape;1777;p186"/>
          <p:cNvSpPr txBox="1">
            <a:spLocks noGrp="1"/>
          </p:cNvSpPr>
          <p:nvPr>
            <p:ph type="body" idx="4294967295"/>
          </p:nvPr>
        </p:nvSpPr>
        <p:spPr>
          <a:xfrm>
            <a:off x="389425" y="2579325"/>
            <a:ext cx="7265700" cy="1992000"/>
          </a:xfrm>
          <a:prstGeom prst="rect">
            <a:avLst/>
          </a:prstGeom>
          <a:noFill/>
          <a:ln>
            <a:noFill/>
          </a:ln>
        </p:spPr>
        <p:txBody>
          <a:bodyPr spcFirstLastPara="1" wrap="square" lIns="91425" tIns="45700" rIns="91425" bIns="45700" anchor="t" anchorCtr="0">
            <a:noAutofit/>
          </a:bodyPr>
          <a:lstStyle/>
          <a:p>
            <a:pPr marL="457200" lvl="0" indent="-406400" algn="l" rtl="0">
              <a:lnSpc>
                <a:spcPct val="90000"/>
              </a:lnSpc>
              <a:spcBef>
                <a:spcPts val="0"/>
              </a:spcBef>
              <a:spcAft>
                <a:spcPts val="0"/>
              </a:spcAft>
              <a:buSzPts val="2800"/>
              <a:buChar char="•"/>
            </a:pPr>
            <a:r>
              <a:rPr lang="en-US"/>
              <a:t>What questions can we now answer?</a:t>
            </a:r>
            <a:endParaRPr/>
          </a:p>
          <a:p>
            <a:pPr marL="457200" lvl="0" indent="0" algn="l" rtl="0">
              <a:lnSpc>
                <a:spcPct val="90000"/>
              </a:lnSpc>
              <a:spcBef>
                <a:spcPts val="0"/>
              </a:spcBef>
              <a:spcAft>
                <a:spcPts val="0"/>
              </a:spcAft>
              <a:buNone/>
            </a:pPr>
            <a:endParaRPr/>
          </a:p>
          <a:p>
            <a:pPr marL="457200" lvl="0" indent="-406400" algn="l" rtl="0">
              <a:lnSpc>
                <a:spcPct val="90000"/>
              </a:lnSpc>
              <a:spcBef>
                <a:spcPts val="0"/>
              </a:spcBef>
              <a:spcAft>
                <a:spcPts val="0"/>
              </a:spcAft>
              <a:buSzPts val="2800"/>
              <a:buChar char="•"/>
            </a:pPr>
            <a:r>
              <a:rPr lang="en-US"/>
              <a:t>Do we want to add any new questions?</a:t>
            </a:r>
            <a:endParaRPr/>
          </a:p>
        </p:txBody>
      </p:sp>
      <p:pic>
        <p:nvPicPr>
          <p:cNvPr id="1778" name="Google Shape;1778;p186"/>
          <p:cNvPicPr preferRelativeResize="0"/>
          <p:nvPr/>
        </p:nvPicPr>
        <p:blipFill>
          <a:blip r:embed="rId3">
            <a:alphaModFix/>
          </a:blip>
          <a:stretch>
            <a:fillRect/>
          </a:stretch>
        </p:blipFill>
        <p:spPr>
          <a:xfrm>
            <a:off x="7348100" y="-4475"/>
            <a:ext cx="5667748" cy="3783101"/>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707"/>
        <p:cNvGrpSpPr/>
        <p:nvPr/>
      </p:nvGrpSpPr>
      <p:grpSpPr>
        <a:xfrm>
          <a:off x="0" y="0"/>
          <a:ext cx="0" cy="0"/>
          <a:chOff x="0" y="0"/>
          <a:chExt cx="0" cy="0"/>
        </a:xfrm>
      </p:grpSpPr>
      <p:sp>
        <p:nvSpPr>
          <p:cNvPr id="708" name="Google Shape;708;p88"/>
          <p:cNvSpPr txBox="1">
            <a:spLocks noGrp="1"/>
          </p:cNvSpPr>
          <p:nvPr>
            <p:ph type="body" idx="1"/>
          </p:nvPr>
        </p:nvSpPr>
        <p:spPr>
          <a:xfrm>
            <a:off x="838200" y="1710925"/>
            <a:ext cx="10515600" cy="47352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None/>
            </a:pPr>
            <a:r>
              <a:rPr lang="en-US" b="1"/>
              <a:t>Each card contains a misconception (eg, is FALSE!) </a:t>
            </a:r>
            <a:endParaRPr b="1"/>
          </a:p>
          <a:p>
            <a:pPr marL="0" lvl="0" indent="0" algn="l" rtl="0">
              <a:lnSpc>
                <a:spcPct val="115000"/>
              </a:lnSpc>
              <a:spcBef>
                <a:spcPts val="0"/>
              </a:spcBef>
              <a:spcAft>
                <a:spcPts val="0"/>
              </a:spcAft>
              <a:buNone/>
            </a:pPr>
            <a:endParaRPr sz="2400">
              <a:solidFill>
                <a:schemeClr val="dk1"/>
              </a:solidFill>
              <a:latin typeface="Arial"/>
              <a:ea typeface="Arial"/>
              <a:cs typeface="Arial"/>
              <a:sym typeface="Arial"/>
            </a:endParaRPr>
          </a:p>
          <a:p>
            <a:pPr marL="457200" lvl="0" indent="-381000" algn="l" rtl="0">
              <a:lnSpc>
                <a:spcPct val="115000"/>
              </a:lnSpc>
              <a:spcBef>
                <a:spcPts val="0"/>
              </a:spcBef>
              <a:spcAft>
                <a:spcPts val="0"/>
              </a:spcAft>
              <a:buClr>
                <a:srgbClr val="434343"/>
              </a:buClr>
              <a:buSzPts val="2400"/>
              <a:buAutoNum type="arabicPeriod"/>
            </a:pPr>
            <a:r>
              <a:rPr lang="en-US" sz="2400">
                <a:solidFill>
                  <a:srgbClr val="434343"/>
                </a:solidFill>
                <a:latin typeface="Arial"/>
                <a:ea typeface="Arial"/>
                <a:cs typeface="Arial"/>
                <a:sym typeface="Arial"/>
              </a:rPr>
              <a:t>Form Round Robin groups of four:</a:t>
            </a:r>
            <a:endParaRPr sz="2400">
              <a:solidFill>
                <a:srgbClr val="434343"/>
              </a:solidFill>
              <a:latin typeface="Arial"/>
              <a:ea typeface="Arial"/>
              <a:cs typeface="Arial"/>
              <a:sym typeface="Arial"/>
            </a:endParaRPr>
          </a:p>
          <a:p>
            <a:pPr marL="914400" lvl="1" indent="-381000" algn="l" rtl="0">
              <a:lnSpc>
                <a:spcPct val="115000"/>
              </a:lnSpc>
              <a:spcBef>
                <a:spcPts val="0"/>
              </a:spcBef>
              <a:spcAft>
                <a:spcPts val="0"/>
              </a:spcAft>
              <a:buClr>
                <a:srgbClr val="434343"/>
              </a:buClr>
              <a:buSzPts val="2400"/>
              <a:buChar char="●"/>
            </a:pPr>
            <a:r>
              <a:rPr lang="en-US">
                <a:solidFill>
                  <a:srgbClr val="434343"/>
                </a:solidFill>
                <a:latin typeface="Arial"/>
                <a:ea typeface="Arial"/>
                <a:cs typeface="Arial"/>
                <a:sym typeface="Arial"/>
              </a:rPr>
              <a:t>Take turns introducing yourself and reading your claim card aloud.</a:t>
            </a:r>
            <a:endParaRPr>
              <a:solidFill>
                <a:srgbClr val="434343"/>
              </a:solidFill>
              <a:latin typeface="Arial"/>
              <a:ea typeface="Arial"/>
              <a:cs typeface="Arial"/>
              <a:sym typeface="Arial"/>
            </a:endParaRPr>
          </a:p>
          <a:p>
            <a:pPr marL="457200" lvl="0" indent="-381000" algn="l" rtl="0">
              <a:lnSpc>
                <a:spcPct val="115000"/>
              </a:lnSpc>
              <a:spcBef>
                <a:spcPts val="0"/>
              </a:spcBef>
              <a:spcAft>
                <a:spcPts val="0"/>
              </a:spcAft>
              <a:buClr>
                <a:srgbClr val="434343"/>
              </a:buClr>
              <a:buSzPts val="2400"/>
              <a:buAutoNum type="arabicPeriod"/>
            </a:pPr>
            <a:r>
              <a:rPr lang="en-US" sz="2400">
                <a:solidFill>
                  <a:srgbClr val="434343"/>
                </a:solidFill>
                <a:latin typeface="Arial"/>
                <a:ea typeface="Arial"/>
                <a:cs typeface="Arial"/>
                <a:sym typeface="Arial"/>
              </a:rPr>
              <a:t>Options for discussion:</a:t>
            </a:r>
            <a:endParaRPr sz="2400">
              <a:solidFill>
                <a:srgbClr val="434343"/>
              </a:solidFill>
              <a:latin typeface="Arial"/>
              <a:ea typeface="Arial"/>
              <a:cs typeface="Arial"/>
              <a:sym typeface="Arial"/>
            </a:endParaRPr>
          </a:p>
          <a:p>
            <a:pPr marL="914400" lvl="1" indent="-381000" algn="l" rtl="0">
              <a:lnSpc>
                <a:spcPct val="115000"/>
              </a:lnSpc>
              <a:spcBef>
                <a:spcPts val="0"/>
              </a:spcBef>
              <a:spcAft>
                <a:spcPts val="0"/>
              </a:spcAft>
              <a:buClr>
                <a:srgbClr val="434343"/>
              </a:buClr>
              <a:buSzPts val="2400"/>
              <a:buFont typeface="Arial"/>
              <a:buChar char="●"/>
            </a:pPr>
            <a:r>
              <a:rPr lang="en-US">
                <a:solidFill>
                  <a:srgbClr val="434343"/>
                </a:solidFill>
                <a:latin typeface="Arial"/>
                <a:ea typeface="Arial"/>
                <a:cs typeface="Arial"/>
                <a:sym typeface="Arial"/>
              </a:rPr>
              <a:t>Why is the claim false and what should change to make it true? </a:t>
            </a:r>
            <a:endParaRPr>
              <a:solidFill>
                <a:srgbClr val="434343"/>
              </a:solidFill>
              <a:latin typeface="Arial"/>
              <a:ea typeface="Arial"/>
              <a:cs typeface="Arial"/>
              <a:sym typeface="Arial"/>
            </a:endParaRPr>
          </a:p>
          <a:p>
            <a:pPr marL="914400" lvl="1" indent="-381000" algn="l" rtl="0">
              <a:lnSpc>
                <a:spcPct val="115000"/>
              </a:lnSpc>
              <a:spcBef>
                <a:spcPts val="0"/>
              </a:spcBef>
              <a:spcAft>
                <a:spcPts val="0"/>
              </a:spcAft>
              <a:buClr>
                <a:srgbClr val="434343"/>
              </a:buClr>
              <a:buSzPts val="2400"/>
              <a:buChar char="●"/>
            </a:pPr>
            <a:r>
              <a:rPr lang="en-US">
                <a:solidFill>
                  <a:srgbClr val="434343"/>
                </a:solidFill>
                <a:latin typeface="Arial"/>
                <a:ea typeface="Arial"/>
                <a:cs typeface="Arial"/>
                <a:sym typeface="Arial"/>
              </a:rPr>
              <a:t>Which claims/concepts do your students struggle the most with? </a:t>
            </a:r>
            <a:endParaRPr>
              <a:solidFill>
                <a:srgbClr val="434343"/>
              </a:solidFill>
              <a:latin typeface="Arial"/>
              <a:ea typeface="Arial"/>
              <a:cs typeface="Arial"/>
              <a:sym typeface="Arial"/>
            </a:endParaRPr>
          </a:p>
          <a:p>
            <a:pPr marL="914400" lvl="1" indent="-381000" algn="l" rtl="0">
              <a:lnSpc>
                <a:spcPct val="115000"/>
              </a:lnSpc>
              <a:spcBef>
                <a:spcPts val="0"/>
              </a:spcBef>
              <a:spcAft>
                <a:spcPts val="0"/>
              </a:spcAft>
              <a:buClr>
                <a:srgbClr val="434343"/>
              </a:buClr>
              <a:buSzPts val="2400"/>
              <a:buChar char="●"/>
            </a:pPr>
            <a:r>
              <a:rPr lang="en-US">
                <a:solidFill>
                  <a:srgbClr val="434343"/>
                </a:solidFill>
                <a:latin typeface="Arial"/>
                <a:ea typeface="Arial"/>
                <a:cs typeface="Arial"/>
                <a:sym typeface="Arial"/>
              </a:rPr>
              <a:t>Which concepts are most challenging to teach, and why?</a:t>
            </a:r>
            <a:endParaRPr>
              <a:solidFill>
                <a:srgbClr val="434343"/>
              </a:solidFill>
              <a:latin typeface="Arial"/>
              <a:ea typeface="Arial"/>
              <a:cs typeface="Arial"/>
              <a:sym typeface="Arial"/>
            </a:endParaRPr>
          </a:p>
          <a:p>
            <a:pPr marL="457200" lvl="0" indent="-381000" algn="l" rtl="0">
              <a:lnSpc>
                <a:spcPct val="115000"/>
              </a:lnSpc>
              <a:spcBef>
                <a:spcPts val="0"/>
              </a:spcBef>
              <a:spcAft>
                <a:spcPts val="0"/>
              </a:spcAft>
              <a:buClr>
                <a:srgbClr val="434343"/>
              </a:buClr>
              <a:buSzPts val="2400"/>
              <a:buAutoNum type="arabicPeriod"/>
            </a:pPr>
            <a:r>
              <a:rPr lang="en-US" sz="2400">
                <a:solidFill>
                  <a:srgbClr val="434343"/>
                </a:solidFill>
                <a:latin typeface="Arial"/>
                <a:ea typeface="Arial"/>
                <a:cs typeface="Arial"/>
                <a:sym typeface="Arial"/>
              </a:rPr>
              <a:t>After everyone has had a turn to share and discuss, form a new group of four and repeat the round robin process.</a:t>
            </a:r>
            <a:endParaRPr sz="2400">
              <a:solidFill>
                <a:srgbClr val="434343"/>
              </a:solidFill>
            </a:endParaRPr>
          </a:p>
          <a:p>
            <a:pPr marL="228600" lvl="0" indent="-50800" algn="l" rtl="0">
              <a:lnSpc>
                <a:spcPct val="90000"/>
              </a:lnSpc>
              <a:spcBef>
                <a:spcPts val="0"/>
              </a:spcBef>
              <a:spcAft>
                <a:spcPts val="0"/>
              </a:spcAft>
              <a:buClr>
                <a:srgbClr val="595857"/>
              </a:buClr>
              <a:buSzPts val="2800"/>
              <a:buNone/>
            </a:pPr>
            <a:endParaRPr/>
          </a:p>
        </p:txBody>
      </p:sp>
      <p:sp>
        <p:nvSpPr>
          <p:cNvPr id="709" name="Google Shape;709;p88"/>
          <p:cNvSpPr txBox="1">
            <a:spLocks noGrp="1"/>
          </p:cNvSpPr>
          <p:nvPr>
            <p:ph type="ftr" idx="11"/>
          </p:nvPr>
        </p:nvSpPr>
        <p:spPr>
          <a:xfrm>
            <a:off x="850900" y="6356350"/>
            <a:ext cx="5029200" cy="3651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a:t>© 2019 University Corporation for Atmospheric Research. All Rights Reserved </a:t>
            </a:r>
            <a:endParaRPr/>
          </a:p>
        </p:txBody>
      </p:sp>
      <p:pic>
        <p:nvPicPr>
          <p:cNvPr id="710" name="Google Shape;710;p88"/>
          <p:cNvPicPr preferRelativeResize="0"/>
          <p:nvPr/>
        </p:nvPicPr>
        <p:blipFill>
          <a:blip r:embed="rId3">
            <a:alphaModFix/>
          </a:blip>
          <a:stretch>
            <a:fillRect/>
          </a:stretch>
        </p:blipFill>
        <p:spPr>
          <a:xfrm>
            <a:off x="9751003" y="744278"/>
            <a:ext cx="2219075" cy="2003175"/>
          </a:xfrm>
          <a:prstGeom prst="rect">
            <a:avLst/>
          </a:prstGeom>
          <a:noFill/>
          <a:ln>
            <a:noFill/>
          </a:ln>
        </p:spPr>
      </p:pic>
      <p:sp>
        <p:nvSpPr>
          <p:cNvPr id="711" name="Google Shape;711;p88"/>
          <p:cNvSpPr txBox="1">
            <a:spLocks noGrp="1"/>
          </p:cNvSpPr>
          <p:nvPr>
            <p:ph type="title"/>
          </p:nvPr>
        </p:nvSpPr>
        <p:spPr>
          <a:xfrm>
            <a:off x="838200" y="385225"/>
            <a:ext cx="105156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a:t>Get to know each other</a:t>
            </a:r>
            <a:endParaRP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Shape 1782"/>
        <p:cNvGrpSpPr/>
        <p:nvPr/>
      </p:nvGrpSpPr>
      <p:grpSpPr>
        <a:xfrm>
          <a:off x="0" y="0"/>
          <a:ext cx="0" cy="0"/>
          <a:chOff x="0" y="0"/>
          <a:chExt cx="0" cy="0"/>
        </a:xfrm>
      </p:grpSpPr>
      <p:sp>
        <p:nvSpPr>
          <p:cNvPr id="1783" name="Google Shape;1783;p187"/>
          <p:cNvSpPr txBox="1">
            <a:spLocks noGrp="1"/>
          </p:cNvSpPr>
          <p:nvPr>
            <p:ph type="title"/>
          </p:nvPr>
        </p:nvSpPr>
        <p:spPr>
          <a:xfrm>
            <a:off x="838200" y="291675"/>
            <a:ext cx="10515600" cy="994500"/>
          </a:xfrm>
          <a:prstGeom prst="rect">
            <a:avLst/>
          </a:prstGeom>
          <a:noFill/>
          <a:ln>
            <a:noFill/>
          </a:ln>
        </p:spPr>
        <p:txBody>
          <a:bodyPr spcFirstLastPara="1" wrap="square" lIns="91425" tIns="45700" rIns="91425" bIns="45700" anchor="ctr" anchorCtr="0">
            <a:noAutofit/>
          </a:bodyPr>
          <a:lstStyle/>
          <a:p>
            <a:pPr marL="457200" lvl="0" indent="0" algn="ctr" rtl="0">
              <a:spcBef>
                <a:spcPts val="0"/>
              </a:spcBef>
              <a:spcAft>
                <a:spcPts val="0"/>
              </a:spcAft>
              <a:buClr>
                <a:schemeClr val="dk1"/>
              </a:buClr>
              <a:buSzPts val="1100"/>
              <a:buFont typeface="Arial"/>
              <a:buNone/>
            </a:pPr>
            <a:r>
              <a:rPr lang="en-US" sz="3600">
                <a:latin typeface="Raleway"/>
                <a:ea typeface="Raleway"/>
                <a:cs typeface="Raleway"/>
                <a:sym typeface="Raleway"/>
              </a:rPr>
              <a:t>Model Idea Tracker</a:t>
            </a:r>
            <a:endParaRPr sz="3600"/>
          </a:p>
        </p:txBody>
      </p:sp>
      <p:sp>
        <p:nvSpPr>
          <p:cNvPr id="1784" name="Google Shape;1784;p187"/>
          <p:cNvSpPr txBox="1">
            <a:spLocks noGrp="1"/>
          </p:cNvSpPr>
          <p:nvPr>
            <p:ph type="body" idx="1"/>
          </p:nvPr>
        </p:nvSpPr>
        <p:spPr>
          <a:xfrm>
            <a:off x="838200" y="1847850"/>
            <a:ext cx="10515600" cy="4351200"/>
          </a:xfrm>
          <a:prstGeom prst="rect">
            <a:avLst/>
          </a:prstGeom>
          <a:noFill/>
          <a:ln>
            <a:noFill/>
          </a:ln>
        </p:spPr>
        <p:txBody>
          <a:bodyPr spcFirstLastPara="1" wrap="square" lIns="91425" tIns="45700" rIns="91425" bIns="45700" anchor="t" anchorCtr="0">
            <a:noAutofit/>
          </a:bodyPr>
          <a:lstStyle/>
          <a:p>
            <a:pPr marL="457200" lvl="0" indent="-342900" algn="l" rtl="0">
              <a:spcBef>
                <a:spcPts val="0"/>
              </a:spcBef>
              <a:spcAft>
                <a:spcPts val="0"/>
              </a:spcAft>
              <a:buSzPts val="1800"/>
              <a:buChar char="•"/>
            </a:pPr>
            <a:r>
              <a:rPr lang="en-US"/>
              <a:t>What ideas do we agree should be added to the Model Idea Tracker?</a:t>
            </a:r>
            <a:endParaRPr/>
          </a:p>
          <a:p>
            <a:pPr marL="457200" lvl="0" indent="0" algn="l" rtl="0">
              <a:spcBef>
                <a:spcPts val="0"/>
              </a:spcBef>
              <a:spcAft>
                <a:spcPts val="0"/>
              </a:spcAft>
              <a:buNone/>
            </a:pPr>
            <a:endParaRPr sz="2400" i="1"/>
          </a:p>
          <a:p>
            <a:pPr marL="0" lvl="0" indent="0" algn="l" rtl="0">
              <a:spcBef>
                <a:spcPts val="0"/>
              </a:spcBef>
              <a:spcAft>
                <a:spcPts val="0"/>
              </a:spcAft>
              <a:buNone/>
            </a:pPr>
            <a:endParaRPr i="1"/>
          </a:p>
          <a:p>
            <a:pPr marL="457200" lvl="0" indent="0" algn="l" rtl="0">
              <a:spcBef>
                <a:spcPts val="0"/>
              </a:spcBef>
              <a:spcAft>
                <a:spcPts val="0"/>
              </a:spcAft>
              <a:buNone/>
            </a:pPr>
            <a:endParaRPr/>
          </a:p>
          <a:p>
            <a:pPr marL="0" lvl="0" indent="0" algn="l" rtl="0">
              <a:spcBef>
                <a:spcPts val="0"/>
              </a:spcBef>
              <a:spcAft>
                <a:spcPts val="0"/>
              </a:spcAft>
              <a:buNone/>
            </a:pPr>
            <a:endParaRPr/>
          </a:p>
        </p:txBody>
      </p:sp>
      <p:sp>
        <p:nvSpPr>
          <p:cNvPr id="1785" name="Google Shape;1785;p187"/>
          <p:cNvSpPr txBox="1">
            <a:spLocks noGrp="1"/>
          </p:cNvSpPr>
          <p:nvPr>
            <p:ph type="ftr" idx="11"/>
          </p:nvPr>
        </p:nvSpPr>
        <p:spPr>
          <a:xfrm>
            <a:off x="850900" y="6356350"/>
            <a:ext cx="5029200" cy="3651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a:t>© 2019 University Corporation for Atmospheric Research. All Rights Reserved </a:t>
            </a:r>
            <a:endParaRPr/>
          </a:p>
        </p:txBody>
      </p:sp>
      <p:pic>
        <p:nvPicPr>
          <p:cNvPr id="1786" name="Google Shape;1786;p187"/>
          <p:cNvPicPr preferRelativeResize="0"/>
          <p:nvPr/>
        </p:nvPicPr>
        <p:blipFill>
          <a:blip r:embed="rId3">
            <a:alphaModFix/>
          </a:blip>
          <a:stretch>
            <a:fillRect/>
          </a:stretch>
        </p:blipFill>
        <p:spPr>
          <a:xfrm>
            <a:off x="2868249" y="291674"/>
            <a:ext cx="994500" cy="994500"/>
          </a:xfrm>
          <a:prstGeom prst="rect">
            <a:avLst/>
          </a:prstGeom>
          <a:noFill/>
          <a:ln>
            <a:noFill/>
          </a:ln>
        </p:spPr>
      </p:pic>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Shape 1791"/>
        <p:cNvGrpSpPr/>
        <p:nvPr/>
      </p:nvGrpSpPr>
      <p:grpSpPr>
        <a:xfrm>
          <a:off x="0" y="0"/>
          <a:ext cx="0" cy="0"/>
          <a:chOff x="0" y="0"/>
          <a:chExt cx="0" cy="0"/>
        </a:xfrm>
      </p:grpSpPr>
      <p:pic>
        <p:nvPicPr>
          <p:cNvPr id="1792" name="Google Shape;1792;p188"/>
          <p:cNvPicPr preferRelativeResize="0"/>
          <p:nvPr/>
        </p:nvPicPr>
        <p:blipFill>
          <a:blip r:embed="rId3">
            <a:alphaModFix/>
          </a:blip>
          <a:stretch>
            <a:fillRect/>
          </a:stretch>
        </p:blipFill>
        <p:spPr>
          <a:xfrm>
            <a:off x="7491050" y="128950"/>
            <a:ext cx="4514850" cy="2724150"/>
          </a:xfrm>
          <a:prstGeom prst="rect">
            <a:avLst/>
          </a:prstGeom>
          <a:noFill/>
          <a:ln>
            <a:noFill/>
          </a:ln>
        </p:spPr>
      </p:pic>
      <p:sp>
        <p:nvSpPr>
          <p:cNvPr id="1793" name="Google Shape;1793;p188"/>
          <p:cNvSpPr txBox="1">
            <a:spLocks noGrp="1"/>
          </p:cNvSpPr>
          <p:nvPr>
            <p:ph type="title"/>
          </p:nvPr>
        </p:nvSpPr>
        <p:spPr>
          <a:xfrm>
            <a:off x="154725" y="365125"/>
            <a:ext cx="51471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a:t>Sensemaking</a:t>
            </a:r>
            <a:endParaRPr/>
          </a:p>
        </p:txBody>
      </p:sp>
      <p:sp>
        <p:nvSpPr>
          <p:cNvPr id="1794" name="Google Shape;1794;p188"/>
          <p:cNvSpPr txBox="1">
            <a:spLocks noGrp="1"/>
          </p:cNvSpPr>
          <p:nvPr>
            <p:ph type="body" idx="1"/>
          </p:nvPr>
        </p:nvSpPr>
        <p:spPr>
          <a:xfrm>
            <a:off x="0" y="2362075"/>
            <a:ext cx="11353800" cy="4348500"/>
          </a:xfrm>
          <a:prstGeom prst="rect">
            <a:avLst/>
          </a:prstGeom>
        </p:spPr>
        <p:txBody>
          <a:bodyPr spcFirstLastPara="1" wrap="square" lIns="91425" tIns="45700" rIns="91425" bIns="45700" anchor="t" anchorCtr="0">
            <a:noAutofit/>
          </a:bodyPr>
          <a:lstStyle/>
          <a:p>
            <a:pPr marL="457200" lvl="0" indent="-342900" algn="l" rtl="0">
              <a:spcBef>
                <a:spcPts val="1000"/>
              </a:spcBef>
              <a:spcAft>
                <a:spcPts val="0"/>
              </a:spcAft>
              <a:buSzPts val="1800"/>
              <a:buChar char="•"/>
            </a:pPr>
            <a:r>
              <a:rPr lang="en-US"/>
              <a:t>How are you </a:t>
            </a:r>
            <a:r>
              <a:rPr lang="en-US">
                <a:solidFill>
                  <a:srgbClr val="1155CC"/>
                </a:solidFill>
              </a:rPr>
              <a:t>connect</a:t>
            </a:r>
            <a:r>
              <a:rPr lang="en-US"/>
              <a:t>ing with the content?</a:t>
            </a:r>
            <a:endParaRPr/>
          </a:p>
          <a:p>
            <a:pPr marL="0" lvl="0" indent="0" algn="l" rtl="0">
              <a:spcBef>
                <a:spcPts val="1000"/>
              </a:spcBef>
              <a:spcAft>
                <a:spcPts val="0"/>
              </a:spcAft>
              <a:buNone/>
            </a:pPr>
            <a:endParaRPr/>
          </a:p>
          <a:p>
            <a:pPr marL="457200" lvl="0" indent="-342900" algn="l" rtl="0">
              <a:spcBef>
                <a:spcPts val="1000"/>
              </a:spcBef>
              <a:spcAft>
                <a:spcPts val="0"/>
              </a:spcAft>
              <a:buSzPts val="1800"/>
              <a:buChar char="•"/>
            </a:pPr>
            <a:r>
              <a:rPr lang="en-US"/>
              <a:t>Did any new ideas come up for you? How could these activities fit in to what you already do and </a:t>
            </a:r>
            <a:r>
              <a:rPr lang="en-US">
                <a:solidFill>
                  <a:srgbClr val="1155CC"/>
                </a:solidFill>
              </a:rPr>
              <a:t>extend</a:t>
            </a:r>
            <a:r>
              <a:rPr lang="en-US"/>
              <a:t> them?</a:t>
            </a:r>
            <a:endParaRPr/>
          </a:p>
          <a:p>
            <a:pPr marL="0" lvl="0" indent="0" algn="l" rtl="0">
              <a:spcBef>
                <a:spcPts val="1000"/>
              </a:spcBef>
              <a:spcAft>
                <a:spcPts val="0"/>
              </a:spcAft>
              <a:buNone/>
            </a:pPr>
            <a:endParaRPr/>
          </a:p>
          <a:p>
            <a:pPr marL="457200" lvl="0" indent="-342900" algn="l" rtl="0">
              <a:spcBef>
                <a:spcPts val="1000"/>
              </a:spcBef>
              <a:spcAft>
                <a:spcPts val="0"/>
              </a:spcAft>
              <a:buSzPts val="1800"/>
              <a:buChar char="•"/>
            </a:pPr>
            <a:r>
              <a:rPr lang="en-US"/>
              <a:t>What are you wondering about now?</a:t>
            </a:r>
            <a:endParaRPr/>
          </a:p>
          <a:p>
            <a:pPr marL="914400" lvl="1" indent="-342900" algn="l" rtl="0">
              <a:spcBef>
                <a:spcPts val="0"/>
              </a:spcBef>
              <a:spcAft>
                <a:spcPts val="0"/>
              </a:spcAft>
              <a:buSzPts val="1800"/>
              <a:buChar char="•"/>
            </a:pPr>
            <a:r>
              <a:rPr lang="en-US"/>
              <a:t>Where do students get stuck?</a:t>
            </a:r>
            <a:endParaRPr/>
          </a:p>
          <a:p>
            <a:pPr marL="914400" lvl="1" indent="-342900" algn="l" rtl="0">
              <a:spcBef>
                <a:spcPts val="0"/>
              </a:spcBef>
              <a:spcAft>
                <a:spcPts val="0"/>
              </a:spcAft>
              <a:buSzPts val="1800"/>
              <a:buChar char="•"/>
            </a:pPr>
            <a:r>
              <a:rPr lang="en-US"/>
              <a:t>What misconceptions do they (we) hold?</a:t>
            </a:r>
            <a:endParaRPr/>
          </a:p>
          <a:p>
            <a:pPr marL="914400" lvl="1" indent="-342900" algn="l" rtl="0">
              <a:spcBef>
                <a:spcPts val="0"/>
              </a:spcBef>
              <a:spcAft>
                <a:spcPts val="0"/>
              </a:spcAft>
              <a:buSzPts val="1800"/>
              <a:buChar char="•"/>
            </a:pPr>
            <a:r>
              <a:rPr lang="en-US"/>
              <a:t>What </a:t>
            </a:r>
            <a:r>
              <a:rPr lang="en-US">
                <a:solidFill>
                  <a:srgbClr val="1155CC"/>
                </a:solidFill>
              </a:rPr>
              <a:t>challenges</a:t>
            </a:r>
            <a:r>
              <a:rPr lang="en-US"/>
              <a:t> come up for you?</a:t>
            </a:r>
            <a:endParaRPr/>
          </a:p>
          <a:p>
            <a:pPr marL="0" lvl="0" indent="0" algn="l" rtl="0">
              <a:spcBef>
                <a:spcPts val="1000"/>
              </a:spcBef>
              <a:spcAft>
                <a:spcPts val="0"/>
              </a:spcAft>
              <a:buNone/>
            </a:pPr>
            <a:endParaRP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Shape 1798"/>
        <p:cNvGrpSpPr/>
        <p:nvPr/>
      </p:nvGrpSpPr>
      <p:grpSpPr>
        <a:xfrm>
          <a:off x="0" y="0"/>
          <a:ext cx="0" cy="0"/>
          <a:chOff x="0" y="0"/>
          <a:chExt cx="0" cy="0"/>
        </a:xfrm>
      </p:grpSpPr>
      <p:sp>
        <p:nvSpPr>
          <p:cNvPr id="1799" name="Google Shape;1799;p189"/>
          <p:cNvSpPr txBox="1">
            <a:spLocks noGrp="1"/>
          </p:cNvSpPr>
          <p:nvPr>
            <p:ph type="title"/>
          </p:nvPr>
        </p:nvSpPr>
        <p:spPr>
          <a:xfrm>
            <a:off x="1231900" y="381000"/>
            <a:ext cx="8889300" cy="1803900"/>
          </a:xfrm>
          <a:prstGeom prst="rect">
            <a:avLst/>
          </a:prstGeom>
          <a:noFill/>
          <a:ln>
            <a:noFill/>
          </a:ln>
        </p:spPr>
        <p:txBody>
          <a:bodyPr spcFirstLastPara="1" wrap="square" lIns="91425" tIns="45700" rIns="91425" bIns="45700" anchor="ctr" anchorCtr="0">
            <a:noAutofit/>
          </a:bodyPr>
          <a:lstStyle/>
          <a:p>
            <a:pPr marL="0" lvl="0" indent="0" algn="l" rtl="0">
              <a:spcBef>
                <a:spcPts val="800"/>
              </a:spcBef>
              <a:spcAft>
                <a:spcPts val="0"/>
              </a:spcAft>
              <a:buClr>
                <a:schemeClr val="dk1"/>
              </a:buClr>
              <a:buSzPts val="1100"/>
              <a:buFont typeface="Arial"/>
              <a:buNone/>
            </a:pPr>
            <a:r>
              <a:rPr lang="en-US"/>
              <a:t>GLOBE Atmosphere Certification</a:t>
            </a:r>
            <a:endParaRPr/>
          </a:p>
        </p:txBody>
      </p:sp>
      <p:sp>
        <p:nvSpPr>
          <p:cNvPr id="1800" name="Google Shape;1800;p189"/>
          <p:cNvSpPr txBox="1">
            <a:spLocks noGrp="1"/>
          </p:cNvSpPr>
          <p:nvPr>
            <p:ph type="ftr" idx="11"/>
          </p:nvPr>
        </p:nvSpPr>
        <p:spPr>
          <a:xfrm>
            <a:off x="850900" y="6356350"/>
            <a:ext cx="5029200" cy="3651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a:t>© 2019 University Corporation for Atmospheric Research. All Rights Reserved </a:t>
            </a:r>
            <a:endParaRPr/>
          </a:p>
        </p:txBody>
      </p:sp>
      <p:pic>
        <p:nvPicPr>
          <p:cNvPr id="1801" name="Google Shape;1801;p189"/>
          <p:cNvPicPr preferRelativeResize="0"/>
          <p:nvPr/>
        </p:nvPicPr>
        <p:blipFill>
          <a:blip r:embed="rId3">
            <a:alphaModFix/>
          </a:blip>
          <a:stretch>
            <a:fillRect/>
          </a:stretch>
        </p:blipFill>
        <p:spPr>
          <a:xfrm>
            <a:off x="3207775" y="2090200"/>
            <a:ext cx="5171325" cy="4133150"/>
          </a:xfrm>
          <a:prstGeom prst="rect">
            <a:avLst/>
          </a:prstGeom>
          <a:noFill/>
          <a:ln>
            <a:noFill/>
          </a:ln>
        </p:spPr>
      </p:pic>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Shape 1805"/>
        <p:cNvGrpSpPr/>
        <p:nvPr/>
      </p:nvGrpSpPr>
      <p:grpSpPr>
        <a:xfrm>
          <a:off x="0" y="0"/>
          <a:ext cx="0" cy="0"/>
          <a:chOff x="0" y="0"/>
          <a:chExt cx="0" cy="0"/>
        </a:xfrm>
      </p:grpSpPr>
      <p:sp>
        <p:nvSpPr>
          <p:cNvPr id="1806" name="Google Shape;1806;p190"/>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Autofit/>
          </a:bodyPr>
          <a:lstStyle/>
          <a:p>
            <a:pPr marL="228600" lvl="0" indent="-50800" algn="l" rtl="0">
              <a:spcBef>
                <a:spcPts val="0"/>
              </a:spcBef>
              <a:spcAft>
                <a:spcPts val="0"/>
              </a:spcAft>
              <a:buClr>
                <a:srgbClr val="595857"/>
              </a:buClr>
              <a:buSzPts val="2800"/>
              <a:buFont typeface="Arial"/>
              <a:buNone/>
            </a:pPr>
            <a:r>
              <a:rPr lang="en-US" sz="4800">
                <a:solidFill>
                  <a:srgbClr val="1679CA"/>
                </a:solidFill>
                <a:latin typeface="Montserrat SemiBold"/>
                <a:ea typeface="Montserrat SemiBold"/>
                <a:cs typeface="Montserrat SemiBold"/>
                <a:sym typeface="Montserrat SemiBold"/>
              </a:rPr>
              <a:t>SNOWBALL FIGHT!</a:t>
            </a:r>
            <a:endParaRPr sz="4800">
              <a:solidFill>
                <a:srgbClr val="1679CA"/>
              </a:solidFill>
              <a:latin typeface="Montserrat SemiBold"/>
              <a:ea typeface="Montserrat SemiBold"/>
              <a:cs typeface="Montserrat SemiBold"/>
              <a:sym typeface="Montserrat SemiBold"/>
            </a:endParaRPr>
          </a:p>
        </p:txBody>
      </p:sp>
      <p:sp>
        <p:nvSpPr>
          <p:cNvPr id="1807" name="Google Shape;1807;p190"/>
          <p:cNvSpPr txBox="1">
            <a:spLocks noGrp="1"/>
          </p:cNvSpPr>
          <p:nvPr>
            <p:ph type="body" idx="1"/>
          </p:nvPr>
        </p:nvSpPr>
        <p:spPr>
          <a:xfrm>
            <a:off x="838200" y="1847850"/>
            <a:ext cx="6991800" cy="43512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Write down:</a:t>
            </a:r>
            <a:endParaRPr/>
          </a:p>
          <a:p>
            <a:pPr marL="0" lvl="0" indent="0" algn="l" rtl="0">
              <a:spcBef>
                <a:spcPts val="0"/>
              </a:spcBef>
              <a:spcAft>
                <a:spcPts val="0"/>
              </a:spcAft>
              <a:buNone/>
            </a:pPr>
            <a:endParaRPr/>
          </a:p>
          <a:p>
            <a:pPr marL="457200" lvl="0" indent="-342900" algn="l" rtl="0">
              <a:spcBef>
                <a:spcPts val="0"/>
              </a:spcBef>
              <a:spcAft>
                <a:spcPts val="0"/>
              </a:spcAft>
              <a:buSzPts val="1800"/>
              <a:buChar char="•"/>
            </a:pPr>
            <a:r>
              <a:rPr lang="en-US"/>
              <a:t>a question that you still have about weather or the curriculum</a:t>
            </a:r>
            <a:endParaRPr/>
          </a:p>
          <a:p>
            <a:pPr marL="0" lvl="0" indent="0" algn="l" rtl="0">
              <a:spcBef>
                <a:spcPts val="0"/>
              </a:spcBef>
              <a:spcAft>
                <a:spcPts val="0"/>
              </a:spcAft>
              <a:buNone/>
            </a:pPr>
            <a:endParaRPr/>
          </a:p>
          <a:p>
            <a:pPr marL="457200" lvl="0" indent="-342900" algn="l" rtl="0">
              <a:spcBef>
                <a:spcPts val="0"/>
              </a:spcBef>
              <a:spcAft>
                <a:spcPts val="0"/>
              </a:spcAft>
              <a:buSzPts val="1800"/>
              <a:buChar char="•"/>
            </a:pPr>
            <a:r>
              <a:rPr lang="en-US"/>
              <a:t>what your biggest take-away is from today</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1808" name="Google Shape;1808;p190"/>
          <p:cNvSpPr txBox="1">
            <a:spLocks noGrp="1"/>
          </p:cNvSpPr>
          <p:nvPr>
            <p:ph type="ftr" idx="11"/>
          </p:nvPr>
        </p:nvSpPr>
        <p:spPr>
          <a:xfrm>
            <a:off x="850900" y="6356350"/>
            <a:ext cx="5029200" cy="3651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a:t>© 2019 University Corporation for Atmospheric Research. All Rights Reserved </a:t>
            </a:r>
            <a:endParaRPr/>
          </a:p>
        </p:txBody>
      </p:sp>
      <p:pic>
        <p:nvPicPr>
          <p:cNvPr id="1809" name="Google Shape;1809;p190"/>
          <p:cNvPicPr preferRelativeResize="0"/>
          <p:nvPr/>
        </p:nvPicPr>
        <p:blipFill>
          <a:blip r:embed="rId3">
            <a:alphaModFix/>
          </a:blip>
          <a:stretch>
            <a:fillRect/>
          </a:stretch>
        </p:blipFill>
        <p:spPr>
          <a:xfrm rot="-921763">
            <a:off x="6565903" y="92050"/>
            <a:ext cx="6236494" cy="6858001"/>
          </a:xfrm>
          <a:prstGeom prst="rect">
            <a:avLst/>
          </a:prstGeom>
          <a:noFill/>
          <a:ln>
            <a:noFill/>
          </a:ln>
        </p:spPr>
      </p:pic>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Shape 1814"/>
        <p:cNvGrpSpPr/>
        <p:nvPr/>
      </p:nvGrpSpPr>
      <p:grpSpPr>
        <a:xfrm>
          <a:off x="0" y="0"/>
          <a:ext cx="0" cy="0"/>
          <a:chOff x="0" y="0"/>
          <a:chExt cx="0" cy="0"/>
        </a:xfrm>
      </p:grpSpPr>
      <p:sp>
        <p:nvSpPr>
          <p:cNvPr id="1815" name="Google Shape;1815;p191"/>
          <p:cNvSpPr txBox="1">
            <a:spLocks noGrp="1"/>
          </p:cNvSpPr>
          <p:nvPr>
            <p:ph type="title"/>
          </p:nvPr>
        </p:nvSpPr>
        <p:spPr>
          <a:xfrm>
            <a:off x="838200" y="365125"/>
            <a:ext cx="105156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endParaRPr/>
          </a:p>
        </p:txBody>
      </p:sp>
      <p:sp>
        <p:nvSpPr>
          <p:cNvPr id="1816" name="Google Shape;1816;p191"/>
          <p:cNvSpPr txBox="1">
            <a:spLocks noGrp="1"/>
          </p:cNvSpPr>
          <p:nvPr>
            <p:ph type="body" idx="1"/>
          </p:nvPr>
        </p:nvSpPr>
        <p:spPr>
          <a:xfrm>
            <a:off x="838200" y="1825625"/>
            <a:ext cx="10515600" cy="43512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n-US"/>
              <a:t>end Day 2</a:t>
            </a:r>
            <a:endParaRP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Shape 1821"/>
        <p:cNvGrpSpPr/>
        <p:nvPr/>
      </p:nvGrpSpPr>
      <p:grpSpPr>
        <a:xfrm>
          <a:off x="0" y="0"/>
          <a:ext cx="0" cy="0"/>
          <a:chOff x="0" y="0"/>
          <a:chExt cx="0" cy="0"/>
        </a:xfrm>
      </p:grpSpPr>
      <p:sp>
        <p:nvSpPr>
          <p:cNvPr id="1822" name="Google Shape;1822;p192"/>
          <p:cNvSpPr txBox="1">
            <a:spLocks noGrp="1"/>
          </p:cNvSpPr>
          <p:nvPr>
            <p:ph type="ctrTitle"/>
          </p:nvPr>
        </p:nvSpPr>
        <p:spPr>
          <a:xfrm>
            <a:off x="1524000" y="427178"/>
            <a:ext cx="9144000" cy="2387700"/>
          </a:xfrm>
          <a:prstGeom prst="rect">
            <a:avLst/>
          </a:prstGeom>
        </p:spPr>
        <p:txBody>
          <a:bodyPr spcFirstLastPara="1" wrap="square" lIns="91425" tIns="45700" rIns="91425" bIns="45700" anchor="b" anchorCtr="0">
            <a:noAutofit/>
          </a:bodyPr>
          <a:lstStyle/>
          <a:p>
            <a:pPr marL="0" lvl="0" indent="0" algn="ctr" rtl="0">
              <a:spcBef>
                <a:spcPts val="0"/>
              </a:spcBef>
              <a:spcAft>
                <a:spcPts val="0"/>
              </a:spcAft>
              <a:buNone/>
            </a:pPr>
            <a:r>
              <a:rPr lang="en-US"/>
              <a:t>Welcome to Day 3</a:t>
            </a:r>
            <a:endParaRPr/>
          </a:p>
        </p:txBody>
      </p:sp>
      <p:sp>
        <p:nvSpPr>
          <p:cNvPr id="1823" name="Google Shape;1823;p192"/>
          <p:cNvSpPr txBox="1">
            <a:spLocks noGrp="1"/>
          </p:cNvSpPr>
          <p:nvPr>
            <p:ph type="subTitle" idx="1"/>
          </p:nvPr>
        </p:nvSpPr>
        <p:spPr>
          <a:xfrm>
            <a:off x="2246489" y="2872563"/>
            <a:ext cx="7698900" cy="1655700"/>
          </a:xfrm>
          <a:prstGeom prst="rect">
            <a:avLst/>
          </a:prstGeom>
        </p:spPr>
        <p:txBody>
          <a:bodyPr spcFirstLastPara="1" wrap="square" lIns="91425" tIns="45700" rIns="91425" bIns="45700" anchor="t" anchorCtr="0">
            <a:noAutofit/>
          </a:bodyPr>
          <a:lstStyle/>
          <a:p>
            <a:pPr marL="0" lvl="0" indent="0" algn="ctr" rtl="0">
              <a:spcBef>
                <a:spcPts val="1000"/>
              </a:spcBef>
              <a:spcAft>
                <a:spcPts val="0"/>
              </a:spcAft>
              <a:buNone/>
            </a:pPr>
            <a:r>
              <a:rPr lang="en-US"/>
              <a:t>GLOBE Weather</a:t>
            </a:r>
            <a:endParaRP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Shape 1828"/>
        <p:cNvGrpSpPr/>
        <p:nvPr/>
      </p:nvGrpSpPr>
      <p:grpSpPr>
        <a:xfrm>
          <a:off x="0" y="0"/>
          <a:ext cx="0" cy="0"/>
          <a:chOff x="0" y="0"/>
          <a:chExt cx="0" cy="0"/>
        </a:xfrm>
      </p:grpSpPr>
      <p:sp>
        <p:nvSpPr>
          <p:cNvPr id="1829" name="Google Shape;1829;p193"/>
          <p:cNvSpPr txBox="1">
            <a:spLocks noGrp="1"/>
          </p:cNvSpPr>
          <p:nvPr>
            <p:ph type="title"/>
          </p:nvPr>
        </p:nvSpPr>
        <p:spPr>
          <a:xfrm>
            <a:off x="838200" y="365125"/>
            <a:ext cx="105156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a:t>Housekeeping</a:t>
            </a:r>
            <a:endParaRPr/>
          </a:p>
        </p:txBody>
      </p:sp>
      <p:sp>
        <p:nvSpPr>
          <p:cNvPr id="1830" name="Google Shape;1830;p193"/>
          <p:cNvSpPr txBox="1">
            <a:spLocks noGrp="1"/>
          </p:cNvSpPr>
          <p:nvPr>
            <p:ph type="body" idx="1"/>
          </p:nvPr>
        </p:nvSpPr>
        <p:spPr>
          <a:xfrm>
            <a:off x="838200" y="1825625"/>
            <a:ext cx="10515600" cy="4351200"/>
          </a:xfrm>
          <a:prstGeom prst="rect">
            <a:avLst/>
          </a:prstGeom>
        </p:spPr>
        <p:txBody>
          <a:bodyPr spcFirstLastPara="1" wrap="square" lIns="91425" tIns="45700" rIns="91425" bIns="45700" anchor="t" anchorCtr="0">
            <a:noAutofit/>
          </a:bodyPr>
          <a:lstStyle/>
          <a:p>
            <a:pPr marL="457200" lvl="0" indent="-342900" algn="l" rtl="0">
              <a:spcBef>
                <a:spcPts val="1000"/>
              </a:spcBef>
              <a:spcAft>
                <a:spcPts val="0"/>
              </a:spcAft>
              <a:buSzPts val="1800"/>
              <a:buChar char="•"/>
            </a:pPr>
            <a:r>
              <a:rPr lang="en-US"/>
              <a:t>Paperwork for stipend payment</a:t>
            </a:r>
            <a:endParaRPr/>
          </a:p>
          <a:p>
            <a:pPr marL="0" lvl="0" indent="0" algn="l" rtl="0">
              <a:spcBef>
                <a:spcPts val="1000"/>
              </a:spcBef>
              <a:spcAft>
                <a:spcPts val="0"/>
              </a:spcAft>
              <a:buNone/>
            </a:pPr>
            <a:endParaRPr/>
          </a:p>
          <a:p>
            <a:pPr marL="457200" lvl="0" indent="-342900" algn="l" rtl="0">
              <a:spcBef>
                <a:spcPts val="1000"/>
              </a:spcBef>
              <a:spcAft>
                <a:spcPts val="0"/>
              </a:spcAft>
              <a:buSzPts val="1800"/>
              <a:buChar char="•"/>
            </a:pPr>
            <a:r>
              <a:rPr lang="en-US"/>
              <a:t>Make sure we have your summer contact info</a:t>
            </a:r>
            <a:endParaRPr/>
          </a:p>
          <a:p>
            <a:pPr marL="457200" lvl="0" indent="0" algn="l" rtl="0">
              <a:spcBef>
                <a:spcPts val="1000"/>
              </a:spcBef>
              <a:spcAft>
                <a:spcPts val="0"/>
              </a:spcAft>
              <a:buNone/>
            </a:pPr>
            <a:endParaRPr/>
          </a:p>
          <a:p>
            <a:pPr marL="457200" lvl="0" indent="-342900" algn="l" rtl="0">
              <a:spcBef>
                <a:spcPts val="1000"/>
              </a:spcBef>
              <a:spcAft>
                <a:spcPts val="0"/>
              </a:spcAft>
              <a:buSzPts val="1800"/>
              <a:buChar char="•"/>
            </a:pPr>
            <a:r>
              <a:rPr lang="en-US"/>
              <a:t>Spreadsheet of GLOBE Weather materials</a:t>
            </a:r>
            <a:endParaRPr/>
          </a:p>
          <a:p>
            <a:pPr marL="457200" lvl="0" indent="0" algn="l" rtl="0">
              <a:spcBef>
                <a:spcPts val="1000"/>
              </a:spcBef>
              <a:spcAft>
                <a:spcPts val="0"/>
              </a:spcAft>
              <a:buNone/>
            </a:pPr>
            <a:endParaRP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Shape 1835"/>
        <p:cNvGrpSpPr/>
        <p:nvPr/>
      </p:nvGrpSpPr>
      <p:grpSpPr>
        <a:xfrm>
          <a:off x="0" y="0"/>
          <a:ext cx="0" cy="0"/>
          <a:chOff x="0" y="0"/>
          <a:chExt cx="0" cy="0"/>
        </a:xfrm>
      </p:grpSpPr>
      <p:sp>
        <p:nvSpPr>
          <p:cNvPr id="1836" name="Google Shape;1836;p194"/>
          <p:cNvSpPr txBox="1">
            <a:spLocks noGrp="1"/>
          </p:cNvSpPr>
          <p:nvPr>
            <p:ph type="title"/>
          </p:nvPr>
        </p:nvSpPr>
        <p:spPr>
          <a:xfrm>
            <a:off x="451557" y="534517"/>
            <a:ext cx="10690500" cy="1216500"/>
          </a:xfrm>
          <a:prstGeom prst="rect">
            <a:avLst/>
          </a:prstGeom>
          <a:noFill/>
          <a:ln>
            <a:noFill/>
          </a:ln>
        </p:spPr>
        <p:txBody>
          <a:bodyPr spcFirstLastPara="1" wrap="square" lIns="121900" tIns="60925" rIns="121900" bIns="60925" anchor="ctr" anchorCtr="0">
            <a:noAutofit/>
          </a:bodyPr>
          <a:lstStyle/>
          <a:p>
            <a:pPr marL="0" lvl="0" indent="0" algn="l" rtl="0">
              <a:lnSpc>
                <a:spcPct val="90000"/>
              </a:lnSpc>
              <a:spcBef>
                <a:spcPts val="0"/>
              </a:spcBef>
              <a:spcAft>
                <a:spcPts val="0"/>
              </a:spcAft>
              <a:buNone/>
            </a:pPr>
            <a:r>
              <a:rPr lang="en-US"/>
              <a:t>Looking back</a:t>
            </a:r>
            <a:endParaRPr/>
          </a:p>
        </p:txBody>
      </p:sp>
      <p:sp>
        <p:nvSpPr>
          <p:cNvPr id="1837" name="Google Shape;1837;p194"/>
          <p:cNvSpPr txBox="1">
            <a:spLocks noGrp="1"/>
          </p:cNvSpPr>
          <p:nvPr>
            <p:ph type="body" idx="1"/>
          </p:nvPr>
        </p:nvSpPr>
        <p:spPr>
          <a:xfrm>
            <a:off x="451550" y="1587975"/>
            <a:ext cx="11160000" cy="4768500"/>
          </a:xfrm>
          <a:prstGeom prst="rect">
            <a:avLst/>
          </a:prstGeom>
          <a:noFill/>
          <a:ln>
            <a:noFill/>
          </a:ln>
        </p:spPr>
        <p:txBody>
          <a:bodyPr spcFirstLastPara="1" wrap="square" lIns="121900" tIns="60925" rIns="121900" bIns="60925" anchor="t" anchorCtr="0">
            <a:noAutofit/>
          </a:bodyPr>
          <a:lstStyle/>
          <a:p>
            <a:pPr marL="228600" lvl="0" indent="-228600" algn="l" rtl="0">
              <a:spcBef>
                <a:spcPts val="800"/>
              </a:spcBef>
              <a:spcAft>
                <a:spcPts val="0"/>
              </a:spcAft>
              <a:buSzPts val="2400"/>
              <a:buChar char="•"/>
            </a:pPr>
            <a:r>
              <a:rPr lang="en-US" sz="2400">
                <a:solidFill>
                  <a:srgbClr val="666666"/>
                </a:solidFill>
                <a:latin typeface="Arial"/>
                <a:ea typeface="Arial"/>
                <a:cs typeface="Arial"/>
                <a:sym typeface="Arial"/>
              </a:rPr>
              <a:t>Specific local conditions allow for the formation of short-lived, afternoon storms (isolated storms) </a:t>
            </a:r>
            <a:endParaRPr sz="2400">
              <a:solidFill>
                <a:srgbClr val="666666"/>
              </a:solidFill>
              <a:latin typeface="Arial"/>
              <a:ea typeface="Arial"/>
              <a:cs typeface="Arial"/>
              <a:sym typeface="Arial"/>
            </a:endParaRPr>
          </a:p>
          <a:p>
            <a:pPr marL="228600" lvl="0" indent="0" algn="l" rtl="0">
              <a:spcBef>
                <a:spcPts val="800"/>
              </a:spcBef>
              <a:spcAft>
                <a:spcPts val="0"/>
              </a:spcAft>
              <a:buNone/>
            </a:pPr>
            <a:endParaRPr sz="2400">
              <a:solidFill>
                <a:srgbClr val="666666"/>
              </a:solidFill>
              <a:latin typeface="Arial"/>
              <a:ea typeface="Arial"/>
              <a:cs typeface="Arial"/>
              <a:sym typeface="Arial"/>
            </a:endParaRPr>
          </a:p>
          <a:p>
            <a:pPr marL="228600" lvl="0" indent="-228600" algn="l" rtl="0">
              <a:spcBef>
                <a:spcPts val="800"/>
              </a:spcBef>
              <a:spcAft>
                <a:spcPts val="0"/>
              </a:spcAft>
              <a:buSzPts val="2400"/>
              <a:buChar char="•"/>
            </a:pPr>
            <a:r>
              <a:rPr lang="en-US" sz="2400">
                <a:solidFill>
                  <a:srgbClr val="666666"/>
                </a:solidFill>
                <a:latin typeface="Arial"/>
                <a:ea typeface="Arial"/>
                <a:cs typeface="Arial"/>
                <a:sym typeface="Arial"/>
              </a:rPr>
              <a:t>The interaction of differing air masses can cause storm systems that last for several days over a large area (storm fronts)</a:t>
            </a:r>
            <a:endParaRPr sz="2400">
              <a:solidFill>
                <a:srgbClr val="666666"/>
              </a:solidFill>
              <a:latin typeface="Arial"/>
              <a:ea typeface="Arial"/>
              <a:cs typeface="Arial"/>
              <a:sym typeface="Arial"/>
            </a:endParaRPr>
          </a:p>
          <a:p>
            <a:pPr marL="228600" lvl="0" indent="0" algn="l" rtl="0">
              <a:spcBef>
                <a:spcPts val="800"/>
              </a:spcBef>
              <a:spcAft>
                <a:spcPts val="0"/>
              </a:spcAft>
              <a:buNone/>
            </a:pPr>
            <a:endParaRPr sz="2400">
              <a:solidFill>
                <a:srgbClr val="666666"/>
              </a:solidFill>
              <a:latin typeface="Arial"/>
              <a:ea typeface="Arial"/>
              <a:cs typeface="Arial"/>
              <a:sym typeface="Arial"/>
            </a:endParaRPr>
          </a:p>
          <a:p>
            <a:pPr marL="228600" lvl="0" indent="-228600" algn="l" rtl="0">
              <a:spcBef>
                <a:spcPts val="800"/>
              </a:spcBef>
              <a:spcAft>
                <a:spcPts val="0"/>
              </a:spcAft>
              <a:buClr>
                <a:srgbClr val="666666"/>
              </a:buClr>
              <a:buSzPts val="2400"/>
              <a:buFont typeface="Arial"/>
              <a:buChar char="•"/>
            </a:pPr>
            <a:r>
              <a:rPr lang="en-US" sz="2400">
                <a:solidFill>
                  <a:srgbClr val="666666"/>
                </a:solidFill>
                <a:latin typeface="Arial"/>
                <a:ea typeface="Arial"/>
                <a:cs typeface="Arial"/>
                <a:sym typeface="Arial"/>
              </a:rPr>
              <a:t>Unique conditions, such as those in the Colorado storm, can result in unpredictable storm systems.</a:t>
            </a:r>
            <a:endParaRPr sz="2400">
              <a:solidFill>
                <a:srgbClr val="666666"/>
              </a:solidFill>
              <a:latin typeface="Arial"/>
              <a:ea typeface="Arial"/>
              <a:cs typeface="Arial"/>
              <a:sym typeface="Arial"/>
            </a:endParaRPr>
          </a:p>
          <a:p>
            <a:pPr marL="228600" lvl="0" indent="0" algn="l" rtl="0">
              <a:spcBef>
                <a:spcPts val="800"/>
              </a:spcBef>
              <a:spcAft>
                <a:spcPts val="0"/>
              </a:spcAft>
              <a:buNone/>
            </a:pPr>
            <a:endParaRPr sz="2400">
              <a:solidFill>
                <a:srgbClr val="666666"/>
              </a:solidFill>
              <a:latin typeface="Arial"/>
              <a:ea typeface="Arial"/>
              <a:cs typeface="Arial"/>
              <a:sym typeface="Arial"/>
            </a:endParaRPr>
          </a:p>
          <a:p>
            <a:pPr marL="228600" lvl="0" indent="-228600" algn="l" rtl="0">
              <a:spcBef>
                <a:spcPts val="800"/>
              </a:spcBef>
              <a:spcAft>
                <a:spcPts val="0"/>
              </a:spcAft>
              <a:buClr>
                <a:srgbClr val="666666"/>
              </a:buClr>
              <a:buSzPts val="2400"/>
              <a:buChar char="•"/>
            </a:pPr>
            <a:r>
              <a:rPr lang="en-US" sz="2400" b="1">
                <a:solidFill>
                  <a:srgbClr val="666666"/>
                </a:solidFill>
                <a:latin typeface="Arial"/>
                <a:ea typeface="Arial"/>
                <a:cs typeface="Arial"/>
                <a:sym typeface="Arial"/>
              </a:rPr>
              <a:t> What else is missing in our study of storms? </a:t>
            </a:r>
            <a:endParaRPr sz="2400" b="1">
              <a:solidFill>
                <a:srgbClr val="666666"/>
              </a:solidFill>
              <a:latin typeface="Arial"/>
              <a:ea typeface="Arial"/>
              <a:cs typeface="Arial"/>
              <a:sym typeface="Arial"/>
            </a:endParaRPr>
          </a:p>
          <a:p>
            <a:pPr marL="228600" lvl="0" indent="-50800" algn="l" rtl="0">
              <a:lnSpc>
                <a:spcPct val="90000"/>
              </a:lnSpc>
              <a:spcBef>
                <a:spcPts val="1000"/>
              </a:spcBef>
              <a:spcAft>
                <a:spcPts val="0"/>
              </a:spcAft>
              <a:buClr>
                <a:srgbClr val="595857"/>
              </a:buClr>
              <a:buSzPts val="2800"/>
              <a:buNone/>
            </a:pPr>
            <a:endParaRPr/>
          </a:p>
        </p:txBody>
      </p:sp>
      <p:sp>
        <p:nvSpPr>
          <p:cNvPr id="1838" name="Google Shape;1838;p194"/>
          <p:cNvSpPr txBox="1">
            <a:spLocks noGrp="1"/>
          </p:cNvSpPr>
          <p:nvPr>
            <p:ph type="ftr" idx="11"/>
          </p:nvPr>
        </p:nvSpPr>
        <p:spPr>
          <a:xfrm>
            <a:off x="850900" y="6356352"/>
            <a:ext cx="5156100" cy="365100"/>
          </a:xfrm>
          <a:prstGeom prst="rect">
            <a:avLst/>
          </a:prstGeom>
          <a:noFill/>
          <a:ln>
            <a:noFill/>
          </a:ln>
        </p:spPr>
        <p:txBody>
          <a:bodyPr spcFirstLastPara="1" wrap="square" lIns="121900" tIns="60925" rIns="121900" bIns="60925" anchor="ctr" anchorCtr="0">
            <a:noAutofit/>
          </a:bodyPr>
          <a:lstStyle/>
          <a:p>
            <a:pPr marL="0" lvl="0" indent="0" algn="l" rtl="0">
              <a:spcBef>
                <a:spcPts val="0"/>
              </a:spcBef>
              <a:spcAft>
                <a:spcPts val="0"/>
              </a:spcAft>
              <a:buNone/>
            </a:pPr>
            <a:r>
              <a:rPr lang="en-US"/>
              <a:t>© 2019 University Corporation for Atmospheric Research. All Rights Reserved </a:t>
            </a:r>
            <a:endParaRPr/>
          </a:p>
        </p:txBody>
      </p:sp>
      <p:pic>
        <p:nvPicPr>
          <p:cNvPr id="1839" name="Google Shape;1839;p194"/>
          <p:cNvPicPr preferRelativeResize="0"/>
          <p:nvPr/>
        </p:nvPicPr>
        <p:blipFill rotWithShape="1">
          <a:blip r:embed="rId3">
            <a:alphaModFix/>
          </a:blip>
          <a:srcRect/>
          <a:stretch/>
        </p:blipFill>
        <p:spPr>
          <a:xfrm>
            <a:off x="4341963" y="382719"/>
            <a:ext cx="7131551" cy="1426309"/>
          </a:xfrm>
          <a:prstGeom prst="rect">
            <a:avLst/>
          </a:prstGeom>
          <a:noFill/>
          <a:ln>
            <a:noFill/>
          </a:ln>
        </p:spPr>
      </p:pic>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Shape 1844"/>
        <p:cNvGrpSpPr/>
        <p:nvPr/>
      </p:nvGrpSpPr>
      <p:grpSpPr>
        <a:xfrm>
          <a:off x="0" y="0"/>
          <a:ext cx="0" cy="0"/>
          <a:chOff x="0" y="0"/>
          <a:chExt cx="0" cy="0"/>
        </a:xfrm>
      </p:grpSpPr>
      <p:sp>
        <p:nvSpPr>
          <p:cNvPr id="1845" name="Google Shape;1845;p195"/>
          <p:cNvSpPr txBox="1">
            <a:spLocks noGrp="1"/>
          </p:cNvSpPr>
          <p:nvPr>
            <p:ph type="title"/>
          </p:nvPr>
        </p:nvSpPr>
        <p:spPr>
          <a:xfrm>
            <a:off x="831851" y="1709740"/>
            <a:ext cx="10515600" cy="2852700"/>
          </a:xfrm>
          <a:prstGeom prst="rect">
            <a:avLst/>
          </a:prstGeom>
        </p:spPr>
        <p:txBody>
          <a:bodyPr spcFirstLastPara="1" wrap="square" lIns="121900" tIns="60925" rIns="121900" bIns="60925" anchor="b" anchorCtr="0">
            <a:noAutofit/>
          </a:bodyPr>
          <a:lstStyle/>
          <a:p>
            <a:pPr marL="0" lvl="0" indent="0" algn="l" rtl="0">
              <a:spcBef>
                <a:spcPts val="0"/>
              </a:spcBef>
              <a:spcAft>
                <a:spcPts val="0"/>
              </a:spcAft>
              <a:buNone/>
            </a:pPr>
            <a:r>
              <a:rPr lang="en-US" sz="4800"/>
              <a:t>How do storms move around the world?</a:t>
            </a:r>
            <a:endParaRPr sz="4800"/>
          </a:p>
        </p:txBody>
      </p:sp>
      <p:pic>
        <p:nvPicPr>
          <p:cNvPr id="1846" name="Google Shape;1846;p195"/>
          <p:cNvPicPr preferRelativeResize="0"/>
          <p:nvPr/>
        </p:nvPicPr>
        <p:blipFill>
          <a:blip r:embed="rId3">
            <a:alphaModFix/>
          </a:blip>
          <a:stretch>
            <a:fillRect/>
          </a:stretch>
        </p:blipFill>
        <p:spPr>
          <a:xfrm>
            <a:off x="8362325" y="212875"/>
            <a:ext cx="2854575" cy="2576825"/>
          </a:xfrm>
          <a:prstGeom prst="rect">
            <a:avLst/>
          </a:prstGeom>
          <a:noFill/>
          <a:ln>
            <a:noFill/>
          </a:ln>
        </p:spPr>
      </p:pic>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Shape 1851"/>
        <p:cNvGrpSpPr/>
        <p:nvPr/>
      </p:nvGrpSpPr>
      <p:grpSpPr>
        <a:xfrm>
          <a:off x="0" y="0"/>
          <a:ext cx="0" cy="0"/>
          <a:chOff x="0" y="0"/>
          <a:chExt cx="0" cy="0"/>
        </a:xfrm>
      </p:grpSpPr>
      <p:sp>
        <p:nvSpPr>
          <p:cNvPr id="1852" name="Google Shape;1852;p196"/>
          <p:cNvSpPr txBox="1">
            <a:spLocks noGrp="1"/>
          </p:cNvSpPr>
          <p:nvPr>
            <p:ph type="ctrTitle"/>
          </p:nvPr>
        </p:nvSpPr>
        <p:spPr>
          <a:xfrm>
            <a:off x="343650" y="427175"/>
            <a:ext cx="11415000" cy="2387700"/>
          </a:xfrm>
          <a:prstGeom prst="rect">
            <a:avLst/>
          </a:prstGeom>
        </p:spPr>
        <p:txBody>
          <a:bodyPr spcFirstLastPara="1" wrap="square" lIns="91425" tIns="45700" rIns="91425" bIns="45700" anchor="b" anchorCtr="0">
            <a:noAutofit/>
          </a:bodyPr>
          <a:lstStyle/>
          <a:p>
            <a:pPr marL="0" lvl="0" indent="0" algn="ctr" rtl="0">
              <a:spcBef>
                <a:spcPts val="0"/>
              </a:spcBef>
              <a:spcAft>
                <a:spcPts val="0"/>
              </a:spcAft>
              <a:buNone/>
            </a:pPr>
            <a:r>
              <a:rPr lang="en-US"/>
              <a:t>Worldwide Weather</a:t>
            </a:r>
            <a:endParaRPr/>
          </a:p>
        </p:txBody>
      </p:sp>
      <p:sp>
        <p:nvSpPr>
          <p:cNvPr id="1853" name="Google Shape;1853;p196"/>
          <p:cNvSpPr txBox="1">
            <a:spLocks noGrp="1"/>
          </p:cNvSpPr>
          <p:nvPr>
            <p:ph type="subTitle" idx="1"/>
          </p:nvPr>
        </p:nvSpPr>
        <p:spPr>
          <a:xfrm>
            <a:off x="1189475" y="2872575"/>
            <a:ext cx="9714000" cy="1655700"/>
          </a:xfrm>
          <a:prstGeom prst="rect">
            <a:avLst/>
          </a:prstGeom>
        </p:spPr>
        <p:txBody>
          <a:bodyPr spcFirstLastPara="1" wrap="square" lIns="91425" tIns="45700" rIns="91425" bIns="45700" anchor="t" anchorCtr="0">
            <a:noAutofit/>
          </a:bodyPr>
          <a:lstStyle/>
          <a:p>
            <a:pPr marL="0" lvl="0" indent="0" algn="ctr" rtl="0">
              <a:spcBef>
                <a:spcPts val="1000"/>
              </a:spcBef>
              <a:spcAft>
                <a:spcPts val="0"/>
              </a:spcAft>
              <a:buNone/>
            </a:pPr>
            <a:r>
              <a:rPr lang="en-US"/>
              <a:t>Why do storms move in predictable patterns around the world?</a:t>
            </a:r>
            <a:endParaRPr/>
          </a:p>
        </p:txBody>
      </p:sp>
      <p:sp>
        <p:nvSpPr>
          <p:cNvPr id="1854" name="Google Shape;1854;p196"/>
          <p:cNvSpPr txBox="1"/>
          <p:nvPr/>
        </p:nvSpPr>
        <p:spPr>
          <a:xfrm>
            <a:off x="251400" y="6355175"/>
            <a:ext cx="5112000" cy="369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050">
                <a:solidFill>
                  <a:srgbClr val="888888"/>
                </a:solidFill>
                <a:latin typeface="Open Sans"/>
                <a:ea typeface="Open Sans"/>
                <a:cs typeface="Open Sans"/>
                <a:sym typeface="Open Sans"/>
              </a:rPr>
              <a:t>© 2019 University Corporation for Atmospheric Research. All Rights Reserved </a:t>
            </a:r>
            <a:endParaRPr sz="1050">
              <a:solidFill>
                <a:srgbClr val="888888"/>
              </a:solidFill>
              <a:latin typeface="Open Sans"/>
              <a:ea typeface="Open Sans"/>
              <a:cs typeface="Open Sans"/>
              <a:sym typeface="Open Sans"/>
            </a:endParaRPr>
          </a:p>
        </p:txBody>
      </p:sp>
      <p:sp>
        <p:nvSpPr>
          <p:cNvPr id="1855" name="Google Shape;1855;p196"/>
          <p:cNvSpPr txBox="1"/>
          <p:nvPr/>
        </p:nvSpPr>
        <p:spPr>
          <a:xfrm>
            <a:off x="8722725" y="280850"/>
            <a:ext cx="3035700" cy="528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800" b="1">
                <a:solidFill>
                  <a:schemeClr val="dk2"/>
                </a:solidFill>
                <a:latin typeface="Montserrat"/>
                <a:ea typeface="Montserrat"/>
                <a:cs typeface="Montserrat"/>
                <a:sym typeface="Montserrat"/>
              </a:rPr>
              <a:t>LEARNING SEQUENCE 3</a:t>
            </a:r>
            <a:endParaRPr sz="1800" b="1">
              <a:solidFill>
                <a:schemeClr val="dk2"/>
              </a:solidFill>
              <a:latin typeface="Montserrat"/>
              <a:ea typeface="Montserrat"/>
              <a:cs typeface="Montserrat"/>
              <a:sym typeface="Montserrat"/>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716"/>
        <p:cNvGrpSpPr/>
        <p:nvPr/>
      </p:nvGrpSpPr>
      <p:grpSpPr>
        <a:xfrm>
          <a:off x="0" y="0"/>
          <a:ext cx="0" cy="0"/>
          <a:chOff x="0" y="0"/>
          <a:chExt cx="0" cy="0"/>
        </a:xfrm>
      </p:grpSpPr>
      <p:sp>
        <p:nvSpPr>
          <p:cNvPr id="717" name="Google Shape;717;p89"/>
          <p:cNvSpPr txBox="1">
            <a:spLocks noGrp="1"/>
          </p:cNvSpPr>
          <p:nvPr>
            <p:ph type="ctrTitle"/>
          </p:nvPr>
        </p:nvSpPr>
        <p:spPr>
          <a:xfrm>
            <a:off x="1123650" y="427175"/>
            <a:ext cx="9944700" cy="2387700"/>
          </a:xfrm>
          <a:prstGeom prst="rect">
            <a:avLst/>
          </a:prstGeom>
        </p:spPr>
        <p:txBody>
          <a:bodyPr spcFirstLastPara="1" wrap="square" lIns="91425" tIns="45700" rIns="91425" bIns="45700" anchor="b" anchorCtr="0">
            <a:noAutofit/>
          </a:bodyPr>
          <a:lstStyle/>
          <a:p>
            <a:pPr marL="0" lvl="0" indent="0" algn="ctr" rtl="0">
              <a:spcBef>
                <a:spcPts val="0"/>
              </a:spcBef>
              <a:spcAft>
                <a:spcPts val="0"/>
              </a:spcAft>
              <a:buNone/>
            </a:pPr>
            <a:r>
              <a:rPr lang="en-US"/>
              <a:t>An Unexpected Storm</a:t>
            </a:r>
            <a:endParaRPr/>
          </a:p>
        </p:txBody>
      </p:sp>
      <p:sp>
        <p:nvSpPr>
          <p:cNvPr id="718" name="Google Shape;718;p89"/>
          <p:cNvSpPr txBox="1">
            <a:spLocks noGrp="1"/>
          </p:cNvSpPr>
          <p:nvPr>
            <p:ph type="subTitle" idx="1"/>
          </p:nvPr>
        </p:nvSpPr>
        <p:spPr>
          <a:xfrm>
            <a:off x="2246489" y="2872563"/>
            <a:ext cx="7698900" cy="1655700"/>
          </a:xfrm>
          <a:prstGeom prst="rect">
            <a:avLst/>
          </a:prstGeom>
        </p:spPr>
        <p:txBody>
          <a:bodyPr spcFirstLastPara="1" wrap="square" lIns="91425" tIns="45700" rIns="91425" bIns="45700" anchor="t" anchorCtr="0">
            <a:noAutofit/>
          </a:bodyPr>
          <a:lstStyle/>
          <a:p>
            <a:pPr marL="0" lvl="0" indent="0" algn="ctr" rtl="0">
              <a:spcBef>
                <a:spcPts val="1000"/>
              </a:spcBef>
              <a:spcAft>
                <a:spcPts val="0"/>
              </a:spcAft>
              <a:buNone/>
            </a:pPr>
            <a:r>
              <a:rPr lang="en-US"/>
              <a:t>What do we know about storms?</a:t>
            </a:r>
            <a:endParaRPr/>
          </a:p>
        </p:txBody>
      </p:sp>
      <p:pic>
        <p:nvPicPr>
          <p:cNvPr id="719" name="Google Shape;719;p89"/>
          <p:cNvPicPr preferRelativeResize="0"/>
          <p:nvPr/>
        </p:nvPicPr>
        <p:blipFill>
          <a:blip r:embed="rId3">
            <a:alphaModFix/>
          </a:blip>
          <a:stretch>
            <a:fillRect/>
          </a:stretch>
        </p:blipFill>
        <p:spPr>
          <a:xfrm>
            <a:off x="9242279" y="198575"/>
            <a:ext cx="2671921" cy="667975"/>
          </a:xfrm>
          <a:prstGeom prst="rect">
            <a:avLst/>
          </a:prstGeom>
          <a:noFill/>
          <a:ln>
            <a:noFill/>
          </a:ln>
        </p:spPr>
      </p:pic>
      <p:sp>
        <p:nvSpPr>
          <p:cNvPr id="720" name="Google Shape;720;p89"/>
          <p:cNvSpPr txBox="1"/>
          <p:nvPr/>
        </p:nvSpPr>
        <p:spPr>
          <a:xfrm>
            <a:off x="181575" y="6369150"/>
            <a:ext cx="5168100" cy="427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050">
                <a:solidFill>
                  <a:srgbClr val="888888"/>
                </a:solidFill>
                <a:latin typeface="Open Sans"/>
                <a:ea typeface="Open Sans"/>
                <a:cs typeface="Open Sans"/>
                <a:sym typeface="Open Sans"/>
              </a:rPr>
              <a:t>© 2019 University Corporation for Atmospheric Research. All Rights Reserved </a:t>
            </a:r>
            <a:endParaRPr sz="1050">
              <a:solidFill>
                <a:srgbClr val="888888"/>
              </a:solidFill>
              <a:latin typeface="Open Sans"/>
              <a:ea typeface="Open Sans"/>
              <a:cs typeface="Open Sans"/>
              <a:sym typeface="Open Sans"/>
            </a:endParaRP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Shape 1860"/>
        <p:cNvGrpSpPr/>
        <p:nvPr/>
      </p:nvGrpSpPr>
      <p:grpSpPr>
        <a:xfrm>
          <a:off x="0" y="0"/>
          <a:ext cx="0" cy="0"/>
          <a:chOff x="0" y="0"/>
          <a:chExt cx="0" cy="0"/>
        </a:xfrm>
      </p:grpSpPr>
      <p:sp>
        <p:nvSpPr>
          <p:cNvPr id="1861" name="Google Shape;1861;p197"/>
          <p:cNvSpPr txBox="1">
            <a:spLocks noGrp="1"/>
          </p:cNvSpPr>
          <p:nvPr>
            <p:ph type="title"/>
          </p:nvPr>
        </p:nvSpPr>
        <p:spPr>
          <a:xfrm>
            <a:off x="1641851" y="329775"/>
            <a:ext cx="9969600" cy="1216500"/>
          </a:xfrm>
          <a:prstGeom prst="rect">
            <a:avLst/>
          </a:prstGeom>
          <a:noFill/>
          <a:ln>
            <a:noFill/>
          </a:ln>
        </p:spPr>
        <p:txBody>
          <a:bodyPr spcFirstLastPara="1" wrap="square" lIns="121900" tIns="60925" rIns="121900" bIns="60925" anchor="ctr" anchorCtr="0">
            <a:noAutofit/>
          </a:bodyPr>
          <a:lstStyle/>
          <a:p>
            <a:pPr marL="0" lvl="0" indent="0" algn="l" rtl="0">
              <a:lnSpc>
                <a:spcPct val="90000"/>
              </a:lnSpc>
              <a:spcBef>
                <a:spcPts val="0"/>
              </a:spcBef>
              <a:spcAft>
                <a:spcPts val="0"/>
              </a:spcAft>
              <a:buNone/>
            </a:pPr>
            <a:r>
              <a:rPr lang="en-US"/>
              <a:t>Storm movement time-lapse video</a:t>
            </a:r>
            <a:endParaRPr/>
          </a:p>
        </p:txBody>
      </p:sp>
      <p:sp>
        <p:nvSpPr>
          <p:cNvPr id="1862" name="Google Shape;1862;p197"/>
          <p:cNvSpPr txBox="1">
            <a:spLocks noGrp="1"/>
          </p:cNvSpPr>
          <p:nvPr>
            <p:ph type="body" idx="1"/>
          </p:nvPr>
        </p:nvSpPr>
        <p:spPr>
          <a:xfrm>
            <a:off x="451557" y="1717964"/>
            <a:ext cx="11160000" cy="4294800"/>
          </a:xfrm>
          <a:prstGeom prst="rect">
            <a:avLst/>
          </a:prstGeom>
          <a:noFill/>
          <a:ln>
            <a:noFill/>
          </a:ln>
        </p:spPr>
        <p:txBody>
          <a:bodyPr spcFirstLastPara="1" wrap="square" lIns="121900" tIns="60925" rIns="121900" bIns="60925" anchor="t" anchorCtr="0">
            <a:noAutofit/>
          </a:bodyPr>
          <a:lstStyle/>
          <a:p>
            <a:pPr marL="0" lvl="0" indent="0" algn="l" rtl="0">
              <a:lnSpc>
                <a:spcPct val="90000"/>
              </a:lnSpc>
              <a:spcBef>
                <a:spcPts val="0"/>
              </a:spcBef>
              <a:spcAft>
                <a:spcPts val="0"/>
              </a:spcAft>
              <a:buClr>
                <a:srgbClr val="0070C0"/>
              </a:buClr>
              <a:buSzPts val="3200"/>
              <a:buNone/>
            </a:pPr>
            <a:r>
              <a:rPr lang="en-US" sz="3200">
                <a:solidFill>
                  <a:srgbClr val="0070C0"/>
                </a:solidFill>
                <a:latin typeface="Montserrat SemiBold"/>
                <a:ea typeface="Montserrat SemiBold"/>
                <a:cs typeface="Montserrat SemiBold"/>
                <a:sym typeface="Montserrat SemiBold"/>
              </a:rPr>
              <a:t>Step 1: </a:t>
            </a:r>
            <a:r>
              <a:rPr lang="en-US" sz="3200"/>
              <a:t>How do storms move across North America?</a:t>
            </a:r>
            <a:endParaRPr/>
          </a:p>
          <a:p>
            <a:pPr marL="0" lvl="0" indent="0" algn="l" rtl="0">
              <a:lnSpc>
                <a:spcPct val="90000"/>
              </a:lnSpc>
              <a:spcBef>
                <a:spcPts val="1000"/>
              </a:spcBef>
              <a:spcAft>
                <a:spcPts val="0"/>
              </a:spcAft>
              <a:buClr>
                <a:srgbClr val="595857"/>
              </a:buClr>
              <a:buSzPts val="700"/>
              <a:buNone/>
            </a:pPr>
            <a:endParaRPr sz="700"/>
          </a:p>
          <a:p>
            <a:pPr marL="685800" lvl="1" indent="-228600" algn="l" rtl="0">
              <a:lnSpc>
                <a:spcPct val="90000"/>
              </a:lnSpc>
              <a:spcBef>
                <a:spcPts val="500"/>
              </a:spcBef>
              <a:spcAft>
                <a:spcPts val="0"/>
              </a:spcAft>
              <a:buClr>
                <a:srgbClr val="595857"/>
              </a:buClr>
              <a:buSzPts val="2800"/>
              <a:buChar char="•"/>
            </a:pPr>
            <a:r>
              <a:rPr lang="en-US" sz="2800"/>
              <a:t>Watch a </a:t>
            </a:r>
            <a:r>
              <a:rPr lang="en-US" sz="2800" u="sng">
                <a:solidFill>
                  <a:schemeClr val="hlink"/>
                </a:solidFill>
                <a:hlinkClick r:id="rId3"/>
              </a:rPr>
              <a:t>video</a:t>
            </a:r>
            <a:r>
              <a:rPr lang="en-US" sz="2800"/>
              <a:t> of storm movement across North America from March to April 2017.</a:t>
            </a:r>
            <a:endParaRPr/>
          </a:p>
          <a:p>
            <a:pPr marL="0" lvl="0" indent="0" algn="l" rtl="0">
              <a:lnSpc>
                <a:spcPct val="90000"/>
              </a:lnSpc>
              <a:spcBef>
                <a:spcPts val="1000"/>
              </a:spcBef>
              <a:spcAft>
                <a:spcPts val="0"/>
              </a:spcAft>
              <a:buClr>
                <a:srgbClr val="595857"/>
              </a:buClr>
              <a:buSzPts val="700"/>
              <a:buNone/>
            </a:pPr>
            <a:endParaRPr sz="700"/>
          </a:p>
          <a:p>
            <a:pPr marL="1143000" lvl="2" indent="-228600" algn="l" rtl="0">
              <a:lnSpc>
                <a:spcPct val="90000"/>
              </a:lnSpc>
              <a:spcBef>
                <a:spcPts val="500"/>
              </a:spcBef>
              <a:spcAft>
                <a:spcPts val="0"/>
              </a:spcAft>
              <a:buClr>
                <a:srgbClr val="595857"/>
              </a:buClr>
              <a:buSzPts val="2800"/>
              <a:buChar char="•"/>
            </a:pPr>
            <a:r>
              <a:rPr lang="en-US" sz="2800" b="1"/>
              <a:t>Find</a:t>
            </a:r>
            <a:r>
              <a:rPr lang="en-US" sz="2800"/>
              <a:t> one part of the video that captures your eye.</a:t>
            </a:r>
            <a:endParaRPr sz="2800"/>
          </a:p>
          <a:p>
            <a:pPr marL="1143000" lvl="2" indent="-228600" algn="l" rtl="0">
              <a:lnSpc>
                <a:spcPct val="90000"/>
              </a:lnSpc>
              <a:spcBef>
                <a:spcPts val="500"/>
              </a:spcBef>
              <a:spcAft>
                <a:spcPts val="0"/>
              </a:spcAft>
              <a:buSzPts val="2800"/>
              <a:buChar char="•"/>
            </a:pPr>
            <a:r>
              <a:rPr lang="en-US" sz="2800" b="1"/>
              <a:t>Capture </a:t>
            </a:r>
            <a:r>
              <a:rPr lang="en-US" sz="2800"/>
              <a:t>what you saw in a drawing.</a:t>
            </a:r>
            <a:endParaRPr sz="2800"/>
          </a:p>
          <a:p>
            <a:pPr marL="1143000" lvl="2" indent="-228600" algn="l" rtl="0">
              <a:lnSpc>
                <a:spcPct val="90000"/>
              </a:lnSpc>
              <a:spcBef>
                <a:spcPts val="500"/>
              </a:spcBef>
              <a:spcAft>
                <a:spcPts val="0"/>
              </a:spcAft>
              <a:buSzPts val="2800"/>
              <a:buChar char="•"/>
            </a:pPr>
            <a:r>
              <a:rPr lang="en-US" sz="2800" b="1"/>
              <a:t>Explain</a:t>
            </a:r>
            <a:r>
              <a:rPr lang="en-US" sz="2800"/>
              <a:t> how or why these patterns form.</a:t>
            </a:r>
            <a:endParaRPr sz="2800"/>
          </a:p>
          <a:p>
            <a:pPr marL="1143000" lvl="2" indent="-228600" algn="l" rtl="0">
              <a:lnSpc>
                <a:spcPct val="90000"/>
              </a:lnSpc>
              <a:spcBef>
                <a:spcPts val="500"/>
              </a:spcBef>
              <a:spcAft>
                <a:spcPts val="0"/>
              </a:spcAft>
              <a:buSzPts val="2800"/>
              <a:buChar char="•"/>
            </a:pPr>
            <a:r>
              <a:rPr lang="en-US" sz="2800" b="1"/>
              <a:t>Wonder</a:t>
            </a:r>
            <a:r>
              <a:rPr lang="en-US" sz="2800"/>
              <a:t>: what new ideas or questions do you have?</a:t>
            </a:r>
            <a:endParaRPr sz="2800"/>
          </a:p>
        </p:txBody>
      </p:sp>
      <p:sp>
        <p:nvSpPr>
          <p:cNvPr id="1863" name="Google Shape;1863;p197"/>
          <p:cNvSpPr txBox="1">
            <a:spLocks noGrp="1"/>
          </p:cNvSpPr>
          <p:nvPr>
            <p:ph type="ftr" idx="11"/>
          </p:nvPr>
        </p:nvSpPr>
        <p:spPr>
          <a:xfrm>
            <a:off x="850899" y="6356352"/>
            <a:ext cx="5151300" cy="365100"/>
          </a:xfrm>
          <a:prstGeom prst="rect">
            <a:avLst/>
          </a:prstGeom>
          <a:noFill/>
          <a:ln>
            <a:noFill/>
          </a:ln>
        </p:spPr>
        <p:txBody>
          <a:bodyPr spcFirstLastPara="1" wrap="square" lIns="121900" tIns="60925" rIns="121900" bIns="60925" anchor="ctr" anchorCtr="0">
            <a:noAutofit/>
          </a:bodyPr>
          <a:lstStyle/>
          <a:p>
            <a:pPr marL="0" lvl="0" indent="0" algn="l" rtl="0">
              <a:spcBef>
                <a:spcPts val="0"/>
              </a:spcBef>
              <a:spcAft>
                <a:spcPts val="0"/>
              </a:spcAft>
              <a:buNone/>
            </a:pPr>
            <a:r>
              <a:rPr lang="en-US"/>
              <a:t>© 2019 University Corporation for Atmospheric Research. All Rights Reserved </a:t>
            </a:r>
            <a:endParaRPr/>
          </a:p>
        </p:txBody>
      </p:sp>
      <p:pic>
        <p:nvPicPr>
          <p:cNvPr id="1864" name="Google Shape;1864;p197"/>
          <p:cNvPicPr preferRelativeResize="0"/>
          <p:nvPr/>
        </p:nvPicPr>
        <p:blipFill>
          <a:blip r:embed="rId4">
            <a:alphaModFix/>
          </a:blip>
          <a:stretch>
            <a:fillRect/>
          </a:stretch>
        </p:blipFill>
        <p:spPr>
          <a:xfrm>
            <a:off x="203400" y="275313"/>
            <a:ext cx="1325426" cy="1325426"/>
          </a:xfrm>
          <a:prstGeom prst="rect">
            <a:avLst/>
          </a:prstGeom>
          <a:noFill/>
          <a:ln>
            <a:noFill/>
          </a:ln>
        </p:spPr>
      </p:pic>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Shape 1868"/>
        <p:cNvGrpSpPr/>
        <p:nvPr/>
      </p:nvGrpSpPr>
      <p:grpSpPr>
        <a:xfrm>
          <a:off x="0" y="0"/>
          <a:ext cx="0" cy="0"/>
          <a:chOff x="0" y="0"/>
          <a:chExt cx="0" cy="0"/>
        </a:xfrm>
      </p:grpSpPr>
      <p:pic>
        <p:nvPicPr>
          <p:cNvPr id="1869" name="Google Shape;1869;p198"/>
          <p:cNvPicPr preferRelativeResize="0"/>
          <p:nvPr/>
        </p:nvPicPr>
        <p:blipFill>
          <a:blip r:embed="rId3">
            <a:alphaModFix/>
          </a:blip>
          <a:stretch>
            <a:fillRect/>
          </a:stretch>
        </p:blipFill>
        <p:spPr>
          <a:xfrm>
            <a:off x="1540763" y="1238138"/>
            <a:ext cx="8735424" cy="4913676"/>
          </a:xfrm>
          <a:prstGeom prst="rect">
            <a:avLst/>
          </a:prstGeom>
          <a:noFill/>
          <a:ln>
            <a:noFill/>
          </a:ln>
        </p:spPr>
      </p:pic>
      <p:pic>
        <p:nvPicPr>
          <p:cNvPr id="1870" name="Google Shape;1870;p198" title="IMERG_Full_Fixed_Dates_youtube_hq.mov">
            <a:hlinkClick r:id="rId4"/>
          </p:cNvPr>
          <p:cNvPicPr preferRelativeResize="0"/>
          <p:nvPr/>
        </p:nvPicPr>
        <p:blipFill>
          <a:blip r:embed="rId5">
            <a:alphaModFix/>
          </a:blip>
          <a:stretch>
            <a:fillRect/>
          </a:stretch>
        </p:blipFill>
        <p:spPr>
          <a:xfrm>
            <a:off x="1524000" y="1"/>
            <a:ext cx="9144000" cy="6858000"/>
          </a:xfrm>
          <a:prstGeom prst="rect">
            <a:avLst/>
          </a:prstGeom>
          <a:noFill/>
          <a:ln>
            <a:noFill/>
          </a:ln>
        </p:spPr>
      </p:pic>
      <p:sp>
        <p:nvSpPr>
          <p:cNvPr id="1871" name="Google Shape;1871;p198"/>
          <p:cNvSpPr txBox="1">
            <a:spLocks noGrp="1"/>
          </p:cNvSpPr>
          <p:nvPr>
            <p:ph type="ftr" idx="11"/>
          </p:nvPr>
        </p:nvSpPr>
        <p:spPr>
          <a:xfrm>
            <a:off x="850900" y="6356350"/>
            <a:ext cx="5029200" cy="3651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a:t>© 2019 University Corporation for Atmospheric Research. All Rights Reserved </a:t>
            </a:r>
            <a:endParaRPr/>
          </a:p>
        </p:txBody>
      </p:sp>
      <p:sp>
        <p:nvSpPr>
          <p:cNvPr id="1872" name="Google Shape;1872;p198"/>
          <p:cNvSpPr txBox="1">
            <a:spLocks noGrp="1"/>
          </p:cNvSpPr>
          <p:nvPr>
            <p:ph type="title"/>
          </p:nvPr>
        </p:nvSpPr>
        <p:spPr>
          <a:xfrm>
            <a:off x="1606175" y="139275"/>
            <a:ext cx="10890600" cy="703200"/>
          </a:xfrm>
          <a:prstGeom prst="rect">
            <a:avLst/>
          </a:prstGeom>
          <a:noFill/>
          <a:ln>
            <a:noFill/>
          </a:ln>
        </p:spPr>
        <p:txBody>
          <a:bodyPr spcFirstLastPara="1" wrap="square" lIns="91425" tIns="45700" rIns="91425" bIns="45700" anchor="ctr" anchorCtr="0">
            <a:noAutofit/>
          </a:bodyPr>
          <a:lstStyle/>
          <a:p>
            <a:pPr marL="0" lvl="0" indent="0" algn="l" rtl="0">
              <a:spcBef>
                <a:spcPts val="800"/>
              </a:spcBef>
              <a:spcAft>
                <a:spcPts val="0"/>
              </a:spcAft>
              <a:buClr>
                <a:schemeClr val="dk1"/>
              </a:buClr>
              <a:buSzPts val="1100"/>
              <a:buFont typeface="Arial"/>
              <a:buNone/>
            </a:pPr>
            <a:r>
              <a:rPr lang="en-US" sz="3000">
                <a:solidFill>
                  <a:srgbClr val="FFFFFF"/>
                </a:solidFill>
              </a:rPr>
              <a:t>NASA Global Rainfall &amp; Snowfall (April-Sept 2014)</a:t>
            </a:r>
            <a:endParaRPr sz="3000">
              <a:solidFill>
                <a:srgbClr val="FFFFFF"/>
              </a:solidFill>
            </a:endParaRP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Shape 1877"/>
        <p:cNvGrpSpPr/>
        <p:nvPr/>
      </p:nvGrpSpPr>
      <p:grpSpPr>
        <a:xfrm>
          <a:off x="0" y="0"/>
          <a:ext cx="0" cy="0"/>
          <a:chOff x="0" y="0"/>
          <a:chExt cx="0" cy="0"/>
        </a:xfrm>
      </p:grpSpPr>
      <p:sp>
        <p:nvSpPr>
          <p:cNvPr id="1878" name="Google Shape;1878;p199"/>
          <p:cNvSpPr txBox="1">
            <a:spLocks noGrp="1"/>
          </p:cNvSpPr>
          <p:nvPr>
            <p:ph type="title"/>
          </p:nvPr>
        </p:nvSpPr>
        <p:spPr>
          <a:xfrm>
            <a:off x="573740" y="560319"/>
            <a:ext cx="11139300" cy="1180800"/>
          </a:xfrm>
          <a:prstGeom prst="rect">
            <a:avLst/>
          </a:prstGeom>
          <a:noFill/>
          <a:ln>
            <a:noFill/>
          </a:ln>
        </p:spPr>
        <p:txBody>
          <a:bodyPr spcFirstLastPara="1" wrap="square" lIns="121900" tIns="60925" rIns="121900" bIns="60925" anchor="ctr" anchorCtr="0">
            <a:noAutofit/>
          </a:bodyPr>
          <a:lstStyle/>
          <a:p>
            <a:pPr marL="0" lvl="0" indent="0" algn="l" rtl="0">
              <a:lnSpc>
                <a:spcPct val="90000"/>
              </a:lnSpc>
              <a:spcBef>
                <a:spcPts val="0"/>
              </a:spcBef>
              <a:spcAft>
                <a:spcPts val="0"/>
              </a:spcAft>
              <a:buNone/>
            </a:pPr>
            <a:r>
              <a:rPr lang="en-US"/>
              <a:t>What could be causing patterns of global storm movement?</a:t>
            </a:r>
            <a:endParaRPr/>
          </a:p>
        </p:txBody>
      </p:sp>
      <p:sp>
        <p:nvSpPr>
          <p:cNvPr id="1879" name="Google Shape;1879;p199"/>
          <p:cNvSpPr txBox="1">
            <a:spLocks noGrp="1"/>
          </p:cNvSpPr>
          <p:nvPr>
            <p:ph type="body" idx="1"/>
          </p:nvPr>
        </p:nvSpPr>
        <p:spPr>
          <a:xfrm>
            <a:off x="573741" y="2161309"/>
            <a:ext cx="11139300" cy="3824100"/>
          </a:xfrm>
          <a:prstGeom prst="rect">
            <a:avLst/>
          </a:prstGeom>
          <a:noFill/>
          <a:ln>
            <a:noFill/>
          </a:ln>
        </p:spPr>
        <p:txBody>
          <a:bodyPr spcFirstLastPara="1" wrap="square" lIns="121900" tIns="60925" rIns="121900" bIns="60925" anchor="t" anchorCtr="0">
            <a:noAutofit/>
          </a:bodyPr>
          <a:lstStyle/>
          <a:p>
            <a:pPr marL="0" lvl="0" indent="0" algn="l" rtl="0">
              <a:lnSpc>
                <a:spcPct val="90000"/>
              </a:lnSpc>
              <a:spcBef>
                <a:spcPts val="0"/>
              </a:spcBef>
              <a:spcAft>
                <a:spcPts val="0"/>
              </a:spcAft>
              <a:buClr>
                <a:srgbClr val="0070C0"/>
              </a:buClr>
              <a:buSzPts val="3200"/>
              <a:buNone/>
            </a:pPr>
            <a:r>
              <a:rPr lang="en-US" sz="3200">
                <a:solidFill>
                  <a:srgbClr val="0070C0"/>
                </a:solidFill>
                <a:latin typeface="Montserrat SemiBold"/>
                <a:ea typeface="Montserrat SemiBold"/>
                <a:cs typeface="Montserrat SemiBold"/>
                <a:sym typeface="Montserrat SemiBold"/>
              </a:rPr>
              <a:t>Step 5: </a:t>
            </a:r>
            <a:r>
              <a:rPr lang="en-US" sz="3200"/>
              <a:t>Form an initial explanation. Answer the questions:</a:t>
            </a:r>
            <a:endParaRPr/>
          </a:p>
          <a:p>
            <a:pPr marL="0" lvl="0" indent="0" algn="l" rtl="0">
              <a:lnSpc>
                <a:spcPct val="90000"/>
              </a:lnSpc>
              <a:spcBef>
                <a:spcPts val="1000"/>
              </a:spcBef>
              <a:spcAft>
                <a:spcPts val="0"/>
              </a:spcAft>
              <a:buClr>
                <a:srgbClr val="595857"/>
              </a:buClr>
              <a:buSzPts val="700"/>
              <a:buNone/>
            </a:pPr>
            <a:endParaRPr sz="700"/>
          </a:p>
          <a:p>
            <a:pPr marL="1143000" lvl="1" indent="-685800" algn="l" rtl="0">
              <a:lnSpc>
                <a:spcPct val="90000"/>
              </a:lnSpc>
              <a:spcBef>
                <a:spcPts val="500"/>
              </a:spcBef>
              <a:spcAft>
                <a:spcPts val="0"/>
              </a:spcAft>
              <a:buClr>
                <a:srgbClr val="595857"/>
              </a:buClr>
              <a:buSzPts val="2800"/>
              <a:buFont typeface="Calibri"/>
              <a:buAutoNum type="arabicPeriod"/>
            </a:pPr>
            <a:r>
              <a:rPr lang="en-US" sz="2800"/>
              <a:t>What do you already know about what causes rain?</a:t>
            </a:r>
            <a:endParaRPr/>
          </a:p>
          <a:p>
            <a:pPr marL="1143000" lvl="1" indent="-673100" algn="l" rtl="0">
              <a:lnSpc>
                <a:spcPct val="90000"/>
              </a:lnSpc>
              <a:spcBef>
                <a:spcPts val="500"/>
              </a:spcBef>
              <a:spcAft>
                <a:spcPts val="0"/>
              </a:spcAft>
              <a:buClr>
                <a:srgbClr val="595857"/>
              </a:buClr>
              <a:buSzPts val="300"/>
              <a:buFont typeface="Calibri"/>
              <a:buNone/>
            </a:pPr>
            <a:endParaRPr sz="300"/>
          </a:p>
          <a:p>
            <a:pPr marL="1143000" lvl="1" indent="-685800" algn="l" rtl="0">
              <a:lnSpc>
                <a:spcPct val="90000"/>
              </a:lnSpc>
              <a:spcBef>
                <a:spcPts val="500"/>
              </a:spcBef>
              <a:spcAft>
                <a:spcPts val="0"/>
              </a:spcAft>
              <a:buClr>
                <a:srgbClr val="595857"/>
              </a:buClr>
              <a:buSzPts val="2800"/>
              <a:buFont typeface="Calibri"/>
              <a:buAutoNum type="arabicPeriod"/>
            </a:pPr>
            <a:r>
              <a:rPr lang="en-US" sz="2800"/>
              <a:t>What do you already know about what causes air to move?</a:t>
            </a:r>
            <a:endParaRPr/>
          </a:p>
          <a:p>
            <a:pPr marL="1143000" lvl="1" indent="-673100" algn="l" rtl="0">
              <a:lnSpc>
                <a:spcPct val="90000"/>
              </a:lnSpc>
              <a:spcBef>
                <a:spcPts val="500"/>
              </a:spcBef>
              <a:spcAft>
                <a:spcPts val="0"/>
              </a:spcAft>
              <a:buClr>
                <a:srgbClr val="595857"/>
              </a:buClr>
              <a:buSzPts val="300"/>
              <a:buFont typeface="Calibri"/>
              <a:buNone/>
            </a:pPr>
            <a:endParaRPr sz="300"/>
          </a:p>
          <a:p>
            <a:pPr marL="1143000" lvl="1" indent="-685800" algn="l" rtl="0">
              <a:lnSpc>
                <a:spcPct val="90000"/>
              </a:lnSpc>
              <a:spcBef>
                <a:spcPts val="500"/>
              </a:spcBef>
              <a:spcAft>
                <a:spcPts val="0"/>
              </a:spcAft>
              <a:buClr>
                <a:srgbClr val="595857"/>
              </a:buClr>
              <a:buSzPts val="2800"/>
              <a:buFont typeface="Calibri"/>
              <a:buAutoNum type="arabicPeriod"/>
            </a:pPr>
            <a:r>
              <a:rPr lang="en-US" sz="2800" i="1"/>
              <a:t>How could the same processes affect the whole world? </a:t>
            </a:r>
            <a:endParaRPr/>
          </a:p>
        </p:txBody>
      </p:sp>
      <p:sp>
        <p:nvSpPr>
          <p:cNvPr id="1880" name="Google Shape;1880;p199"/>
          <p:cNvSpPr txBox="1">
            <a:spLocks noGrp="1"/>
          </p:cNvSpPr>
          <p:nvPr>
            <p:ph type="ftr" idx="11"/>
          </p:nvPr>
        </p:nvSpPr>
        <p:spPr>
          <a:xfrm>
            <a:off x="850899" y="6356352"/>
            <a:ext cx="5151300" cy="365100"/>
          </a:xfrm>
          <a:prstGeom prst="rect">
            <a:avLst/>
          </a:prstGeom>
          <a:noFill/>
          <a:ln>
            <a:noFill/>
          </a:ln>
        </p:spPr>
        <p:txBody>
          <a:bodyPr spcFirstLastPara="1" wrap="square" lIns="121900" tIns="60925" rIns="121900" bIns="60925" anchor="ctr" anchorCtr="0">
            <a:noAutofit/>
          </a:bodyPr>
          <a:lstStyle/>
          <a:p>
            <a:pPr marL="0" lvl="0" indent="0" algn="l" rtl="0">
              <a:spcBef>
                <a:spcPts val="0"/>
              </a:spcBef>
              <a:spcAft>
                <a:spcPts val="0"/>
              </a:spcAft>
              <a:buNone/>
            </a:pPr>
            <a:r>
              <a:rPr lang="en-US"/>
              <a:t>© 2019 University Corporation for Atmospheric Research. All Rights Reserved </a:t>
            </a:r>
            <a:endParaRP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Shape 1885"/>
        <p:cNvGrpSpPr/>
        <p:nvPr/>
      </p:nvGrpSpPr>
      <p:grpSpPr>
        <a:xfrm>
          <a:off x="0" y="0"/>
          <a:ext cx="0" cy="0"/>
          <a:chOff x="0" y="0"/>
          <a:chExt cx="0" cy="0"/>
        </a:xfrm>
      </p:grpSpPr>
      <p:sp>
        <p:nvSpPr>
          <p:cNvPr id="1886" name="Google Shape;1886;p200"/>
          <p:cNvSpPr txBox="1">
            <a:spLocks noGrp="1"/>
          </p:cNvSpPr>
          <p:nvPr>
            <p:ph type="title"/>
          </p:nvPr>
        </p:nvSpPr>
        <p:spPr>
          <a:xfrm>
            <a:off x="838200" y="-15875"/>
            <a:ext cx="105156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a:t>Science Talk</a:t>
            </a:r>
            <a:endParaRPr/>
          </a:p>
        </p:txBody>
      </p:sp>
      <p:pic>
        <p:nvPicPr>
          <p:cNvPr id="1887" name="Google Shape;1887;p200" title="LS3 video.mp4">
            <a:hlinkClick r:id="rId3"/>
          </p:cNvPr>
          <p:cNvPicPr preferRelativeResize="0"/>
          <p:nvPr/>
        </p:nvPicPr>
        <p:blipFill>
          <a:blip r:embed="rId4">
            <a:alphaModFix/>
          </a:blip>
          <a:stretch>
            <a:fillRect/>
          </a:stretch>
        </p:blipFill>
        <p:spPr>
          <a:xfrm>
            <a:off x="2823000" y="1309825"/>
            <a:ext cx="6546000" cy="4909500"/>
          </a:xfrm>
          <a:prstGeom prst="rect">
            <a:avLst/>
          </a:prstGeom>
          <a:noFill/>
          <a:ln>
            <a:noFill/>
          </a:ln>
        </p:spPr>
      </p:pic>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Shape 1892"/>
        <p:cNvGrpSpPr/>
        <p:nvPr/>
      </p:nvGrpSpPr>
      <p:grpSpPr>
        <a:xfrm>
          <a:off x="0" y="0"/>
          <a:ext cx="0" cy="0"/>
          <a:chOff x="0" y="0"/>
          <a:chExt cx="0" cy="0"/>
        </a:xfrm>
      </p:grpSpPr>
      <p:sp>
        <p:nvSpPr>
          <p:cNvPr id="1893" name="Google Shape;1893;p201"/>
          <p:cNvSpPr txBox="1">
            <a:spLocks noGrp="1"/>
          </p:cNvSpPr>
          <p:nvPr>
            <p:ph type="title"/>
          </p:nvPr>
        </p:nvSpPr>
        <p:spPr>
          <a:xfrm>
            <a:off x="831850" y="1709738"/>
            <a:ext cx="10515600" cy="2852700"/>
          </a:xfrm>
          <a:prstGeom prst="rect">
            <a:avLst/>
          </a:prstGeom>
        </p:spPr>
        <p:txBody>
          <a:bodyPr spcFirstLastPara="1" wrap="square" lIns="91425" tIns="45700" rIns="91425" bIns="45700" anchor="b" anchorCtr="0">
            <a:noAutofit/>
          </a:bodyPr>
          <a:lstStyle/>
          <a:p>
            <a:pPr marL="0" lvl="0" indent="0" algn="l" rtl="0">
              <a:spcBef>
                <a:spcPts val="0"/>
              </a:spcBef>
              <a:spcAft>
                <a:spcPts val="0"/>
              </a:spcAft>
              <a:buNone/>
            </a:pPr>
            <a:endParaRPr/>
          </a:p>
        </p:txBody>
      </p:sp>
      <p:sp>
        <p:nvSpPr>
          <p:cNvPr id="1894" name="Google Shape;1894;p201"/>
          <p:cNvSpPr txBox="1">
            <a:spLocks noGrp="1"/>
          </p:cNvSpPr>
          <p:nvPr>
            <p:ph type="body" idx="1"/>
          </p:nvPr>
        </p:nvSpPr>
        <p:spPr>
          <a:xfrm>
            <a:off x="831850" y="4589463"/>
            <a:ext cx="10515600" cy="15003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endParaRPr/>
          </a:p>
        </p:txBody>
      </p:sp>
      <p:pic>
        <p:nvPicPr>
          <p:cNvPr id="1895" name="Google Shape;1895;p201"/>
          <p:cNvPicPr preferRelativeResize="0"/>
          <p:nvPr/>
        </p:nvPicPr>
        <p:blipFill>
          <a:blip r:embed="rId3">
            <a:alphaModFix/>
          </a:blip>
          <a:stretch>
            <a:fillRect/>
          </a:stretch>
        </p:blipFill>
        <p:spPr>
          <a:xfrm>
            <a:off x="0" y="0"/>
            <a:ext cx="12192000" cy="6858000"/>
          </a:xfrm>
          <a:prstGeom prst="rect">
            <a:avLst/>
          </a:prstGeom>
          <a:noFill/>
          <a:ln>
            <a:noFill/>
          </a:ln>
        </p:spPr>
      </p:pic>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Shape 1900"/>
        <p:cNvGrpSpPr/>
        <p:nvPr/>
      </p:nvGrpSpPr>
      <p:grpSpPr>
        <a:xfrm>
          <a:off x="0" y="0"/>
          <a:ext cx="0" cy="0"/>
          <a:chOff x="0" y="0"/>
          <a:chExt cx="0" cy="0"/>
        </a:xfrm>
      </p:grpSpPr>
      <p:sp>
        <p:nvSpPr>
          <p:cNvPr id="1901" name="Google Shape;1901;p202"/>
          <p:cNvSpPr/>
          <p:nvPr/>
        </p:nvSpPr>
        <p:spPr>
          <a:xfrm>
            <a:off x="663388" y="502597"/>
            <a:ext cx="12992100" cy="492300"/>
          </a:xfrm>
          <a:prstGeom prst="rect">
            <a:avLst/>
          </a:prstGeom>
          <a:noFill/>
          <a:ln>
            <a:noFill/>
          </a:ln>
        </p:spPr>
        <p:txBody>
          <a:bodyPr spcFirstLastPara="1" wrap="square" lIns="121900" tIns="60925" rIns="121900" bIns="60925" anchor="ctr" anchorCtr="0">
            <a:noAutofit/>
          </a:bodyPr>
          <a:lstStyle/>
          <a:p>
            <a:pPr marL="0" marR="0" lvl="0" indent="0" algn="l" rtl="0">
              <a:spcBef>
                <a:spcPts val="0"/>
              </a:spcBef>
              <a:spcAft>
                <a:spcPts val="0"/>
              </a:spcAft>
              <a:buNone/>
            </a:pPr>
            <a:endParaRPr sz="2400">
              <a:solidFill>
                <a:schemeClr val="dk1"/>
              </a:solidFill>
              <a:latin typeface="Calibri"/>
              <a:ea typeface="Calibri"/>
              <a:cs typeface="Calibri"/>
              <a:sym typeface="Calibri"/>
            </a:endParaRPr>
          </a:p>
        </p:txBody>
      </p:sp>
      <p:sp>
        <p:nvSpPr>
          <p:cNvPr id="1902" name="Google Shape;1902;p202"/>
          <p:cNvSpPr/>
          <p:nvPr/>
        </p:nvSpPr>
        <p:spPr>
          <a:xfrm>
            <a:off x="2041615" y="-252460"/>
            <a:ext cx="12992100" cy="492300"/>
          </a:xfrm>
          <a:prstGeom prst="rect">
            <a:avLst/>
          </a:prstGeom>
          <a:noFill/>
          <a:ln>
            <a:noFill/>
          </a:ln>
        </p:spPr>
        <p:txBody>
          <a:bodyPr spcFirstLastPara="1" wrap="square" lIns="121900" tIns="60925" rIns="121900" bIns="60925" anchor="ctr" anchorCtr="0">
            <a:noAutofit/>
          </a:bodyPr>
          <a:lstStyle/>
          <a:p>
            <a:pPr marL="0" marR="0" lvl="0" indent="0" algn="l" rtl="0">
              <a:spcBef>
                <a:spcPts val="0"/>
              </a:spcBef>
              <a:spcAft>
                <a:spcPts val="0"/>
              </a:spcAft>
              <a:buNone/>
            </a:pPr>
            <a:endParaRPr sz="2400">
              <a:solidFill>
                <a:schemeClr val="dk1"/>
              </a:solidFill>
              <a:latin typeface="Calibri"/>
              <a:ea typeface="Calibri"/>
              <a:cs typeface="Calibri"/>
              <a:sym typeface="Calibri"/>
            </a:endParaRPr>
          </a:p>
        </p:txBody>
      </p:sp>
      <p:sp>
        <p:nvSpPr>
          <p:cNvPr id="1903" name="Google Shape;1903;p202"/>
          <p:cNvSpPr txBox="1"/>
          <p:nvPr/>
        </p:nvSpPr>
        <p:spPr>
          <a:xfrm>
            <a:off x="491784" y="416792"/>
            <a:ext cx="10567500" cy="615600"/>
          </a:xfrm>
          <a:prstGeom prst="rect">
            <a:avLst/>
          </a:prstGeom>
          <a:noFill/>
          <a:ln>
            <a:noFill/>
          </a:ln>
        </p:spPr>
        <p:txBody>
          <a:bodyPr spcFirstLastPara="1" wrap="square" lIns="121900" tIns="60925" rIns="121900" bIns="60925" anchor="t" anchorCtr="0">
            <a:noAutofit/>
          </a:bodyPr>
          <a:lstStyle/>
          <a:p>
            <a:pPr marL="0" marR="0" lvl="0" indent="0" algn="l" rtl="0">
              <a:spcBef>
                <a:spcPts val="0"/>
              </a:spcBef>
              <a:spcAft>
                <a:spcPts val="0"/>
              </a:spcAft>
              <a:buNone/>
            </a:pPr>
            <a:r>
              <a:rPr lang="en-US" sz="3200">
                <a:solidFill>
                  <a:srgbClr val="0070C0"/>
                </a:solidFill>
                <a:latin typeface="Montserrat SemiBold"/>
                <a:ea typeface="Montserrat SemiBold"/>
                <a:cs typeface="Montserrat SemiBold"/>
                <a:sym typeface="Montserrat SemiBold"/>
              </a:rPr>
              <a:t>Step 1: </a:t>
            </a:r>
            <a:r>
              <a:rPr lang="en-US" sz="3200">
                <a:solidFill>
                  <a:srgbClr val="595857"/>
                </a:solidFill>
                <a:latin typeface="Raleway SemiBold"/>
                <a:ea typeface="Raleway SemiBold"/>
                <a:cs typeface="Raleway SemiBold"/>
                <a:sym typeface="Raleway SemiBold"/>
              </a:rPr>
              <a:t>Observe patterns in annual average temperature.</a:t>
            </a:r>
            <a:endParaRPr sz="3200">
              <a:solidFill>
                <a:srgbClr val="595857"/>
              </a:solidFill>
              <a:latin typeface="Raleway SemiBold"/>
              <a:ea typeface="Raleway SemiBold"/>
              <a:cs typeface="Raleway SemiBold"/>
              <a:sym typeface="Raleway SemiBold"/>
            </a:endParaRPr>
          </a:p>
        </p:txBody>
      </p:sp>
      <p:pic>
        <p:nvPicPr>
          <p:cNvPr id="1904" name="Google Shape;1904;p202" descr="Image result for average annual temperatures map"/>
          <p:cNvPicPr preferRelativeResize="0"/>
          <p:nvPr/>
        </p:nvPicPr>
        <p:blipFill rotWithShape="1">
          <a:blip r:embed="rId3">
            <a:alphaModFix/>
          </a:blip>
          <a:srcRect/>
          <a:stretch/>
        </p:blipFill>
        <p:spPr>
          <a:xfrm>
            <a:off x="3160975" y="1641525"/>
            <a:ext cx="5997475" cy="4636949"/>
          </a:xfrm>
          <a:prstGeom prst="rect">
            <a:avLst/>
          </a:prstGeom>
          <a:noFill/>
          <a:ln>
            <a:noFill/>
          </a:ln>
          <a:effectLst>
            <a:outerShdw blurRad="63500" sx="102000" sy="102000" algn="ctr" rotWithShape="0">
              <a:srgbClr val="000000">
                <a:alpha val="40000"/>
              </a:srgbClr>
            </a:outerShdw>
          </a:effectLst>
        </p:spPr>
      </p:pic>
      <p:sp>
        <p:nvSpPr>
          <p:cNvPr id="1905" name="Google Shape;1905;p202"/>
          <p:cNvSpPr txBox="1">
            <a:spLocks noGrp="1"/>
          </p:cNvSpPr>
          <p:nvPr>
            <p:ph type="ftr" idx="11"/>
          </p:nvPr>
        </p:nvSpPr>
        <p:spPr>
          <a:xfrm>
            <a:off x="850899" y="6356352"/>
            <a:ext cx="5151300" cy="365100"/>
          </a:xfrm>
          <a:prstGeom prst="rect">
            <a:avLst/>
          </a:prstGeom>
          <a:noFill/>
          <a:ln>
            <a:noFill/>
          </a:ln>
        </p:spPr>
        <p:txBody>
          <a:bodyPr spcFirstLastPara="1" wrap="square" lIns="121900" tIns="60925" rIns="121900" bIns="60925" anchor="ctr" anchorCtr="0">
            <a:noAutofit/>
          </a:bodyPr>
          <a:lstStyle/>
          <a:p>
            <a:pPr marL="0" lvl="0" indent="0" algn="l" rtl="0">
              <a:spcBef>
                <a:spcPts val="0"/>
              </a:spcBef>
              <a:spcAft>
                <a:spcPts val="0"/>
              </a:spcAft>
              <a:buNone/>
            </a:pPr>
            <a:r>
              <a:rPr lang="en-US"/>
              <a:t>© 2019 University Corporation for Atmospheric Research. All Rights Reserved </a:t>
            </a:r>
            <a:endParaRP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Shape 1909"/>
        <p:cNvGrpSpPr/>
        <p:nvPr/>
      </p:nvGrpSpPr>
      <p:grpSpPr>
        <a:xfrm>
          <a:off x="0" y="0"/>
          <a:ext cx="0" cy="0"/>
          <a:chOff x="0" y="0"/>
          <a:chExt cx="0" cy="0"/>
        </a:xfrm>
      </p:grpSpPr>
      <p:sp>
        <p:nvSpPr>
          <p:cNvPr id="1910" name="Google Shape;1910;p203"/>
          <p:cNvSpPr txBox="1">
            <a:spLocks noGrp="1"/>
          </p:cNvSpPr>
          <p:nvPr>
            <p:ph type="title"/>
          </p:nvPr>
        </p:nvSpPr>
        <p:spPr>
          <a:xfrm>
            <a:off x="1801450" y="189400"/>
            <a:ext cx="9471300" cy="1156500"/>
          </a:xfrm>
          <a:prstGeom prst="rect">
            <a:avLst/>
          </a:prstGeom>
          <a:noFill/>
          <a:ln>
            <a:noFill/>
          </a:ln>
        </p:spPr>
        <p:txBody>
          <a:bodyPr spcFirstLastPara="1" wrap="square" lIns="91425" tIns="45700" rIns="91425" bIns="45700" anchor="ctr" anchorCtr="0">
            <a:noAutofit/>
          </a:bodyPr>
          <a:lstStyle/>
          <a:p>
            <a:pPr marL="0" lvl="0" indent="0" algn="l" rtl="0">
              <a:spcBef>
                <a:spcPts val="800"/>
              </a:spcBef>
              <a:spcAft>
                <a:spcPts val="0"/>
              </a:spcAft>
              <a:buClr>
                <a:schemeClr val="dk1"/>
              </a:buClr>
              <a:buSzPts val="1100"/>
              <a:buFont typeface="Arial"/>
              <a:buNone/>
            </a:pPr>
            <a:r>
              <a:rPr lang="en-US" sz="3600"/>
              <a:t>Why is it hotter at the equator than other places on Earth?</a:t>
            </a:r>
            <a:endParaRPr sz="3600"/>
          </a:p>
        </p:txBody>
      </p:sp>
      <p:sp>
        <p:nvSpPr>
          <p:cNvPr id="1911" name="Google Shape;1911;p203"/>
          <p:cNvSpPr txBox="1">
            <a:spLocks noGrp="1"/>
          </p:cNvSpPr>
          <p:nvPr>
            <p:ph type="body" idx="1"/>
          </p:nvPr>
        </p:nvSpPr>
        <p:spPr>
          <a:xfrm>
            <a:off x="838200" y="1754200"/>
            <a:ext cx="10515600" cy="4651200"/>
          </a:xfrm>
          <a:prstGeom prst="rect">
            <a:avLst/>
          </a:prstGeom>
          <a:noFill/>
          <a:ln>
            <a:noFill/>
          </a:ln>
        </p:spPr>
        <p:txBody>
          <a:bodyPr spcFirstLastPara="1" wrap="square" lIns="91425" tIns="45700" rIns="91425" bIns="45700" anchor="t" anchorCtr="0">
            <a:noAutofit/>
          </a:bodyPr>
          <a:lstStyle/>
          <a:p>
            <a:pPr marL="0" lvl="0" indent="0" algn="l" rtl="0">
              <a:spcBef>
                <a:spcPts val="800"/>
              </a:spcBef>
              <a:spcAft>
                <a:spcPts val="0"/>
              </a:spcAft>
              <a:buNone/>
            </a:pPr>
            <a:r>
              <a:rPr lang="en-US" sz="2400" b="1">
                <a:solidFill>
                  <a:srgbClr val="0070C0"/>
                </a:solidFill>
              </a:rPr>
              <a:t>STEP 2:</a:t>
            </a:r>
            <a:r>
              <a:rPr lang="en-US" sz="2400" b="1">
                <a:solidFill>
                  <a:schemeClr val="dk1"/>
                </a:solidFill>
              </a:rPr>
              <a:t> </a:t>
            </a:r>
            <a:r>
              <a:rPr lang="en-US" sz="2400" b="1">
                <a:solidFill>
                  <a:srgbClr val="333333"/>
                </a:solidFill>
              </a:rPr>
              <a:t>Observe Energy Angles</a:t>
            </a:r>
            <a:endParaRPr sz="2400" b="1">
              <a:solidFill>
                <a:srgbClr val="333333"/>
              </a:solidFill>
            </a:endParaRPr>
          </a:p>
          <a:p>
            <a:pPr marL="457200" lvl="0" indent="-361950" algn="l" rtl="0">
              <a:spcBef>
                <a:spcPts val="800"/>
              </a:spcBef>
              <a:spcAft>
                <a:spcPts val="0"/>
              </a:spcAft>
              <a:buSzPts val="2100"/>
              <a:buChar char="•"/>
            </a:pPr>
            <a:r>
              <a:rPr lang="en-US" sz="2100"/>
              <a:t>Work in groups of three to investigate what happens to light when it shines on graph paper at different angles.</a:t>
            </a:r>
            <a:endParaRPr sz="2100"/>
          </a:p>
          <a:p>
            <a:pPr marL="457200" lvl="0" indent="0" algn="l" rtl="0">
              <a:spcBef>
                <a:spcPts val="800"/>
              </a:spcBef>
              <a:spcAft>
                <a:spcPts val="0"/>
              </a:spcAft>
              <a:buNone/>
            </a:pPr>
            <a:endParaRPr sz="2100"/>
          </a:p>
          <a:p>
            <a:pPr marL="0" lvl="0" indent="0" algn="l" rtl="0">
              <a:spcBef>
                <a:spcPts val="800"/>
              </a:spcBef>
              <a:spcAft>
                <a:spcPts val="0"/>
              </a:spcAft>
              <a:buNone/>
            </a:pPr>
            <a:endParaRPr sz="2400"/>
          </a:p>
          <a:p>
            <a:pPr marL="0" lvl="0" indent="0" algn="l" rtl="0">
              <a:spcBef>
                <a:spcPts val="800"/>
              </a:spcBef>
              <a:spcAft>
                <a:spcPts val="0"/>
              </a:spcAft>
              <a:buNone/>
            </a:pPr>
            <a:endParaRPr sz="2400"/>
          </a:p>
          <a:p>
            <a:pPr marL="0" lvl="0" indent="0" algn="l" rtl="0">
              <a:spcBef>
                <a:spcPts val="800"/>
              </a:spcBef>
              <a:spcAft>
                <a:spcPts val="0"/>
              </a:spcAft>
              <a:buNone/>
            </a:pPr>
            <a:endParaRPr sz="2400"/>
          </a:p>
          <a:p>
            <a:pPr marL="0" lvl="0" indent="0" algn="l" rtl="0">
              <a:lnSpc>
                <a:spcPct val="100000"/>
              </a:lnSpc>
              <a:spcBef>
                <a:spcPts val="0"/>
              </a:spcBef>
              <a:spcAft>
                <a:spcPts val="0"/>
              </a:spcAft>
              <a:buNone/>
            </a:pPr>
            <a:r>
              <a:rPr lang="en-US" sz="2400"/>
              <a:t>     </a:t>
            </a:r>
            <a:endParaRPr sz="2400"/>
          </a:p>
          <a:p>
            <a:pPr marL="0" lvl="0" indent="0" algn="l" rtl="0">
              <a:spcBef>
                <a:spcPts val="800"/>
              </a:spcBef>
              <a:spcAft>
                <a:spcPts val="0"/>
              </a:spcAft>
              <a:buNone/>
            </a:pPr>
            <a:endParaRPr sz="2400"/>
          </a:p>
        </p:txBody>
      </p:sp>
      <p:sp>
        <p:nvSpPr>
          <p:cNvPr id="1912" name="Google Shape;1912;p203"/>
          <p:cNvSpPr txBox="1">
            <a:spLocks noGrp="1"/>
          </p:cNvSpPr>
          <p:nvPr>
            <p:ph type="ftr" idx="11"/>
          </p:nvPr>
        </p:nvSpPr>
        <p:spPr>
          <a:xfrm>
            <a:off x="850900" y="6356350"/>
            <a:ext cx="5029200" cy="3651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a:t>© 2019 University Corporation for Atmospheric Research. All Rights Reserved </a:t>
            </a:r>
            <a:endParaRPr/>
          </a:p>
        </p:txBody>
      </p:sp>
      <p:pic>
        <p:nvPicPr>
          <p:cNvPr id="1913" name="Google Shape;1913;p203"/>
          <p:cNvPicPr preferRelativeResize="0"/>
          <p:nvPr/>
        </p:nvPicPr>
        <p:blipFill>
          <a:blip r:embed="rId3">
            <a:alphaModFix/>
          </a:blip>
          <a:stretch>
            <a:fillRect/>
          </a:stretch>
        </p:blipFill>
        <p:spPr>
          <a:xfrm>
            <a:off x="463174" y="184225"/>
            <a:ext cx="1338275" cy="1336050"/>
          </a:xfrm>
          <a:prstGeom prst="rect">
            <a:avLst/>
          </a:prstGeom>
          <a:noFill/>
          <a:ln>
            <a:noFill/>
          </a:ln>
        </p:spPr>
      </p:pic>
      <p:pic>
        <p:nvPicPr>
          <p:cNvPr id="1914" name="Google Shape;1914;p203"/>
          <p:cNvPicPr preferRelativeResize="0"/>
          <p:nvPr/>
        </p:nvPicPr>
        <p:blipFill rotWithShape="1">
          <a:blip r:embed="rId4">
            <a:alphaModFix/>
          </a:blip>
          <a:srcRect t="7364"/>
          <a:stretch/>
        </p:blipFill>
        <p:spPr>
          <a:xfrm>
            <a:off x="7397082" y="3233501"/>
            <a:ext cx="1886693" cy="2864749"/>
          </a:xfrm>
          <a:prstGeom prst="rect">
            <a:avLst/>
          </a:prstGeom>
          <a:noFill/>
          <a:ln>
            <a:noFill/>
          </a:ln>
          <a:effectLst>
            <a:outerShdw blurRad="57150" dist="19050" dir="5400000" algn="bl" rotWithShape="0">
              <a:srgbClr val="000000">
                <a:alpha val="50000"/>
              </a:srgbClr>
            </a:outerShdw>
          </a:effectLst>
        </p:spPr>
      </p:pic>
      <p:pic>
        <p:nvPicPr>
          <p:cNvPr id="1915" name="Google Shape;1915;p203"/>
          <p:cNvPicPr preferRelativeResize="0"/>
          <p:nvPr/>
        </p:nvPicPr>
        <p:blipFill>
          <a:blip r:embed="rId5">
            <a:alphaModFix/>
          </a:blip>
          <a:stretch>
            <a:fillRect/>
          </a:stretch>
        </p:blipFill>
        <p:spPr>
          <a:xfrm>
            <a:off x="2856975" y="3233500"/>
            <a:ext cx="3819685" cy="2864749"/>
          </a:xfrm>
          <a:prstGeom prst="rect">
            <a:avLst/>
          </a:prstGeom>
          <a:noFill/>
          <a:ln>
            <a:noFill/>
          </a:ln>
          <a:effectLst>
            <a:outerShdw blurRad="57150" dist="19050" dir="5400000" algn="bl" rotWithShape="0">
              <a:srgbClr val="000000">
                <a:alpha val="50000"/>
              </a:srgbClr>
            </a:outerShdw>
          </a:effectLst>
        </p:spPr>
      </p:pic>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Shape 1919"/>
        <p:cNvGrpSpPr/>
        <p:nvPr/>
      </p:nvGrpSpPr>
      <p:grpSpPr>
        <a:xfrm>
          <a:off x="0" y="0"/>
          <a:ext cx="0" cy="0"/>
          <a:chOff x="0" y="0"/>
          <a:chExt cx="0" cy="0"/>
        </a:xfrm>
      </p:grpSpPr>
      <p:sp>
        <p:nvSpPr>
          <p:cNvPr id="1920" name="Google Shape;1920;p204"/>
          <p:cNvSpPr txBox="1">
            <a:spLocks noGrp="1"/>
          </p:cNvSpPr>
          <p:nvPr>
            <p:ph type="title" idx="4294967295"/>
          </p:nvPr>
        </p:nvSpPr>
        <p:spPr>
          <a:xfrm>
            <a:off x="1801450" y="189400"/>
            <a:ext cx="9471300" cy="1167300"/>
          </a:xfrm>
          <a:prstGeom prst="rect">
            <a:avLst/>
          </a:prstGeom>
          <a:noFill/>
          <a:ln>
            <a:noFill/>
          </a:ln>
        </p:spPr>
        <p:txBody>
          <a:bodyPr spcFirstLastPara="1" wrap="square" lIns="91425" tIns="45700" rIns="91425" bIns="45700" anchor="ctr" anchorCtr="0">
            <a:noAutofit/>
          </a:bodyPr>
          <a:lstStyle/>
          <a:p>
            <a:pPr marL="0" lvl="0" indent="0" algn="l" rtl="0">
              <a:spcBef>
                <a:spcPts val="800"/>
              </a:spcBef>
              <a:spcAft>
                <a:spcPts val="0"/>
              </a:spcAft>
              <a:buClr>
                <a:schemeClr val="dk1"/>
              </a:buClr>
              <a:buSzPts val="1100"/>
              <a:buFont typeface="Arial"/>
              <a:buNone/>
            </a:pPr>
            <a:r>
              <a:rPr lang="en-US" sz="3600"/>
              <a:t>Why is it hotter at the equator than other places on Earth?</a:t>
            </a:r>
            <a:endParaRPr sz="3600"/>
          </a:p>
        </p:txBody>
      </p:sp>
      <p:sp>
        <p:nvSpPr>
          <p:cNvPr id="1921" name="Google Shape;1921;p204"/>
          <p:cNvSpPr txBox="1">
            <a:spLocks noGrp="1"/>
          </p:cNvSpPr>
          <p:nvPr>
            <p:ph type="body" idx="4294967295"/>
          </p:nvPr>
        </p:nvSpPr>
        <p:spPr>
          <a:xfrm>
            <a:off x="838200" y="1825625"/>
            <a:ext cx="10515600" cy="4351200"/>
          </a:xfrm>
          <a:prstGeom prst="rect">
            <a:avLst/>
          </a:prstGeom>
          <a:noFill/>
          <a:ln>
            <a:noFill/>
          </a:ln>
        </p:spPr>
        <p:txBody>
          <a:bodyPr spcFirstLastPara="1" wrap="square" lIns="91425" tIns="45700" rIns="91425" bIns="45700" anchor="t" anchorCtr="0">
            <a:noAutofit/>
          </a:bodyPr>
          <a:lstStyle/>
          <a:p>
            <a:pPr marL="0" lvl="0" indent="0" algn="l" rtl="0">
              <a:spcBef>
                <a:spcPts val="800"/>
              </a:spcBef>
              <a:spcAft>
                <a:spcPts val="0"/>
              </a:spcAft>
              <a:buNone/>
            </a:pPr>
            <a:endParaRPr sz="2100"/>
          </a:p>
          <a:p>
            <a:pPr marL="0" lvl="0" indent="0" algn="l" rtl="0">
              <a:spcBef>
                <a:spcPts val="800"/>
              </a:spcBef>
              <a:spcAft>
                <a:spcPts val="0"/>
              </a:spcAft>
              <a:buNone/>
            </a:pPr>
            <a:endParaRPr sz="2400"/>
          </a:p>
          <a:p>
            <a:pPr marL="0" lvl="0" indent="0" algn="l" rtl="0">
              <a:spcBef>
                <a:spcPts val="800"/>
              </a:spcBef>
              <a:spcAft>
                <a:spcPts val="0"/>
              </a:spcAft>
              <a:buNone/>
            </a:pPr>
            <a:endParaRPr sz="2400"/>
          </a:p>
          <a:p>
            <a:pPr marL="0" lvl="0" indent="0" algn="l" rtl="0">
              <a:spcBef>
                <a:spcPts val="800"/>
              </a:spcBef>
              <a:spcAft>
                <a:spcPts val="0"/>
              </a:spcAft>
              <a:buNone/>
            </a:pPr>
            <a:endParaRPr sz="2400"/>
          </a:p>
          <a:p>
            <a:pPr marL="0" lvl="0" indent="0" algn="l" rtl="0">
              <a:lnSpc>
                <a:spcPct val="100000"/>
              </a:lnSpc>
              <a:spcBef>
                <a:spcPts val="0"/>
              </a:spcBef>
              <a:spcAft>
                <a:spcPts val="0"/>
              </a:spcAft>
              <a:buNone/>
            </a:pPr>
            <a:r>
              <a:rPr lang="en-US" sz="2400"/>
              <a:t>     </a:t>
            </a:r>
            <a:endParaRPr sz="2400"/>
          </a:p>
          <a:p>
            <a:pPr marL="0" lvl="0" indent="0" algn="l" rtl="0">
              <a:spcBef>
                <a:spcPts val="800"/>
              </a:spcBef>
              <a:spcAft>
                <a:spcPts val="0"/>
              </a:spcAft>
              <a:buNone/>
            </a:pPr>
            <a:endParaRPr sz="2400"/>
          </a:p>
        </p:txBody>
      </p:sp>
      <p:sp>
        <p:nvSpPr>
          <p:cNvPr id="1922" name="Google Shape;1922;p204"/>
          <p:cNvSpPr txBox="1">
            <a:spLocks noGrp="1"/>
          </p:cNvSpPr>
          <p:nvPr>
            <p:ph type="ftr" idx="11"/>
          </p:nvPr>
        </p:nvSpPr>
        <p:spPr>
          <a:xfrm>
            <a:off x="673825" y="6442925"/>
            <a:ext cx="5029200" cy="3651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a:t>© 2019 University Corporation for Atmospheric Research. All Rights Reserved </a:t>
            </a:r>
            <a:endParaRPr/>
          </a:p>
        </p:txBody>
      </p:sp>
      <p:pic>
        <p:nvPicPr>
          <p:cNvPr id="1923" name="Google Shape;1923;p204"/>
          <p:cNvPicPr preferRelativeResize="0"/>
          <p:nvPr/>
        </p:nvPicPr>
        <p:blipFill>
          <a:blip r:embed="rId3">
            <a:alphaModFix/>
          </a:blip>
          <a:stretch>
            <a:fillRect/>
          </a:stretch>
        </p:blipFill>
        <p:spPr>
          <a:xfrm>
            <a:off x="463174" y="105025"/>
            <a:ext cx="1338275" cy="1336050"/>
          </a:xfrm>
          <a:prstGeom prst="rect">
            <a:avLst/>
          </a:prstGeom>
          <a:noFill/>
          <a:ln>
            <a:noFill/>
          </a:ln>
        </p:spPr>
      </p:pic>
      <p:pic>
        <p:nvPicPr>
          <p:cNvPr id="1924" name="Google Shape;1924;p204"/>
          <p:cNvPicPr preferRelativeResize="0"/>
          <p:nvPr/>
        </p:nvPicPr>
        <p:blipFill rotWithShape="1">
          <a:blip r:embed="rId4">
            <a:alphaModFix/>
          </a:blip>
          <a:srcRect l="2415" r="1366" b="1419"/>
          <a:stretch/>
        </p:blipFill>
        <p:spPr>
          <a:xfrm>
            <a:off x="2665286" y="1673225"/>
            <a:ext cx="7131264" cy="4464900"/>
          </a:xfrm>
          <a:prstGeom prst="rect">
            <a:avLst/>
          </a:prstGeom>
          <a:noFill/>
          <a:ln>
            <a:noFill/>
          </a:ln>
          <a:effectLst>
            <a:outerShdw blurRad="57150" dist="19050" dir="5400000" algn="bl" rotWithShape="0">
              <a:srgbClr val="000000">
                <a:alpha val="50000"/>
              </a:srgbClr>
            </a:outerShdw>
          </a:effectLst>
        </p:spPr>
      </p:pic>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Shape 1929"/>
        <p:cNvGrpSpPr/>
        <p:nvPr/>
      </p:nvGrpSpPr>
      <p:grpSpPr>
        <a:xfrm>
          <a:off x="0" y="0"/>
          <a:ext cx="0" cy="0"/>
          <a:chOff x="0" y="0"/>
          <a:chExt cx="0" cy="0"/>
        </a:xfrm>
      </p:grpSpPr>
      <p:sp>
        <p:nvSpPr>
          <p:cNvPr id="1930" name="Google Shape;1930;p205"/>
          <p:cNvSpPr txBox="1">
            <a:spLocks noGrp="1"/>
          </p:cNvSpPr>
          <p:nvPr>
            <p:ph type="title"/>
          </p:nvPr>
        </p:nvSpPr>
        <p:spPr>
          <a:xfrm>
            <a:off x="609600" y="298304"/>
            <a:ext cx="11250000" cy="1325700"/>
          </a:xfrm>
          <a:prstGeom prst="rect">
            <a:avLst/>
          </a:prstGeom>
          <a:noFill/>
          <a:ln>
            <a:noFill/>
          </a:ln>
        </p:spPr>
        <p:txBody>
          <a:bodyPr spcFirstLastPara="1" wrap="square" lIns="121900" tIns="60925" rIns="121900" bIns="60925" anchor="ctr" anchorCtr="0">
            <a:noAutofit/>
          </a:bodyPr>
          <a:lstStyle/>
          <a:p>
            <a:pPr marL="0" lvl="0" indent="0" algn="l" rtl="0">
              <a:lnSpc>
                <a:spcPct val="90000"/>
              </a:lnSpc>
              <a:spcBef>
                <a:spcPts val="0"/>
              </a:spcBef>
              <a:spcAft>
                <a:spcPts val="0"/>
              </a:spcAft>
              <a:buNone/>
            </a:pPr>
            <a:r>
              <a:rPr lang="en-US" sz="4100">
                <a:solidFill>
                  <a:srgbClr val="0070C0"/>
                </a:solidFill>
                <a:latin typeface="Montserrat SemiBold"/>
                <a:ea typeface="Montserrat SemiBold"/>
                <a:cs typeface="Montserrat SemiBold"/>
                <a:sym typeface="Montserrat SemiBold"/>
              </a:rPr>
              <a:t>Step 4: </a:t>
            </a:r>
            <a:r>
              <a:rPr lang="en-US"/>
              <a:t>Analyze temperature and latitude</a:t>
            </a:r>
            <a:endParaRPr/>
          </a:p>
        </p:txBody>
      </p:sp>
      <p:sp>
        <p:nvSpPr>
          <p:cNvPr id="1931" name="Google Shape;1931;p205"/>
          <p:cNvSpPr txBox="1">
            <a:spLocks noGrp="1"/>
          </p:cNvSpPr>
          <p:nvPr>
            <p:ph type="body" idx="1"/>
          </p:nvPr>
        </p:nvSpPr>
        <p:spPr>
          <a:xfrm>
            <a:off x="838200" y="1623867"/>
            <a:ext cx="10515600" cy="4305900"/>
          </a:xfrm>
          <a:prstGeom prst="rect">
            <a:avLst/>
          </a:prstGeom>
          <a:noFill/>
          <a:ln>
            <a:noFill/>
          </a:ln>
        </p:spPr>
        <p:txBody>
          <a:bodyPr spcFirstLastPara="1" wrap="square" lIns="121900" tIns="60925" rIns="121900" bIns="60925" anchor="t" anchorCtr="0">
            <a:noAutofit/>
          </a:bodyPr>
          <a:lstStyle/>
          <a:p>
            <a:pPr marL="0" lvl="0" indent="0" algn="l" rtl="0">
              <a:lnSpc>
                <a:spcPct val="80000"/>
              </a:lnSpc>
              <a:spcBef>
                <a:spcPts val="0"/>
              </a:spcBef>
              <a:spcAft>
                <a:spcPts val="0"/>
              </a:spcAft>
              <a:buClr>
                <a:srgbClr val="595857"/>
              </a:buClr>
              <a:buSzPts val="3200"/>
              <a:buNone/>
            </a:pPr>
            <a:br>
              <a:rPr lang="en-US" sz="3500"/>
            </a:br>
            <a:endParaRPr sz="3500"/>
          </a:p>
          <a:p>
            <a:pPr marL="0" lvl="0" indent="0" algn="l" rtl="0">
              <a:lnSpc>
                <a:spcPct val="80000"/>
              </a:lnSpc>
              <a:spcBef>
                <a:spcPts val="500"/>
              </a:spcBef>
              <a:spcAft>
                <a:spcPts val="0"/>
              </a:spcAft>
              <a:buNone/>
            </a:pPr>
            <a:endParaRPr/>
          </a:p>
        </p:txBody>
      </p:sp>
      <p:sp>
        <p:nvSpPr>
          <p:cNvPr id="1932" name="Google Shape;1932;p205"/>
          <p:cNvSpPr txBox="1">
            <a:spLocks noGrp="1"/>
          </p:cNvSpPr>
          <p:nvPr>
            <p:ph type="ftr" idx="11"/>
          </p:nvPr>
        </p:nvSpPr>
        <p:spPr>
          <a:xfrm>
            <a:off x="850899" y="6356352"/>
            <a:ext cx="5151300" cy="365100"/>
          </a:xfrm>
          <a:prstGeom prst="rect">
            <a:avLst/>
          </a:prstGeom>
          <a:noFill/>
          <a:ln>
            <a:noFill/>
          </a:ln>
        </p:spPr>
        <p:txBody>
          <a:bodyPr spcFirstLastPara="1" wrap="square" lIns="121900" tIns="60925" rIns="121900" bIns="60925" anchor="ctr" anchorCtr="0">
            <a:noAutofit/>
          </a:bodyPr>
          <a:lstStyle/>
          <a:p>
            <a:pPr marL="0" lvl="0" indent="0" algn="l" rtl="0">
              <a:spcBef>
                <a:spcPts val="0"/>
              </a:spcBef>
              <a:spcAft>
                <a:spcPts val="0"/>
              </a:spcAft>
              <a:buNone/>
            </a:pPr>
            <a:r>
              <a:rPr lang="en-US"/>
              <a:t>© 2019 University Corporation for Atmospheric Research. All Rights Reserved </a:t>
            </a:r>
            <a:endParaRPr/>
          </a:p>
        </p:txBody>
      </p:sp>
      <p:pic>
        <p:nvPicPr>
          <p:cNvPr id="1933" name="Google Shape;1933;p205"/>
          <p:cNvPicPr preferRelativeResize="0"/>
          <p:nvPr/>
        </p:nvPicPr>
        <p:blipFill>
          <a:blip r:embed="rId3">
            <a:alphaModFix/>
          </a:blip>
          <a:stretch>
            <a:fillRect/>
          </a:stretch>
        </p:blipFill>
        <p:spPr>
          <a:xfrm>
            <a:off x="683950" y="1455151"/>
            <a:ext cx="6059050" cy="3330674"/>
          </a:xfrm>
          <a:prstGeom prst="rect">
            <a:avLst/>
          </a:prstGeom>
          <a:noFill/>
          <a:ln>
            <a:noFill/>
          </a:ln>
        </p:spPr>
      </p:pic>
      <p:pic>
        <p:nvPicPr>
          <p:cNvPr id="1934" name="Google Shape;1934;p205"/>
          <p:cNvPicPr preferRelativeResize="0"/>
          <p:nvPr/>
        </p:nvPicPr>
        <p:blipFill>
          <a:blip r:embed="rId4">
            <a:alphaModFix/>
          </a:blip>
          <a:stretch>
            <a:fillRect/>
          </a:stretch>
        </p:blipFill>
        <p:spPr>
          <a:xfrm>
            <a:off x="5656475" y="3513475"/>
            <a:ext cx="5855701" cy="2517101"/>
          </a:xfrm>
          <a:prstGeom prst="rect">
            <a:avLst/>
          </a:prstGeom>
          <a:noFill/>
          <a:ln>
            <a:noFill/>
          </a:ln>
        </p:spPr>
      </p:pic>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Shape 1939"/>
        <p:cNvGrpSpPr/>
        <p:nvPr/>
      </p:nvGrpSpPr>
      <p:grpSpPr>
        <a:xfrm>
          <a:off x="0" y="0"/>
          <a:ext cx="0" cy="0"/>
          <a:chOff x="0" y="0"/>
          <a:chExt cx="0" cy="0"/>
        </a:xfrm>
      </p:grpSpPr>
      <p:sp>
        <p:nvSpPr>
          <p:cNvPr id="1940" name="Google Shape;1940;p206"/>
          <p:cNvSpPr txBox="1">
            <a:spLocks noGrp="1"/>
          </p:cNvSpPr>
          <p:nvPr>
            <p:ph type="title"/>
          </p:nvPr>
        </p:nvSpPr>
        <p:spPr>
          <a:xfrm>
            <a:off x="294677" y="322617"/>
            <a:ext cx="11244300" cy="1216500"/>
          </a:xfrm>
          <a:prstGeom prst="rect">
            <a:avLst/>
          </a:prstGeom>
          <a:noFill/>
          <a:ln>
            <a:noFill/>
          </a:ln>
        </p:spPr>
        <p:txBody>
          <a:bodyPr spcFirstLastPara="1" wrap="square" lIns="121900" tIns="60925" rIns="121900" bIns="60925" anchor="ctr" anchorCtr="0">
            <a:noAutofit/>
          </a:bodyPr>
          <a:lstStyle/>
          <a:p>
            <a:pPr marL="0" lvl="0" indent="0" algn="l" rtl="0">
              <a:lnSpc>
                <a:spcPct val="90000"/>
              </a:lnSpc>
              <a:spcBef>
                <a:spcPts val="0"/>
              </a:spcBef>
              <a:spcAft>
                <a:spcPts val="0"/>
              </a:spcAft>
              <a:buNone/>
            </a:pPr>
            <a:r>
              <a:rPr lang="en-US"/>
              <a:t>Demonstration: Global Convection Cells</a:t>
            </a:r>
            <a:endParaRPr/>
          </a:p>
        </p:txBody>
      </p:sp>
      <p:sp>
        <p:nvSpPr>
          <p:cNvPr id="1941" name="Google Shape;1941;p206"/>
          <p:cNvSpPr/>
          <p:nvPr/>
        </p:nvSpPr>
        <p:spPr>
          <a:xfrm>
            <a:off x="635740" y="1368173"/>
            <a:ext cx="11029200" cy="2298000"/>
          </a:xfrm>
          <a:prstGeom prst="rect">
            <a:avLst/>
          </a:prstGeom>
          <a:noFill/>
          <a:ln>
            <a:noFill/>
          </a:ln>
        </p:spPr>
        <p:txBody>
          <a:bodyPr spcFirstLastPara="1" wrap="square" lIns="121900" tIns="60925" rIns="121900" bIns="60925" anchor="ctr" anchorCtr="0">
            <a:noAutofit/>
          </a:bodyPr>
          <a:lstStyle/>
          <a:p>
            <a:pPr marL="0" marR="0" lvl="0" indent="0" algn="l" rtl="0">
              <a:spcBef>
                <a:spcPts val="0"/>
              </a:spcBef>
              <a:spcAft>
                <a:spcPts val="0"/>
              </a:spcAft>
              <a:buNone/>
            </a:pPr>
            <a:r>
              <a:rPr lang="en-US" sz="3200" b="1">
                <a:solidFill>
                  <a:srgbClr val="0070C0"/>
                </a:solidFill>
                <a:latin typeface="Montserrat SemiBold"/>
                <a:ea typeface="Montserrat SemiBold"/>
                <a:cs typeface="Montserrat SemiBold"/>
                <a:sym typeface="Montserrat SemiBold"/>
              </a:rPr>
              <a:t>Step 3: </a:t>
            </a:r>
            <a:r>
              <a:rPr lang="en-US" sz="3200" b="1">
                <a:solidFill>
                  <a:srgbClr val="595857"/>
                </a:solidFill>
                <a:latin typeface="Open Sans"/>
                <a:ea typeface="Open Sans"/>
                <a:cs typeface="Open Sans"/>
                <a:sym typeface="Open Sans"/>
              </a:rPr>
              <a:t>Record observations of the water movement.</a:t>
            </a:r>
            <a:endParaRPr sz="3200">
              <a:solidFill>
                <a:srgbClr val="595857"/>
              </a:solidFill>
              <a:latin typeface="Open Sans"/>
              <a:ea typeface="Open Sans"/>
              <a:cs typeface="Open Sans"/>
              <a:sym typeface="Open Sans"/>
            </a:endParaRPr>
          </a:p>
          <a:p>
            <a:pPr marL="0" marR="0" lvl="0" indent="0" algn="l" rtl="0">
              <a:spcBef>
                <a:spcPts val="0"/>
              </a:spcBef>
              <a:spcAft>
                <a:spcPts val="0"/>
              </a:spcAft>
              <a:buNone/>
            </a:pPr>
            <a:endParaRPr sz="700">
              <a:solidFill>
                <a:srgbClr val="595857"/>
              </a:solidFill>
              <a:latin typeface="Open Sans"/>
              <a:ea typeface="Open Sans"/>
              <a:cs typeface="Open Sans"/>
              <a:sym typeface="Open Sans"/>
            </a:endParaRPr>
          </a:p>
          <a:p>
            <a:pPr marL="0" marR="0" lvl="0" indent="0" algn="l" rtl="0">
              <a:spcBef>
                <a:spcPts val="0"/>
              </a:spcBef>
              <a:spcAft>
                <a:spcPts val="0"/>
              </a:spcAft>
              <a:buNone/>
            </a:pPr>
            <a:r>
              <a:rPr lang="en-US" sz="2800">
                <a:solidFill>
                  <a:srgbClr val="595857"/>
                </a:solidFill>
                <a:latin typeface="Open Sans"/>
                <a:ea typeface="Open Sans"/>
                <a:cs typeface="Open Sans"/>
                <a:sym typeface="Open Sans"/>
              </a:rPr>
              <a:t>Draw how the water moves through the tank.  </a:t>
            </a:r>
            <a:endParaRPr sz="1900"/>
          </a:p>
          <a:p>
            <a:pPr marL="0" marR="0" lvl="0" indent="0" algn="l" rtl="0">
              <a:spcBef>
                <a:spcPts val="0"/>
              </a:spcBef>
              <a:spcAft>
                <a:spcPts val="0"/>
              </a:spcAft>
              <a:buNone/>
            </a:pPr>
            <a:endParaRPr sz="3700">
              <a:solidFill>
                <a:schemeClr val="dk1"/>
              </a:solidFill>
              <a:latin typeface="Calibri"/>
              <a:ea typeface="Calibri"/>
              <a:cs typeface="Calibri"/>
              <a:sym typeface="Calibri"/>
            </a:endParaRPr>
          </a:p>
          <a:p>
            <a:pPr marL="0" marR="0" lvl="0" indent="0" algn="l" rtl="0">
              <a:spcBef>
                <a:spcPts val="0"/>
              </a:spcBef>
              <a:spcAft>
                <a:spcPts val="0"/>
              </a:spcAft>
              <a:buNone/>
            </a:pPr>
            <a:endParaRPr sz="3700">
              <a:solidFill>
                <a:schemeClr val="dk1"/>
              </a:solidFill>
              <a:latin typeface="Calibri"/>
              <a:ea typeface="Calibri"/>
              <a:cs typeface="Calibri"/>
              <a:sym typeface="Calibri"/>
            </a:endParaRPr>
          </a:p>
        </p:txBody>
      </p:sp>
      <p:pic>
        <p:nvPicPr>
          <p:cNvPr id="1942" name="Google Shape;1942;p206"/>
          <p:cNvPicPr preferRelativeResize="0"/>
          <p:nvPr/>
        </p:nvPicPr>
        <p:blipFill rotWithShape="1">
          <a:blip r:embed="rId3">
            <a:alphaModFix/>
          </a:blip>
          <a:srcRect/>
          <a:stretch/>
        </p:blipFill>
        <p:spPr>
          <a:xfrm>
            <a:off x="2916735" y="2784452"/>
            <a:ext cx="5856943" cy="3319929"/>
          </a:xfrm>
          <a:prstGeom prst="rect">
            <a:avLst/>
          </a:prstGeom>
          <a:noFill/>
          <a:ln>
            <a:noFill/>
          </a:ln>
        </p:spPr>
      </p:pic>
      <p:sp>
        <p:nvSpPr>
          <p:cNvPr id="1943" name="Google Shape;1943;p206"/>
          <p:cNvSpPr txBox="1">
            <a:spLocks noGrp="1"/>
          </p:cNvSpPr>
          <p:nvPr>
            <p:ph type="ftr" idx="11"/>
          </p:nvPr>
        </p:nvSpPr>
        <p:spPr>
          <a:xfrm>
            <a:off x="850899" y="6356352"/>
            <a:ext cx="5151300" cy="365100"/>
          </a:xfrm>
          <a:prstGeom prst="rect">
            <a:avLst/>
          </a:prstGeom>
          <a:noFill/>
          <a:ln>
            <a:noFill/>
          </a:ln>
        </p:spPr>
        <p:txBody>
          <a:bodyPr spcFirstLastPara="1" wrap="square" lIns="121900" tIns="60925" rIns="121900" bIns="60925" anchor="ctr" anchorCtr="0">
            <a:noAutofit/>
          </a:bodyPr>
          <a:lstStyle/>
          <a:p>
            <a:pPr marL="0" lvl="0" indent="0" algn="l" rtl="0">
              <a:spcBef>
                <a:spcPts val="0"/>
              </a:spcBef>
              <a:spcAft>
                <a:spcPts val="0"/>
              </a:spcAft>
              <a:buNone/>
            </a:pPr>
            <a:r>
              <a:rPr lang="en-US"/>
              <a:t>© 2019 University Corporation for Atmospheric Research. All Rights Reserved </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724"/>
        <p:cNvGrpSpPr/>
        <p:nvPr/>
      </p:nvGrpSpPr>
      <p:grpSpPr>
        <a:xfrm>
          <a:off x="0" y="0"/>
          <a:ext cx="0" cy="0"/>
          <a:chOff x="0" y="0"/>
          <a:chExt cx="0" cy="0"/>
        </a:xfrm>
      </p:grpSpPr>
      <p:sp>
        <p:nvSpPr>
          <p:cNvPr id="725" name="Google Shape;725;p90"/>
          <p:cNvSpPr txBox="1">
            <a:spLocks noGrp="1"/>
          </p:cNvSpPr>
          <p:nvPr>
            <p:ph type="title"/>
          </p:nvPr>
        </p:nvSpPr>
        <p:spPr>
          <a:xfrm>
            <a:off x="2069200" y="365125"/>
            <a:ext cx="9284700" cy="13257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595857"/>
              </a:buClr>
              <a:buSzPts val="2800"/>
              <a:buFont typeface="Arial"/>
              <a:buNone/>
            </a:pPr>
            <a:r>
              <a:rPr lang="en-US" sz="3600">
                <a:latin typeface="Raleway"/>
                <a:ea typeface="Raleway"/>
                <a:cs typeface="Raleway"/>
                <a:sym typeface="Raleway"/>
              </a:rPr>
              <a:t>An Unexpected Storm</a:t>
            </a:r>
            <a:endParaRPr sz="3600"/>
          </a:p>
        </p:txBody>
      </p:sp>
      <p:sp>
        <p:nvSpPr>
          <p:cNvPr id="726" name="Google Shape;726;p90"/>
          <p:cNvSpPr txBox="1">
            <a:spLocks noGrp="1"/>
          </p:cNvSpPr>
          <p:nvPr>
            <p:ph type="body" idx="1"/>
          </p:nvPr>
        </p:nvSpPr>
        <p:spPr>
          <a:xfrm>
            <a:off x="1046800" y="2308875"/>
            <a:ext cx="3733500" cy="37329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595857"/>
              </a:buClr>
              <a:buSzPts val="2800"/>
              <a:buNone/>
            </a:pPr>
            <a:r>
              <a:rPr lang="en-US" sz="2700" b="1">
                <a:solidFill>
                  <a:srgbClr val="0070C0"/>
                </a:solidFill>
              </a:rPr>
              <a:t>STEP 1:</a:t>
            </a:r>
            <a:r>
              <a:rPr lang="en-US" sz="2700" b="1">
                <a:solidFill>
                  <a:srgbClr val="000000"/>
                </a:solidFill>
              </a:rPr>
              <a:t> </a:t>
            </a:r>
            <a:endParaRPr sz="2700" b="1">
              <a:solidFill>
                <a:srgbClr val="000000"/>
              </a:solidFill>
            </a:endParaRPr>
          </a:p>
          <a:p>
            <a:pPr marL="0" lvl="0" indent="0" algn="l" rtl="0">
              <a:lnSpc>
                <a:spcPct val="90000"/>
              </a:lnSpc>
              <a:spcBef>
                <a:spcPts val="0"/>
              </a:spcBef>
              <a:spcAft>
                <a:spcPts val="0"/>
              </a:spcAft>
              <a:buClr>
                <a:srgbClr val="595857"/>
              </a:buClr>
              <a:buSzPts val="2800"/>
              <a:buNone/>
            </a:pPr>
            <a:r>
              <a:rPr lang="en-US" sz="2700" b="1"/>
              <a:t>What happens in the atmosphere to cause a storm?</a:t>
            </a:r>
            <a:endParaRPr sz="2700" b="1"/>
          </a:p>
          <a:p>
            <a:pPr marL="0" lvl="0" indent="0" algn="l" rtl="0">
              <a:lnSpc>
                <a:spcPct val="90000"/>
              </a:lnSpc>
              <a:spcBef>
                <a:spcPts val="0"/>
              </a:spcBef>
              <a:spcAft>
                <a:spcPts val="0"/>
              </a:spcAft>
              <a:buClr>
                <a:srgbClr val="595857"/>
              </a:buClr>
              <a:buSzPts val="2800"/>
              <a:buNone/>
            </a:pPr>
            <a:endParaRPr/>
          </a:p>
          <a:p>
            <a:pPr marL="5715000" lvl="0" indent="-50800" algn="l" rtl="0">
              <a:lnSpc>
                <a:spcPct val="90000"/>
              </a:lnSpc>
              <a:spcBef>
                <a:spcPts val="0"/>
              </a:spcBef>
              <a:spcAft>
                <a:spcPts val="0"/>
              </a:spcAft>
              <a:buClr>
                <a:srgbClr val="595857"/>
              </a:buClr>
              <a:buSzPts val="2800"/>
              <a:buNone/>
            </a:pPr>
            <a:endParaRPr/>
          </a:p>
          <a:p>
            <a:pPr marL="5715000" lvl="0" indent="-50800" algn="l" rtl="0">
              <a:lnSpc>
                <a:spcPct val="90000"/>
              </a:lnSpc>
              <a:spcBef>
                <a:spcPts val="0"/>
              </a:spcBef>
              <a:spcAft>
                <a:spcPts val="0"/>
              </a:spcAft>
              <a:buClr>
                <a:srgbClr val="595857"/>
              </a:buClr>
              <a:buSzPts val="2800"/>
              <a:buNone/>
            </a:pPr>
            <a:endParaRPr/>
          </a:p>
          <a:p>
            <a:pPr marL="5715000" lvl="0" indent="-50800" algn="l" rtl="0">
              <a:lnSpc>
                <a:spcPct val="90000"/>
              </a:lnSpc>
              <a:spcBef>
                <a:spcPts val="0"/>
              </a:spcBef>
              <a:spcAft>
                <a:spcPts val="0"/>
              </a:spcAft>
              <a:buClr>
                <a:srgbClr val="595857"/>
              </a:buClr>
              <a:buSzPts val="2800"/>
              <a:buNone/>
            </a:pPr>
            <a:endParaRPr/>
          </a:p>
          <a:p>
            <a:pPr marL="5715000" lvl="0" indent="-50800" algn="l" rtl="0">
              <a:lnSpc>
                <a:spcPct val="90000"/>
              </a:lnSpc>
              <a:spcBef>
                <a:spcPts val="0"/>
              </a:spcBef>
              <a:spcAft>
                <a:spcPts val="0"/>
              </a:spcAft>
              <a:buClr>
                <a:srgbClr val="595857"/>
              </a:buClr>
              <a:buSzPts val="2800"/>
              <a:buNone/>
            </a:pPr>
            <a:endParaRPr/>
          </a:p>
          <a:p>
            <a:pPr marL="5715000" lvl="0" indent="-50800" algn="l" rtl="0">
              <a:lnSpc>
                <a:spcPct val="90000"/>
              </a:lnSpc>
              <a:spcBef>
                <a:spcPts val="0"/>
              </a:spcBef>
              <a:spcAft>
                <a:spcPts val="0"/>
              </a:spcAft>
              <a:buClr>
                <a:srgbClr val="595857"/>
              </a:buClr>
              <a:buSzPts val="2800"/>
              <a:buNone/>
            </a:pPr>
            <a:endParaRPr/>
          </a:p>
          <a:p>
            <a:pPr marL="5715000" lvl="0" indent="-50800" algn="l" rtl="0">
              <a:lnSpc>
                <a:spcPct val="90000"/>
              </a:lnSpc>
              <a:spcBef>
                <a:spcPts val="0"/>
              </a:spcBef>
              <a:spcAft>
                <a:spcPts val="0"/>
              </a:spcAft>
              <a:buClr>
                <a:srgbClr val="595857"/>
              </a:buClr>
              <a:buSzPts val="2800"/>
              <a:buNone/>
            </a:pPr>
            <a:endParaRPr/>
          </a:p>
          <a:p>
            <a:pPr marL="5715000" lvl="0" indent="-50800" algn="l" rtl="0">
              <a:lnSpc>
                <a:spcPct val="90000"/>
              </a:lnSpc>
              <a:spcBef>
                <a:spcPts val="0"/>
              </a:spcBef>
              <a:spcAft>
                <a:spcPts val="0"/>
              </a:spcAft>
              <a:buClr>
                <a:srgbClr val="595857"/>
              </a:buClr>
              <a:buSzPts val="2800"/>
              <a:buNone/>
            </a:pPr>
            <a:endParaRPr/>
          </a:p>
          <a:p>
            <a:pPr marL="7315200" lvl="0" indent="457200" algn="l" rtl="0">
              <a:lnSpc>
                <a:spcPct val="90000"/>
              </a:lnSpc>
              <a:spcBef>
                <a:spcPts val="0"/>
              </a:spcBef>
              <a:spcAft>
                <a:spcPts val="0"/>
              </a:spcAft>
              <a:buClr>
                <a:srgbClr val="595857"/>
              </a:buClr>
              <a:buSzPts val="2800"/>
              <a:buNone/>
            </a:pPr>
            <a:r>
              <a:rPr lang="en-US" sz="1100" u="sng">
                <a:solidFill>
                  <a:schemeClr val="hlink"/>
                </a:solidFill>
                <a:latin typeface="Arial"/>
                <a:ea typeface="Arial"/>
                <a:cs typeface="Arial"/>
                <a:sym typeface="Arial"/>
                <a:hlinkClick r:id="rId3"/>
              </a:rPr>
              <a:t>https://scied.ucar.edu/boulder-floods</a:t>
            </a:r>
            <a:endParaRPr/>
          </a:p>
        </p:txBody>
      </p:sp>
      <p:sp>
        <p:nvSpPr>
          <p:cNvPr id="727" name="Google Shape;727;p90"/>
          <p:cNvSpPr txBox="1">
            <a:spLocks noGrp="1"/>
          </p:cNvSpPr>
          <p:nvPr>
            <p:ph type="ftr" idx="11"/>
          </p:nvPr>
        </p:nvSpPr>
        <p:spPr>
          <a:xfrm>
            <a:off x="850900" y="6356350"/>
            <a:ext cx="5029200" cy="3651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a:t>© 2019 University Corporation for Atmospheric Research. All Rights Reserved </a:t>
            </a:r>
            <a:endParaRPr/>
          </a:p>
        </p:txBody>
      </p:sp>
      <p:pic>
        <p:nvPicPr>
          <p:cNvPr id="728" name="Google Shape;728;p90"/>
          <p:cNvPicPr preferRelativeResize="0"/>
          <p:nvPr/>
        </p:nvPicPr>
        <p:blipFill>
          <a:blip r:embed="rId4">
            <a:alphaModFix/>
          </a:blip>
          <a:stretch>
            <a:fillRect/>
          </a:stretch>
        </p:blipFill>
        <p:spPr>
          <a:xfrm>
            <a:off x="850900" y="472250"/>
            <a:ext cx="1218300" cy="1218300"/>
          </a:xfrm>
          <a:prstGeom prst="rect">
            <a:avLst/>
          </a:prstGeom>
          <a:noFill/>
          <a:ln>
            <a:noFill/>
          </a:ln>
        </p:spPr>
      </p:pic>
      <p:pic>
        <p:nvPicPr>
          <p:cNvPr id="729" name="Google Shape;729;p90" title="Boulder, Colorado Flood- How Nature and History Shape Resilience.mp4">
            <a:hlinkClick r:id="rId5"/>
          </p:cNvPr>
          <p:cNvPicPr preferRelativeResize="0"/>
          <p:nvPr/>
        </p:nvPicPr>
        <p:blipFill>
          <a:blip r:embed="rId6">
            <a:alphaModFix/>
          </a:blip>
          <a:stretch>
            <a:fillRect/>
          </a:stretch>
        </p:blipFill>
        <p:spPr>
          <a:xfrm>
            <a:off x="5005325" y="1489875"/>
            <a:ext cx="6170750" cy="4628075"/>
          </a:xfrm>
          <a:prstGeom prst="rect">
            <a:avLst/>
          </a:prstGeom>
          <a:noFill/>
          <a:ln>
            <a:noFill/>
          </a:ln>
          <a:effectLst>
            <a:outerShdw blurRad="57150" dist="19050" dir="5400000" algn="bl" rotWithShape="0">
              <a:srgbClr val="000000">
                <a:alpha val="50000"/>
              </a:srgbClr>
            </a:outerShdw>
          </a:effectLst>
        </p:spPr>
      </p:pic>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Shape 1948"/>
        <p:cNvGrpSpPr/>
        <p:nvPr/>
      </p:nvGrpSpPr>
      <p:grpSpPr>
        <a:xfrm>
          <a:off x="0" y="0"/>
          <a:ext cx="0" cy="0"/>
          <a:chOff x="0" y="0"/>
          <a:chExt cx="0" cy="0"/>
        </a:xfrm>
      </p:grpSpPr>
      <p:sp>
        <p:nvSpPr>
          <p:cNvPr id="1949" name="Google Shape;1949;p207"/>
          <p:cNvSpPr txBox="1">
            <a:spLocks noGrp="1"/>
          </p:cNvSpPr>
          <p:nvPr>
            <p:ph type="title"/>
          </p:nvPr>
        </p:nvSpPr>
        <p:spPr>
          <a:xfrm>
            <a:off x="838200" y="365125"/>
            <a:ext cx="105156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a:t>Activities Exploration: Lessons 13 &amp; 14</a:t>
            </a:r>
            <a:endParaRPr/>
          </a:p>
        </p:txBody>
      </p:sp>
      <p:sp>
        <p:nvSpPr>
          <p:cNvPr id="1950" name="Google Shape;1950;p207"/>
          <p:cNvSpPr txBox="1">
            <a:spLocks noGrp="1"/>
          </p:cNvSpPr>
          <p:nvPr>
            <p:ph type="body" idx="1"/>
          </p:nvPr>
        </p:nvSpPr>
        <p:spPr>
          <a:xfrm>
            <a:off x="838200" y="1453650"/>
            <a:ext cx="10515600" cy="4900200"/>
          </a:xfrm>
          <a:prstGeom prst="rect">
            <a:avLst/>
          </a:prstGeom>
        </p:spPr>
        <p:txBody>
          <a:bodyPr spcFirstLastPara="1" wrap="square" lIns="91425" tIns="45700" rIns="91425" bIns="45700" anchor="t" anchorCtr="0">
            <a:noAutofit/>
          </a:bodyPr>
          <a:lstStyle/>
          <a:p>
            <a:pPr marL="457200" lvl="0" indent="-342900" algn="l" rtl="0">
              <a:spcBef>
                <a:spcPts val="1000"/>
              </a:spcBef>
              <a:spcAft>
                <a:spcPts val="0"/>
              </a:spcAft>
              <a:buSzPts val="1800"/>
              <a:buChar char="•"/>
            </a:pPr>
            <a:r>
              <a:rPr lang="en-US"/>
              <a:t>Try out each of the activities wearing your “student hat” first</a:t>
            </a:r>
            <a:endParaRPr/>
          </a:p>
          <a:p>
            <a:pPr marL="457200" lvl="0" indent="0" algn="l" rtl="0">
              <a:spcBef>
                <a:spcPts val="1000"/>
              </a:spcBef>
              <a:spcAft>
                <a:spcPts val="0"/>
              </a:spcAft>
              <a:buNone/>
            </a:pPr>
            <a:endParaRPr/>
          </a:p>
          <a:p>
            <a:pPr marL="457200" lvl="0" indent="-342900" algn="l" rtl="0">
              <a:spcBef>
                <a:spcPts val="1000"/>
              </a:spcBef>
              <a:spcAft>
                <a:spcPts val="0"/>
              </a:spcAft>
              <a:buSzPts val="1800"/>
              <a:buChar char="•"/>
            </a:pPr>
            <a:r>
              <a:rPr lang="en-US"/>
              <a:t>Refer to your Teacher Guide to begin thinking about how you would facilitate with students </a:t>
            </a:r>
            <a:endParaRPr/>
          </a:p>
          <a:p>
            <a:pPr marL="457200" lvl="0" indent="0" algn="l" rtl="0">
              <a:spcBef>
                <a:spcPts val="1000"/>
              </a:spcBef>
              <a:spcAft>
                <a:spcPts val="0"/>
              </a:spcAft>
              <a:buNone/>
            </a:pPr>
            <a:endParaRPr/>
          </a:p>
          <a:p>
            <a:pPr marL="457200" lvl="0" indent="-342900" algn="l" rtl="0">
              <a:spcBef>
                <a:spcPts val="1000"/>
              </a:spcBef>
              <a:spcAft>
                <a:spcPts val="0"/>
              </a:spcAft>
              <a:buSzPts val="1800"/>
              <a:buChar char="•"/>
            </a:pPr>
            <a:r>
              <a:rPr lang="en-US"/>
              <a:t>Work together, discuss with each other!</a:t>
            </a:r>
            <a:endParaRPr/>
          </a:p>
          <a:p>
            <a:pPr marL="0" lvl="0" indent="0" algn="l" rtl="0">
              <a:spcBef>
                <a:spcPts val="1000"/>
              </a:spcBef>
              <a:spcAft>
                <a:spcPts val="0"/>
              </a:spcAft>
              <a:buNone/>
            </a:pPr>
            <a:endParaRP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Shape 1954"/>
        <p:cNvGrpSpPr/>
        <p:nvPr/>
      </p:nvGrpSpPr>
      <p:grpSpPr>
        <a:xfrm>
          <a:off x="0" y="0"/>
          <a:ext cx="0" cy="0"/>
          <a:chOff x="0" y="0"/>
          <a:chExt cx="0" cy="0"/>
        </a:xfrm>
      </p:grpSpPr>
      <p:sp>
        <p:nvSpPr>
          <p:cNvPr id="1955" name="Google Shape;1955;p208"/>
          <p:cNvSpPr txBox="1">
            <a:spLocks noGrp="1"/>
          </p:cNvSpPr>
          <p:nvPr>
            <p:ph type="title"/>
          </p:nvPr>
        </p:nvSpPr>
        <p:spPr>
          <a:xfrm>
            <a:off x="463175" y="291675"/>
            <a:ext cx="10890600" cy="994500"/>
          </a:xfrm>
          <a:prstGeom prst="rect">
            <a:avLst/>
          </a:prstGeom>
          <a:noFill/>
          <a:ln>
            <a:noFill/>
          </a:ln>
        </p:spPr>
        <p:txBody>
          <a:bodyPr spcFirstLastPara="1" wrap="square" lIns="91425" tIns="45700" rIns="91425" bIns="45700" anchor="ctr" anchorCtr="0">
            <a:noAutofit/>
          </a:bodyPr>
          <a:lstStyle/>
          <a:p>
            <a:pPr marL="0" lvl="0" indent="0" algn="l" rtl="0">
              <a:spcBef>
                <a:spcPts val="800"/>
              </a:spcBef>
              <a:spcAft>
                <a:spcPts val="0"/>
              </a:spcAft>
              <a:buClr>
                <a:schemeClr val="dk1"/>
              </a:buClr>
              <a:buSzPts val="1100"/>
              <a:buFont typeface="Arial"/>
              <a:buNone/>
            </a:pPr>
            <a:r>
              <a:rPr lang="en-US" sz="3600"/>
              <a:t>Break (15 min)</a:t>
            </a:r>
            <a:endParaRPr sz="3600"/>
          </a:p>
        </p:txBody>
      </p:sp>
      <p:sp>
        <p:nvSpPr>
          <p:cNvPr id="1956" name="Google Shape;1956;p208"/>
          <p:cNvSpPr txBox="1">
            <a:spLocks noGrp="1"/>
          </p:cNvSpPr>
          <p:nvPr>
            <p:ph type="body" idx="1"/>
          </p:nvPr>
        </p:nvSpPr>
        <p:spPr>
          <a:xfrm>
            <a:off x="850900" y="1833925"/>
            <a:ext cx="10565700" cy="4026900"/>
          </a:xfrm>
          <a:prstGeom prst="rect">
            <a:avLst/>
          </a:prstGeom>
          <a:noFill/>
          <a:ln>
            <a:noFill/>
          </a:ln>
        </p:spPr>
        <p:txBody>
          <a:bodyPr spcFirstLastPara="1" wrap="square" lIns="91425" tIns="45700" rIns="91425" bIns="45700" anchor="t" anchorCtr="0">
            <a:noAutofit/>
          </a:bodyPr>
          <a:lstStyle/>
          <a:p>
            <a:pPr marL="0" lvl="0" indent="0" algn="l" rtl="0">
              <a:spcBef>
                <a:spcPts val="800"/>
              </a:spcBef>
              <a:spcAft>
                <a:spcPts val="0"/>
              </a:spcAft>
              <a:buNone/>
            </a:pPr>
            <a:endParaRPr sz="2400"/>
          </a:p>
          <a:p>
            <a:pPr marL="0" lvl="0" indent="0" algn="l" rtl="0">
              <a:spcBef>
                <a:spcPts val="800"/>
              </a:spcBef>
              <a:spcAft>
                <a:spcPts val="0"/>
              </a:spcAft>
              <a:buNone/>
            </a:pPr>
            <a:endParaRPr sz="2400"/>
          </a:p>
          <a:p>
            <a:pPr marL="0" lvl="0" indent="0" algn="l" rtl="0">
              <a:spcBef>
                <a:spcPts val="800"/>
              </a:spcBef>
              <a:spcAft>
                <a:spcPts val="0"/>
              </a:spcAft>
              <a:buNone/>
            </a:pPr>
            <a:endParaRPr sz="2400"/>
          </a:p>
          <a:p>
            <a:pPr marL="0" lvl="0" indent="0" algn="l" rtl="0">
              <a:spcBef>
                <a:spcPts val="800"/>
              </a:spcBef>
              <a:spcAft>
                <a:spcPts val="0"/>
              </a:spcAft>
              <a:buNone/>
            </a:pPr>
            <a:endParaRPr sz="2400"/>
          </a:p>
          <a:p>
            <a:pPr marL="0" lvl="0" indent="0" algn="l" rtl="0">
              <a:lnSpc>
                <a:spcPct val="100000"/>
              </a:lnSpc>
              <a:spcBef>
                <a:spcPts val="0"/>
              </a:spcBef>
              <a:spcAft>
                <a:spcPts val="0"/>
              </a:spcAft>
              <a:buNone/>
            </a:pPr>
            <a:r>
              <a:rPr lang="en-US" sz="2400"/>
              <a:t>     </a:t>
            </a:r>
            <a:endParaRPr sz="2400"/>
          </a:p>
          <a:p>
            <a:pPr marL="0" lvl="0" indent="0" algn="l" rtl="0">
              <a:spcBef>
                <a:spcPts val="800"/>
              </a:spcBef>
              <a:spcAft>
                <a:spcPts val="0"/>
              </a:spcAft>
              <a:buNone/>
            </a:pPr>
            <a:endParaRPr sz="2400"/>
          </a:p>
        </p:txBody>
      </p:sp>
      <p:sp>
        <p:nvSpPr>
          <p:cNvPr id="1957" name="Google Shape;1957;p208"/>
          <p:cNvSpPr txBox="1">
            <a:spLocks noGrp="1"/>
          </p:cNvSpPr>
          <p:nvPr>
            <p:ph type="ftr" idx="11"/>
          </p:nvPr>
        </p:nvSpPr>
        <p:spPr>
          <a:xfrm>
            <a:off x="850900" y="6356350"/>
            <a:ext cx="5029200" cy="3651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a:t>© 2019 University Corporation for Atmospheric Research. All Rights Reserved </a:t>
            </a:r>
            <a:endParaRPr/>
          </a:p>
        </p:txBody>
      </p:sp>
      <p:pic>
        <p:nvPicPr>
          <p:cNvPr id="1958" name="Google Shape;1958;p208"/>
          <p:cNvPicPr preferRelativeResize="0"/>
          <p:nvPr/>
        </p:nvPicPr>
        <p:blipFill>
          <a:blip r:embed="rId3">
            <a:alphaModFix/>
          </a:blip>
          <a:stretch>
            <a:fillRect/>
          </a:stretch>
        </p:blipFill>
        <p:spPr>
          <a:xfrm>
            <a:off x="3378272" y="1769581"/>
            <a:ext cx="5435457" cy="3623638"/>
          </a:xfrm>
          <a:prstGeom prst="rect">
            <a:avLst/>
          </a:prstGeom>
          <a:noFill/>
          <a:ln>
            <a:noFill/>
          </a:ln>
          <a:effectLst>
            <a:outerShdw blurRad="57150" dist="19050" dir="5400000" algn="bl" rotWithShape="0">
              <a:srgbClr val="000000">
                <a:alpha val="50000"/>
              </a:srgbClr>
            </a:outerShdw>
          </a:effectLst>
        </p:spPr>
      </p:pic>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Shape 1963"/>
        <p:cNvGrpSpPr/>
        <p:nvPr/>
      </p:nvGrpSpPr>
      <p:grpSpPr>
        <a:xfrm>
          <a:off x="0" y="0"/>
          <a:ext cx="0" cy="0"/>
          <a:chOff x="0" y="0"/>
          <a:chExt cx="0" cy="0"/>
        </a:xfrm>
      </p:grpSpPr>
      <p:sp>
        <p:nvSpPr>
          <p:cNvPr id="1964" name="Google Shape;1964;p209"/>
          <p:cNvSpPr txBox="1">
            <a:spLocks noGrp="1"/>
          </p:cNvSpPr>
          <p:nvPr>
            <p:ph type="title"/>
          </p:nvPr>
        </p:nvSpPr>
        <p:spPr>
          <a:xfrm>
            <a:off x="1921150" y="365125"/>
            <a:ext cx="9432600" cy="1325700"/>
          </a:xfrm>
          <a:prstGeom prst="rect">
            <a:avLst/>
          </a:prstGeom>
          <a:noFill/>
          <a:ln>
            <a:noFill/>
          </a:ln>
        </p:spPr>
        <p:txBody>
          <a:bodyPr spcFirstLastPara="1" wrap="square" lIns="121900" tIns="60925" rIns="121900" bIns="60925" anchor="ctr" anchorCtr="0">
            <a:noAutofit/>
          </a:bodyPr>
          <a:lstStyle/>
          <a:p>
            <a:pPr marL="0" lvl="0" indent="0" algn="l" rtl="0">
              <a:lnSpc>
                <a:spcPct val="90000"/>
              </a:lnSpc>
              <a:spcBef>
                <a:spcPts val="0"/>
              </a:spcBef>
              <a:spcAft>
                <a:spcPts val="0"/>
              </a:spcAft>
              <a:buNone/>
            </a:pPr>
            <a:r>
              <a:rPr lang="en-US" sz="4400"/>
              <a:t>Global Air Circulation Diagram</a:t>
            </a:r>
            <a:endParaRPr/>
          </a:p>
        </p:txBody>
      </p:sp>
      <p:sp>
        <p:nvSpPr>
          <p:cNvPr id="1965" name="Google Shape;1965;p209"/>
          <p:cNvSpPr txBox="1">
            <a:spLocks noGrp="1"/>
          </p:cNvSpPr>
          <p:nvPr>
            <p:ph type="body" idx="1"/>
          </p:nvPr>
        </p:nvSpPr>
        <p:spPr>
          <a:xfrm>
            <a:off x="838199" y="1690689"/>
            <a:ext cx="6261900" cy="4486500"/>
          </a:xfrm>
          <a:prstGeom prst="rect">
            <a:avLst/>
          </a:prstGeom>
          <a:noFill/>
          <a:ln>
            <a:noFill/>
          </a:ln>
        </p:spPr>
        <p:txBody>
          <a:bodyPr spcFirstLastPara="1" wrap="square" lIns="121900" tIns="60925" rIns="121900" bIns="60925" anchor="t" anchorCtr="0">
            <a:noAutofit/>
          </a:bodyPr>
          <a:lstStyle/>
          <a:p>
            <a:pPr marL="0" lvl="0" indent="0" algn="l" rtl="0">
              <a:lnSpc>
                <a:spcPct val="90000"/>
              </a:lnSpc>
              <a:spcBef>
                <a:spcPts val="0"/>
              </a:spcBef>
              <a:spcAft>
                <a:spcPts val="0"/>
              </a:spcAft>
              <a:buClr>
                <a:srgbClr val="0070C0"/>
              </a:buClr>
              <a:buSzPts val="3200"/>
              <a:buNone/>
            </a:pPr>
            <a:r>
              <a:rPr lang="en-US" sz="3200">
                <a:solidFill>
                  <a:srgbClr val="0070C0"/>
                </a:solidFill>
                <a:latin typeface="Montserrat SemiBold"/>
                <a:ea typeface="Montserrat SemiBold"/>
                <a:cs typeface="Montserrat SemiBold"/>
                <a:sym typeface="Montserrat SemiBold"/>
              </a:rPr>
              <a:t>Step 5</a:t>
            </a:r>
            <a:r>
              <a:rPr lang="en-US" sz="3200" b="1">
                <a:solidFill>
                  <a:srgbClr val="0070C0"/>
                </a:solidFill>
                <a:latin typeface="Montserrat SemiBold"/>
                <a:ea typeface="Montserrat SemiBold"/>
                <a:cs typeface="Montserrat SemiBold"/>
                <a:sym typeface="Montserrat SemiBold"/>
              </a:rPr>
              <a:t>: </a:t>
            </a:r>
            <a:r>
              <a:rPr lang="en-US" sz="3200"/>
              <a:t>Create a model to describe air pressure and clouds at different latitudes.</a:t>
            </a:r>
            <a:endParaRPr/>
          </a:p>
        </p:txBody>
      </p:sp>
      <p:pic>
        <p:nvPicPr>
          <p:cNvPr id="1966" name="Google Shape;1966;p209"/>
          <p:cNvPicPr preferRelativeResize="0"/>
          <p:nvPr/>
        </p:nvPicPr>
        <p:blipFill rotWithShape="1">
          <a:blip r:embed="rId3">
            <a:alphaModFix/>
          </a:blip>
          <a:srcRect/>
          <a:stretch/>
        </p:blipFill>
        <p:spPr>
          <a:xfrm>
            <a:off x="7429947" y="1489881"/>
            <a:ext cx="3845200" cy="4947555"/>
          </a:xfrm>
          <a:prstGeom prst="rect">
            <a:avLst/>
          </a:prstGeom>
          <a:noFill/>
          <a:ln>
            <a:noFill/>
          </a:ln>
        </p:spPr>
      </p:pic>
      <p:pic>
        <p:nvPicPr>
          <p:cNvPr id="1967" name="Google Shape;1967;p209"/>
          <p:cNvPicPr preferRelativeResize="0"/>
          <p:nvPr/>
        </p:nvPicPr>
        <p:blipFill rotWithShape="1">
          <a:blip r:embed="rId4">
            <a:alphaModFix/>
          </a:blip>
          <a:srcRect/>
          <a:stretch/>
        </p:blipFill>
        <p:spPr>
          <a:xfrm>
            <a:off x="988931" y="2852188"/>
            <a:ext cx="4891917" cy="3845473"/>
          </a:xfrm>
          <a:prstGeom prst="rect">
            <a:avLst/>
          </a:prstGeom>
          <a:noFill/>
          <a:ln>
            <a:noFill/>
          </a:ln>
        </p:spPr>
      </p:pic>
      <p:pic>
        <p:nvPicPr>
          <p:cNvPr id="1968" name="Google Shape;1968;p209"/>
          <p:cNvPicPr preferRelativeResize="0"/>
          <p:nvPr/>
        </p:nvPicPr>
        <p:blipFill>
          <a:blip r:embed="rId5">
            <a:alphaModFix/>
          </a:blip>
          <a:stretch>
            <a:fillRect/>
          </a:stretch>
        </p:blipFill>
        <p:spPr>
          <a:xfrm>
            <a:off x="595450" y="365125"/>
            <a:ext cx="1325700" cy="1325700"/>
          </a:xfrm>
          <a:prstGeom prst="rect">
            <a:avLst/>
          </a:prstGeom>
          <a:noFill/>
          <a:ln>
            <a:noFill/>
          </a:ln>
        </p:spPr>
      </p:pic>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Shape 1973"/>
        <p:cNvGrpSpPr/>
        <p:nvPr/>
      </p:nvGrpSpPr>
      <p:grpSpPr>
        <a:xfrm>
          <a:off x="0" y="0"/>
          <a:ext cx="0" cy="0"/>
          <a:chOff x="0" y="0"/>
          <a:chExt cx="0" cy="0"/>
        </a:xfrm>
      </p:grpSpPr>
      <p:sp>
        <p:nvSpPr>
          <p:cNvPr id="1974" name="Google Shape;1974;p210"/>
          <p:cNvSpPr txBox="1">
            <a:spLocks noGrp="1"/>
          </p:cNvSpPr>
          <p:nvPr>
            <p:ph type="title"/>
          </p:nvPr>
        </p:nvSpPr>
        <p:spPr>
          <a:xfrm>
            <a:off x="838200" y="365127"/>
            <a:ext cx="10515600" cy="1325700"/>
          </a:xfrm>
          <a:prstGeom prst="rect">
            <a:avLst/>
          </a:prstGeom>
          <a:noFill/>
          <a:ln>
            <a:noFill/>
          </a:ln>
        </p:spPr>
        <p:txBody>
          <a:bodyPr spcFirstLastPara="1" wrap="square" lIns="121900" tIns="60925" rIns="121900" bIns="60925" anchor="ctr" anchorCtr="0">
            <a:noAutofit/>
          </a:bodyPr>
          <a:lstStyle/>
          <a:p>
            <a:pPr marL="0" lvl="0" indent="0" algn="l" rtl="0">
              <a:lnSpc>
                <a:spcPct val="90000"/>
              </a:lnSpc>
              <a:spcBef>
                <a:spcPts val="0"/>
              </a:spcBef>
              <a:spcAft>
                <a:spcPts val="0"/>
              </a:spcAft>
              <a:buNone/>
            </a:pPr>
            <a:r>
              <a:rPr lang="en-US"/>
              <a:t>Consensus Model: Air Movement in the Tropics </a:t>
            </a:r>
            <a:endParaRPr/>
          </a:p>
        </p:txBody>
      </p:sp>
      <p:sp>
        <p:nvSpPr>
          <p:cNvPr id="1975" name="Google Shape;1975;p210"/>
          <p:cNvSpPr txBox="1">
            <a:spLocks noGrp="1"/>
          </p:cNvSpPr>
          <p:nvPr>
            <p:ph type="body" idx="1"/>
          </p:nvPr>
        </p:nvSpPr>
        <p:spPr>
          <a:xfrm>
            <a:off x="838200" y="1825625"/>
            <a:ext cx="10515600" cy="4077900"/>
          </a:xfrm>
          <a:prstGeom prst="rect">
            <a:avLst/>
          </a:prstGeom>
          <a:noFill/>
          <a:ln>
            <a:noFill/>
          </a:ln>
        </p:spPr>
        <p:txBody>
          <a:bodyPr spcFirstLastPara="1" wrap="square" lIns="121900" tIns="60925" rIns="121900" bIns="60925" anchor="t" anchorCtr="0">
            <a:noAutofit/>
          </a:bodyPr>
          <a:lstStyle/>
          <a:p>
            <a:pPr marL="228600" lvl="0" indent="-228600" algn="l" rtl="0">
              <a:lnSpc>
                <a:spcPct val="90000"/>
              </a:lnSpc>
              <a:spcBef>
                <a:spcPts val="0"/>
              </a:spcBef>
              <a:spcAft>
                <a:spcPts val="0"/>
              </a:spcAft>
              <a:buClr>
                <a:srgbClr val="595857"/>
              </a:buClr>
              <a:buSzPts val="3200"/>
              <a:buChar char="•"/>
            </a:pPr>
            <a:r>
              <a:rPr lang="en-US" sz="3200"/>
              <a:t>Create a model that will answer the question:</a:t>
            </a:r>
            <a:endParaRPr/>
          </a:p>
          <a:p>
            <a:pPr marL="914400" lvl="2" indent="0" algn="l" rtl="0">
              <a:lnSpc>
                <a:spcPct val="90000"/>
              </a:lnSpc>
              <a:spcBef>
                <a:spcPts val="500"/>
              </a:spcBef>
              <a:spcAft>
                <a:spcPts val="0"/>
              </a:spcAft>
              <a:buClr>
                <a:srgbClr val="595857"/>
              </a:buClr>
              <a:buSzPts val="3200"/>
              <a:buNone/>
            </a:pPr>
            <a:r>
              <a:rPr lang="en-US" sz="3200" b="1" i="1"/>
              <a:t>How and why does air move in the tropics? </a:t>
            </a:r>
            <a:endParaRPr/>
          </a:p>
          <a:p>
            <a:pPr marL="914400" lvl="2" indent="0" algn="l" rtl="0">
              <a:lnSpc>
                <a:spcPct val="90000"/>
              </a:lnSpc>
              <a:spcBef>
                <a:spcPts val="500"/>
              </a:spcBef>
              <a:spcAft>
                <a:spcPts val="0"/>
              </a:spcAft>
              <a:buClr>
                <a:srgbClr val="595857"/>
              </a:buClr>
              <a:buSzPts val="3200"/>
              <a:buNone/>
            </a:pPr>
            <a:endParaRPr sz="3200" b="1"/>
          </a:p>
          <a:p>
            <a:pPr marL="228600" lvl="0" indent="-228600" algn="l" rtl="0">
              <a:lnSpc>
                <a:spcPct val="90000"/>
              </a:lnSpc>
              <a:spcBef>
                <a:spcPts val="1000"/>
              </a:spcBef>
              <a:spcAft>
                <a:spcPts val="0"/>
              </a:spcAft>
              <a:buClr>
                <a:srgbClr val="595857"/>
              </a:buClr>
              <a:buSzPts val="3200"/>
              <a:buChar char="•"/>
            </a:pPr>
            <a:r>
              <a:rPr lang="en-US" sz="3200"/>
              <a:t>Identify ideas from the Model Idea Tracker that will help us answer the question.</a:t>
            </a:r>
            <a:br>
              <a:rPr lang="en-US" sz="3200"/>
            </a:br>
            <a:endParaRPr sz="3200"/>
          </a:p>
          <a:p>
            <a:pPr marL="228600" lvl="0" indent="-228600" algn="l" rtl="0">
              <a:lnSpc>
                <a:spcPct val="90000"/>
              </a:lnSpc>
              <a:spcBef>
                <a:spcPts val="1000"/>
              </a:spcBef>
              <a:spcAft>
                <a:spcPts val="0"/>
              </a:spcAft>
              <a:buClr>
                <a:srgbClr val="595857"/>
              </a:buClr>
              <a:buSzPts val="3200"/>
              <a:buChar char="•"/>
            </a:pPr>
            <a:r>
              <a:rPr lang="en-US" sz="3200"/>
              <a:t>Consider how the model for global air circulation you created in Step 5 helps answer the question. </a:t>
            </a:r>
            <a:endParaRPr/>
          </a:p>
        </p:txBody>
      </p:sp>
      <p:sp>
        <p:nvSpPr>
          <p:cNvPr id="1976" name="Google Shape;1976;p210"/>
          <p:cNvSpPr txBox="1">
            <a:spLocks noGrp="1"/>
          </p:cNvSpPr>
          <p:nvPr>
            <p:ph type="ftr" idx="11"/>
          </p:nvPr>
        </p:nvSpPr>
        <p:spPr>
          <a:xfrm>
            <a:off x="850899" y="6356352"/>
            <a:ext cx="5151300" cy="365100"/>
          </a:xfrm>
          <a:prstGeom prst="rect">
            <a:avLst/>
          </a:prstGeom>
          <a:noFill/>
          <a:ln>
            <a:noFill/>
          </a:ln>
        </p:spPr>
        <p:txBody>
          <a:bodyPr spcFirstLastPara="1" wrap="square" lIns="121900" tIns="60925" rIns="121900" bIns="60925" anchor="ctr" anchorCtr="0">
            <a:noAutofit/>
          </a:bodyPr>
          <a:lstStyle/>
          <a:p>
            <a:pPr marL="0" lvl="0" indent="0" algn="l" rtl="0">
              <a:spcBef>
                <a:spcPts val="0"/>
              </a:spcBef>
              <a:spcAft>
                <a:spcPts val="0"/>
              </a:spcAft>
              <a:buNone/>
            </a:pPr>
            <a:r>
              <a:rPr lang="en-US"/>
              <a:t>© 2019 University Corporation for Atmospheric Research. All Rights Reserved </a:t>
            </a:r>
            <a:endParaRP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Shape 1980"/>
        <p:cNvGrpSpPr/>
        <p:nvPr/>
      </p:nvGrpSpPr>
      <p:grpSpPr>
        <a:xfrm>
          <a:off x="0" y="0"/>
          <a:ext cx="0" cy="0"/>
          <a:chOff x="0" y="0"/>
          <a:chExt cx="0" cy="0"/>
        </a:xfrm>
      </p:grpSpPr>
      <p:pic>
        <p:nvPicPr>
          <p:cNvPr id="1981" name="Google Shape;1981;p211"/>
          <p:cNvPicPr preferRelativeResize="0"/>
          <p:nvPr/>
        </p:nvPicPr>
        <p:blipFill>
          <a:blip r:embed="rId3">
            <a:alphaModFix/>
          </a:blip>
          <a:stretch>
            <a:fillRect/>
          </a:stretch>
        </p:blipFill>
        <p:spPr>
          <a:xfrm>
            <a:off x="1540763" y="1238138"/>
            <a:ext cx="8735424" cy="4913676"/>
          </a:xfrm>
          <a:prstGeom prst="rect">
            <a:avLst/>
          </a:prstGeom>
          <a:noFill/>
          <a:ln>
            <a:noFill/>
          </a:ln>
        </p:spPr>
      </p:pic>
      <p:pic>
        <p:nvPicPr>
          <p:cNvPr id="1982" name="Google Shape;1982;p211" title="IMERG_Full_Fixed_Dates_youtube_hq.mov">
            <a:hlinkClick r:id="rId4"/>
          </p:cNvPr>
          <p:cNvPicPr preferRelativeResize="0"/>
          <p:nvPr/>
        </p:nvPicPr>
        <p:blipFill>
          <a:blip r:embed="rId5">
            <a:alphaModFix/>
          </a:blip>
          <a:stretch>
            <a:fillRect/>
          </a:stretch>
        </p:blipFill>
        <p:spPr>
          <a:xfrm>
            <a:off x="1524000" y="1"/>
            <a:ext cx="9144000" cy="6858000"/>
          </a:xfrm>
          <a:prstGeom prst="rect">
            <a:avLst/>
          </a:prstGeom>
          <a:noFill/>
          <a:ln>
            <a:noFill/>
          </a:ln>
        </p:spPr>
      </p:pic>
      <p:sp>
        <p:nvSpPr>
          <p:cNvPr id="1983" name="Google Shape;1983;p211"/>
          <p:cNvSpPr txBox="1">
            <a:spLocks noGrp="1"/>
          </p:cNvSpPr>
          <p:nvPr>
            <p:ph type="ftr" idx="11"/>
          </p:nvPr>
        </p:nvSpPr>
        <p:spPr>
          <a:xfrm>
            <a:off x="850900" y="6356350"/>
            <a:ext cx="5029200" cy="3651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a:t>© 2019 University Corporation for Atmospheric Research. All Rights Reserved </a:t>
            </a:r>
            <a:endParaRPr/>
          </a:p>
        </p:txBody>
      </p:sp>
      <p:sp>
        <p:nvSpPr>
          <p:cNvPr id="1984" name="Google Shape;1984;p211"/>
          <p:cNvSpPr txBox="1">
            <a:spLocks noGrp="1"/>
          </p:cNvSpPr>
          <p:nvPr>
            <p:ph type="title"/>
          </p:nvPr>
        </p:nvSpPr>
        <p:spPr>
          <a:xfrm>
            <a:off x="1606175" y="139275"/>
            <a:ext cx="10890600" cy="703200"/>
          </a:xfrm>
          <a:prstGeom prst="rect">
            <a:avLst/>
          </a:prstGeom>
          <a:noFill/>
          <a:ln>
            <a:noFill/>
          </a:ln>
        </p:spPr>
        <p:txBody>
          <a:bodyPr spcFirstLastPara="1" wrap="square" lIns="91425" tIns="45700" rIns="91425" bIns="45700" anchor="ctr" anchorCtr="0">
            <a:noAutofit/>
          </a:bodyPr>
          <a:lstStyle/>
          <a:p>
            <a:pPr marL="0" lvl="0" indent="0" algn="l" rtl="0">
              <a:spcBef>
                <a:spcPts val="800"/>
              </a:spcBef>
              <a:spcAft>
                <a:spcPts val="0"/>
              </a:spcAft>
              <a:buClr>
                <a:schemeClr val="dk1"/>
              </a:buClr>
              <a:buSzPts val="1100"/>
              <a:buFont typeface="Arial"/>
              <a:buNone/>
            </a:pPr>
            <a:r>
              <a:rPr lang="en-US" sz="3000">
                <a:solidFill>
                  <a:srgbClr val="FFFFFF"/>
                </a:solidFill>
              </a:rPr>
              <a:t>NASA Global Rainfall &amp; Snowfall (April-Sept 2014)</a:t>
            </a:r>
            <a:endParaRPr sz="3000">
              <a:solidFill>
                <a:srgbClr val="FFFFFF"/>
              </a:solidFill>
            </a:endParaRP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Shape 1988"/>
        <p:cNvGrpSpPr/>
        <p:nvPr/>
      </p:nvGrpSpPr>
      <p:grpSpPr>
        <a:xfrm>
          <a:off x="0" y="0"/>
          <a:ext cx="0" cy="0"/>
          <a:chOff x="0" y="0"/>
          <a:chExt cx="0" cy="0"/>
        </a:xfrm>
      </p:grpSpPr>
      <p:sp>
        <p:nvSpPr>
          <p:cNvPr id="1989" name="Google Shape;1989;p212"/>
          <p:cNvSpPr txBox="1">
            <a:spLocks noGrp="1"/>
          </p:cNvSpPr>
          <p:nvPr>
            <p:ph type="title" idx="4294967295"/>
          </p:nvPr>
        </p:nvSpPr>
        <p:spPr>
          <a:xfrm>
            <a:off x="1801450" y="189400"/>
            <a:ext cx="9471300" cy="1167300"/>
          </a:xfrm>
          <a:prstGeom prst="rect">
            <a:avLst/>
          </a:prstGeom>
          <a:noFill/>
          <a:ln>
            <a:noFill/>
          </a:ln>
        </p:spPr>
        <p:txBody>
          <a:bodyPr spcFirstLastPara="1" wrap="square" lIns="91425" tIns="45700" rIns="91425" bIns="45700" anchor="ctr" anchorCtr="0">
            <a:noAutofit/>
          </a:bodyPr>
          <a:lstStyle/>
          <a:p>
            <a:pPr marL="0" lvl="0" indent="0" algn="l" rtl="0">
              <a:spcBef>
                <a:spcPts val="800"/>
              </a:spcBef>
              <a:spcAft>
                <a:spcPts val="0"/>
              </a:spcAft>
              <a:buClr>
                <a:schemeClr val="dk1"/>
              </a:buClr>
              <a:buSzPts val="1100"/>
              <a:buFont typeface="Arial"/>
              <a:buNone/>
            </a:pPr>
            <a:r>
              <a:rPr lang="en-US" sz="3600"/>
              <a:t>A Curveball </a:t>
            </a:r>
            <a:endParaRPr sz="3600"/>
          </a:p>
        </p:txBody>
      </p:sp>
      <p:sp>
        <p:nvSpPr>
          <p:cNvPr id="1990" name="Google Shape;1990;p212"/>
          <p:cNvSpPr txBox="1">
            <a:spLocks noGrp="1"/>
          </p:cNvSpPr>
          <p:nvPr>
            <p:ph type="body" idx="4294967295"/>
          </p:nvPr>
        </p:nvSpPr>
        <p:spPr>
          <a:xfrm>
            <a:off x="730975" y="1442725"/>
            <a:ext cx="5303700" cy="4832400"/>
          </a:xfrm>
          <a:prstGeom prst="rect">
            <a:avLst/>
          </a:prstGeom>
          <a:noFill/>
          <a:ln>
            <a:noFill/>
          </a:ln>
        </p:spPr>
        <p:txBody>
          <a:bodyPr spcFirstLastPara="1" wrap="square" lIns="91425" tIns="45700" rIns="91425" bIns="45700" anchor="t" anchorCtr="0">
            <a:noAutofit/>
          </a:bodyPr>
          <a:lstStyle/>
          <a:p>
            <a:pPr marL="0" lvl="0" indent="0" algn="l" rtl="0">
              <a:spcBef>
                <a:spcPts val="800"/>
              </a:spcBef>
              <a:spcAft>
                <a:spcPts val="0"/>
              </a:spcAft>
              <a:buNone/>
            </a:pPr>
            <a:r>
              <a:rPr lang="en-US" sz="2400" b="1"/>
              <a:t>When air and storms move, why do they curve?</a:t>
            </a:r>
            <a:endParaRPr sz="2400" b="1"/>
          </a:p>
          <a:p>
            <a:pPr marL="0" lvl="0" indent="0" algn="l" rtl="0">
              <a:spcBef>
                <a:spcPts val="800"/>
              </a:spcBef>
              <a:spcAft>
                <a:spcPts val="0"/>
              </a:spcAft>
              <a:buNone/>
            </a:pPr>
            <a:endParaRPr sz="2400"/>
          </a:p>
          <a:p>
            <a:pPr marL="0" lvl="0" indent="0" algn="l" rtl="0">
              <a:lnSpc>
                <a:spcPct val="100000"/>
              </a:lnSpc>
              <a:spcBef>
                <a:spcPts val="0"/>
              </a:spcBef>
              <a:spcAft>
                <a:spcPts val="0"/>
              </a:spcAft>
              <a:buNone/>
            </a:pPr>
            <a:r>
              <a:rPr lang="en-US" sz="2400"/>
              <a:t>The </a:t>
            </a:r>
            <a:r>
              <a:rPr lang="en-US" sz="2400" b="1" i="1"/>
              <a:t>Coriolis effect</a:t>
            </a:r>
            <a:r>
              <a:rPr lang="en-US" sz="2400"/>
              <a:t>... </a:t>
            </a:r>
            <a:endParaRPr sz="2400"/>
          </a:p>
          <a:p>
            <a:pPr marL="0" lvl="0" indent="0" algn="l" rtl="0">
              <a:lnSpc>
                <a:spcPct val="100000"/>
              </a:lnSpc>
              <a:spcBef>
                <a:spcPts val="0"/>
              </a:spcBef>
              <a:spcAft>
                <a:spcPts val="0"/>
              </a:spcAft>
              <a:buNone/>
            </a:pPr>
            <a:r>
              <a:rPr lang="en-US" sz="2400"/>
              <a:t>Because the Earth is spinning, air does not travel in a straight line!</a:t>
            </a:r>
            <a:endParaRPr sz="2400"/>
          </a:p>
          <a:p>
            <a:pPr marL="0" lvl="0" indent="0" algn="l" rtl="0">
              <a:lnSpc>
                <a:spcPct val="100000"/>
              </a:lnSpc>
              <a:spcBef>
                <a:spcPts val="0"/>
              </a:spcBef>
              <a:spcAft>
                <a:spcPts val="0"/>
              </a:spcAft>
              <a:buNone/>
            </a:pPr>
            <a:endParaRPr sz="2400"/>
          </a:p>
          <a:p>
            <a:pPr marL="0" lvl="0" indent="0" algn="l" rtl="0">
              <a:lnSpc>
                <a:spcPct val="100000"/>
              </a:lnSpc>
              <a:spcBef>
                <a:spcPts val="0"/>
              </a:spcBef>
              <a:spcAft>
                <a:spcPts val="0"/>
              </a:spcAft>
              <a:buNone/>
            </a:pPr>
            <a:r>
              <a:rPr lang="en-US" sz="2400"/>
              <a:t>White arrows→ How storms move with a non-spinning Earth</a:t>
            </a:r>
            <a:endParaRPr sz="2400"/>
          </a:p>
          <a:p>
            <a:pPr marL="0" lvl="0" indent="0" algn="l" rtl="0">
              <a:lnSpc>
                <a:spcPct val="100000"/>
              </a:lnSpc>
              <a:spcBef>
                <a:spcPts val="0"/>
              </a:spcBef>
              <a:spcAft>
                <a:spcPts val="0"/>
              </a:spcAft>
              <a:buNone/>
            </a:pPr>
            <a:endParaRPr sz="2400"/>
          </a:p>
          <a:p>
            <a:pPr marL="0" lvl="0" indent="0" algn="l" rtl="0">
              <a:lnSpc>
                <a:spcPct val="100000"/>
              </a:lnSpc>
              <a:spcBef>
                <a:spcPts val="0"/>
              </a:spcBef>
              <a:spcAft>
                <a:spcPts val="0"/>
              </a:spcAft>
              <a:buNone/>
            </a:pPr>
            <a:r>
              <a:rPr lang="en-US" sz="2400"/>
              <a:t>Black arrows→ How storms move with a spinning Earth</a:t>
            </a:r>
            <a:endParaRPr sz="2400"/>
          </a:p>
          <a:p>
            <a:pPr marL="0" lvl="0" indent="0" algn="l" rtl="0">
              <a:spcBef>
                <a:spcPts val="800"/>
              </a:spcBef>
              <a:spcAft>
                <a:spcPts val="0"/>
              </a:spcAft>
              <a:buNone/>
            </a:pPr>
            <a:endParaRPr sz="2400"/>
          </a:p>
        </p:txBody>
      </p:sp>
      <p:sp>
        <p:nvSpPr>
          <p:cNvPr id="1991" name="Google Shape;1991;p212"/>
          <p:cNvSpPr txBox="1">
            <a:spLocks noGrp="1"/>
          </p:cNvSpPr>
          <p:nvPr>
            <p:ph type="ftr" idx="11"/>
          </p:nvPr>
        </p:nvSpPr>
        <p:spPr>
          <a:xfrm>
            <a:off x="838200" y="6356350"/>
            <a:ext cx="5029200" cy="3651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a:t>© 2019 University Corporation for Atmospheric Research. All Rights Reserved </a:t>
            </a:r>
            <a:endParaRPr/>
          </a:p>
        </p:txBody>
      </p:sp>
      <p:pic>
        <p:nvPicPr>
          <p:cNvPr id="1992" name="Google Shape;1992;p212"/>
          <p:cNvPicPr preferRelativeResize="0"/>
          <p:nvPr/>
        </p:nvPicPr>
        <p:blipFill>
          <a:blip r:embed="rId3">
            <a:alphaModFix/>
          </a:blip>
          <a:stretch>
            <a:fillRect/>
          </a:stretch>
        </p:blipFill>
        <p:spPr>
          <a:xfrm>
            <a:off x="5716725" y="461825"/>
            <a:ext cx="5715000" cy="5715000"/>
          </a:xfrm>
          <a:prstGeom prst="rect">
            <a:avLst/>
          </a:prstGeom>
          <a:noFill/>
          <a:ln>
            <a:noFill/>
          </a:ln>
        </p:spPr>
      </p:pic>
      <p:pic>
        <p:nvPicPr>
          <p:cNvPr id="1993" name="Google Shape;1993;p212"/>
          <p:cNvPicPr preferRelativeResize="0"/>
          <p:nvPr/>
        </p:nvPicPr>
        <p:blipFill>
          <a:blip r:embed="rId4">
            <a:alphaModFix/>
          </a:blip>
          <a:stretch>
            <a:fillRect/>
          </a:stretch>
        </p:blipFill>
        <p:spPr>
          <a:xfrm>
            <a:off x="608451" y="189411"/>
            <a:ext cx="1070476" cy="1068689"/>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90">
                                            <p:txEl>
                                              <p:pRg st="0" end="0"/>
                                            </p:txEl>
                                          </p:spTgt>
                                        </p:tgtEl>
                                        <p:attrNameLst>
                                          <p:attrName>style.visibility</p:attrName>
                                        </p:attrNameLst>
                                      </p:cBhvr>
                                      <p:to>
                                        <p:strVal val="visible"/>
                                      </p:to>
                                    </p:set>
                                    <p:animEffect transition="in" filter="fade">
                                      <p:cBhvr>
                                        <p:cTn id="7" dur="1000"/>
                                        <p:tgtEl>
                                          <p:spTgt spid="199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990">
                                            <p:txEl>
                                              <p:pRg st="1" end="1"/>
                                            </p:txEl>
                                          </p:spTgt>
                                        </p:tgtEl>
                                        <p:attrNameLst>
                                          <p:attrName>style.visibility</p:attrName>
                                        </p:attrNameLst>
                                      </p:cBhvr>
                                      <p:to>
                                        <p:strVal val="visible"/>
                                      </p:to>
                                    </p:set>
                                    <p:animEffect transition="in" filter="fade">
                                      <p:cBhvr>
                                        <p:cTn id="12" dur="1000"/>
                                        <p:tgtEl>
                                          <p:spTgt spid="199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990">
                                            <p:txEl>
                                              <p:pRg st="2" end="2"/>
                                            </p:txEl>
                                          </p:spTgt>
                                        </p:tgtEl>
                                        <p:attrNameLst>
                                          <p:attrName>style.visibility</p:attrName>
                                        </p:attrNameLst>
                                      </p:cBhvr>
                                      <p:to>
                                        <p:strVal val="visible"/>
                                      </p:to>
                                    </p:set>
                                    <p:animEffect transition="in" filter="fade">
                                      <p:cBhvr>
                                        <p:cTn id="17" dur="1000"/>
                                        <p:tgtEl>
                                          <p:spTgt spid="1990">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990">
                                            <p:txEl>
                                              <p:pRg st="3" end="3"/>
                                            </p:txEl>
                                          </p:spTgt>
                                        </p:tgtEl>
                                        <p:attrNameLst>
                                          <p:attrName>style.visibility</p:attrName>
                                        </p:attrNameLst>
                                      </p:cBhvr>
                                      <p:to>
                                        <p:strVal val="visible"/>
                                      </p:to>
                                    </p:set>
                                    <p:animEffect transition="in" filter="fade">
                                      <p:cBhvr>
                                        <p:cTn id="22" dur="1000"/>
                                        <p:tgtEl>
                                          <p:spTgt spid="1990">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990">
                                            <p:txEl>
                                              <p:pRg st="4" end="4"/>
                                            </p:txEl>
                                          </p:spTgt>
                                        </p:tgtEl>
                                        <p:attrNameLst>
                                          <p:attrName>style.visibility</p:attrName>
                                        </p:attrNameLst>
                                      </p:cBhvr>
                                      <p:to>
                                        <p:strVal val="visible"/>
                                      </p:to>
                                    </p:set>
                                    <p:animEffect transition="in" filter="fade">
                                      <p:cBhvr>
                                        <p:cTn id="27" dur="1000"/>
                                        <p:tgtEl>
                                          <p:spTgt spid="1990">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990">
                                            <p:txEl>
                                              <p:pRg st="5" end="5"/>
                                            </p:txEl>
                                          </p:spTgt>
                                        </p:tgtEl>
                                        <p:attrNameLst>
                                          <p:attrName>style.visibility</p:attrName>
                                        </p:attrNameLst>
                                      </p:cBhvr>
                                      <p:to>
                                        <p:strVal val="visible"/>
                                      </p:to>
                                    </p:set>
                                    <p:animEffect transition="in" filter="fade">
                                      <p:cBhvr>
                                        <p:cTn id="32" dur="1000"/>
                                        <p:tgtEl>
                                          <p:spTgt spid="1990">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990">
                                            <p:txEl>
                                              <p:pRg st="6" end="6"/>
                                            </p:txEl>
                                          </p:spTgt>
                                        </p:tgtEl>
                                        <p:attrNameLst>
                                          <p:attrName>style.visibility</p:attrName>
                                        </p:attrNameLst>
                                      </p:cBhvr>
                                      <p:to>
                                        <p:strVal val="visible"/>
                                      </p:to>
                                    </p:set>
                                    <p:animEffect transition="in" filter="fade">
                                      <p:cBhvr>
                                        <p:cTn id="37" dur="1000"/>
                                        <p:tgtEl>
                                          <p:spTgt spid="1990">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990">
                                            <p:txEl>
                                              <p:pRg st="7" end="7"/>
                                            </p:txEl>
                                          </p:spTgt>
                                        </p:tgtEl>
                                        <p:attrNameLst>
                                          <p:attrName>style.visibility</p:attrName>
                                        </p:attrNameLst>
                                      </p:cBhvr>
                                      <p:to>
                                        <p:strVal val="visible"/>
                                      </p:to>
                                    </p:set>
                                    <p:animEffect transition="in" filter="fade">
                                      <p:cBhvr>
                                        <p:cTn id="42" dur="1000"/>
                                        <p:tgtEl>
                                          <p:spTgt spid="1990">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990">
                                            <p:txEl>
                                              <p:pRg st="8" end="8"/>
                                            </p:txEl>
                                          </p:spTgt>
                                        </p:tgtEl>
                                        <p:attrNameLst>
                                          <p:attrName>style.visibility</p:attrName>
                                        </p:attrNameLst>
                                      </p:cBhvr>
                                      <p:to>
                                        <p:strVal val="visible"/>
                                      </p:to>
                                    </p:set>
                                    <p:animEffect transition="in" filter="fade">
                                      <p:cBhvr>
                                        <p:cTn id="47" dur="1000"/>
                                        <p:tgtEl>
                                          <p:spTgt spid="1990">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Shape 1997"/>
        <p:cNvGrpSpPr/>
        <p:nvPr/>
      </p:nvGrpSpPr>
      <p:grpSpPr>
        <a:xfrm>
          <a:off x="0" y="0"/>
          <a:ext cx="0" cy="0"/>
          <a:chOff x="0" y="0"/>
          <a:chExt cx="0" cy="0"/>
        </a:xfrm>
      </p:grpSpPr>
      <p:sp>
        <p:nvSpPr>
          <p:cNvPr id="1998" name="Google Shape;1998;p213"/>
          <p:cNvSpPr txBox="1">
            <a:spLocks noGrp="1"/>
          </p:cNvSpPr>
          <p:nvPr>
            <p:ph type="title" idx="4294967295"/>
          </p:nvPr>
        </p:nvSpPr>
        <p:spPr>
          <a:xfrm>
            <a:off x="1801450" y="189400"/>
            <a:ext cx="9471300" cy="1167300"/>
          </a:xfrm>
          <a:prstGeom prst="rect">
            <a:avLst/>
          </a:prstGeom>
          <a:noFill/>
          <a:ln>
            <a:noFill/>
          </a:ln>
        </p:spPr>
        <p:txBody>
          <a:bodyPr spcFirstLastPara="1" wrap="square" lIns="91425" tIns="45700" rIns="91425" bIns="45700" anchor="ctr" anchorCtr="0">
            <a:noAutofit/>
          </a:bodyPr>
          <a:lstStyle/>
          <a:p>
            <a:pPr marL="0" lvl="0" indent="0" algn="l" rtl="0">
              <a:spcBef>
                <a:spcPts val="800"/>
              </a:spcBef>
              <a:spcAft>
                <a:spcPts val="0"/>
              </a:spcAft>
              <a:buClr>
                <a:schemeClr val="dk1"/>
              </a:buClr>
              <a:buSzPts val="1100"/>
              <a:buFont typeface="Arial"/>
              <a:buNone/>
            </a:pPr>
            <a:r>
              <a:rPr lang="en-US" sz="3600"/>
              <a:t>A Curveball </a:t>
            </a:r>
            <a:endParaRPr sz="3600"/>
          </a:p>
        </p:txBody>
      </p:sp>
      <p:sp>
        <p:nvSpPr>
          <p:cNvPr id="1999" name="Google Shape;1999;p213"/>
          <p:cNvSpPr txBox="1">
            <a:spLocks noGrp="1"/>
          </p:cNvSpPr>
          <p:nvPr>
            <p:ph type="body" idx="4294967295"/>
          </p:nvPr>
        </p:nvSpPr>
        <p:spPr>
          <a:xfrm>
            <a:off x="715800" y="1889050"/>
            <a:ext cx="5303700" cy="41193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None/>
            </a:pPr>
            <a:r>
              <a:rPr lang="en-US" sz="2400"/>
              <a:t>Because of the Coriolis effect…</a:t>
            </a:r>
            <a:endParaRPr sz="2400"/>
          </a:p>
          <a:p>
            <a:pPr marL="0" lvl="0" indent="0" algn="l" rtl="0">
              <a:lnSpc>
                <a:spcPct val="100000"/>
              </a:lnSpc>
              <a:spcBef>
                <a:spcPts val="0"/>
              </a:spcBef>
              <a:spcAft>
                <a:spcPts val="0"/>
              </a:spcAft>
              <a:buNone/>
            </a:pPr>
            <a:endParaRPr sz="2400"/>
          </a:p>
          <a:p>
            <a:pPr marL="457200" lvl="0" indent="-361950" algn="l" rtl="0">
              <a:lnSpc>
                <a:spcPct val="100000"/>
              </a:lnSpc>
              <a:spcBef>
                <a:spcPts val="0"/>
              </a:spcBef>
              <a:spcAft>
                <a:spcPts val="0"/>
              </a:spcAft>
              <a:buSzPts val="2100"/>
              <a:buChar char="•"/>
            </a:pPr>
            <a:r>
              <a:rPr lang="en-US" sz="2100"/>
              <a:t>Storms move counter-clockwise in the northern hemisphere</a:t>
            </a:r>
            <a:endParaRPr sz="2100"/>
          </a:p>
          <a:p>
            <a:pPr marL="457200" lvl="0" indent="0" algn="l" rtl="0">
              <a:lnSpc>
                <a:spcPct val="100000"/>
              </a:lnSpc>
              <a:spcBef>
                <a:spcPts val="0"/>
              </a:spcBef>
              <a:spcAft>
                <a:spcPts val="0"/>
              </a:spcAft>
              <a:buNone/>
            </a:pPr>
            <a:endParaRPr sz="2100"/>
          </a:p>
          <a:p>
            <a:pPr marL="457200" lvl="0" indent="-361950" algn="l" rtl="0">
              <a:lnSpc>
                <a:spcPct val="100000"/>
              </a:lnSpc>
              <a:spcBef>
                <a:spcPts val="0"/>
              </a:spcBef>
              <a:spcAft>
                <a:spcPts val="0"/>
              </a:spcAft>
              <a:buSzPts val="2100"/>
              <a:buChar char="•"/>
            </a:pPr>
            <a:r>
              <a:rPr lang="en-US" sz="2100"/>
              <a:t>Storms move clockwise in the southern hemisphere</a:t>
            </a:r>
            <a:endParaRPr sz="2100"/>
          </a:p>
          <a:p>
            <a:pPr marL="457200" lvl="0" indent="0" algn="l" rtl="0">
              <a:lnSpc>
                <a:spcPct val="100000"/>
              </a:lnSpc>
              <a:spcBef>
                <a:spcPts val="0"/>
              </a:spcBef>
              <a:spcAft>
                <a:spcPts val="0"/>
              </a:spcAft>
              <a:buNone/>
            </a:pPr>
            <a:endParaRPr sz="2100"/>
          </a:p>
          <a:p>
            <a:pPr marL="457200" lvl="0" indent="-361950" algn="l" rtl="0">
              <a:lnSpc>
                <a:spcPct val="100000"/>
              </a:lnSpc>
              <a:spcBef>
                <a:spcPts val="0"/>
              </a:spcBef>
              <a:spcAft>
                <a:spcPts val="0"/>
              </a:spcAft>
              <a:buSzPts val="2100"/>
              <a:buChar char="•"/>
            </a:pPr>
            <a:r>
              <a:rPr lang="en-US" sz="2100"/>
              <a:t>Prevailing winds in three areas of convection N and S of the equator</a:t>
            </a:r>
            <a:endParaRPr sz="2100"/>
          </a:p>
          <a:p>
            <a:pPr marL="0" lvl="0" indent="0" algn="l" rtl="0">
              <a:lnSpc>
                <a:spcPct val="100000"/>
              </a:lnSpc>
              <a:spcBef>
                <a:spcPts val="0"/>
              </a:spcBef>
              <a:spcAft>
                <a:spcPts val="0"/>
              </a:spcAft>
              <a:buNone/>
            </a:pPr>
            <a:endParaRPr sz="2400"/>
          </a:p>
          <a:p>
            <a:pPr marL="0" lvl="0" indent="0" algn="l" rtl="0">
              <a:lnSpc>
                <a:spcPct val="100000"/>
              </a:lnSpc>
              <a:spcBef>
                <a:spcPts val="0"/>
              </a:spcBef>
              <a:spcAft>
                <a:spcPts val="0"/>
              </a:spcAft>
              <a:buNone/>
            </a:pPr>
            <a:endParaRPr sz="2400"/>
          </a:p>
          <a:p>
            <a:pPr marL="0" lvl="0" indent="0" algn="l" rtl="0">
              <a:spcBef>
                <a:spcPts val="800"/>
              </a:spcBef>
              <a:spcAft>
                <a:spcPts val="0"/>
              </a:spcAft>
              <a:buNone/>
            </a:pPr>
            <a:endParaRPr sz="2400"/>
          </a:p>
        </p:txBody>
      </p:sp>
      <p:sp>
        <p:nvSpPr>
          <p:cNvPr id="2000" name="Google Shape;2000;p213"/>
          <p:cNvSpPr txBox="1">
            <a:spLocks noGrp="1"/>
          </p:cNvSpPr>
          <p:nvPr>
            <p:ph type="ftr" idx="11"/>
          </p:nvPr>
        </p:nvSpPr>
        <p:spPr>
          <a:xfrm>
            <a:off x="914400" y="6356350"/>
            <a:ext cx="5029200" cy="3651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a:t>© 2019 University Corporation for Atmospheric Research. All Rights Reserved </a:t>
            </a:r>
            <a:endParaRPr/>
          </a:p>
        </p:txBody>
      </p:sp>
      <p:pic>
        <p:nvPicPr>
          <p:cNvPr id="2001" name="Google Shape;2001;p213"/>
          <p:cNvPicPr preferRelativeResize="0"/>
          <p:nvPr/>
        </p:nvPicPr>
        <p:blipFill>
          <a:blip r:embed="rId3">
            <a:alphaModFix/>
          </a:blip>
          <a:stretch>
            <a:fillRect/>
          </a:stretch>
        </p:blipFill>
        <p:spPr>
          <a:xfrm>
            <a:off x="608451" y="189411"/>
            <a:ext cx="1070476" cy="1068689"/>
          </a:xfrm>
          <a:prstGeom prst="rect">
            <a:avLst/>
          </a:prstGeom>
          <a:noFill/>
          <a:ln>
            <a:noFill/>
          </a:ln>
        </p:spPr>
      </p:pic>
      <p:pic>
        <p:nvPicPr>
          <p:cNvPr id="2002" name="Google Shape;2002;p213"/>
          <p:cNvPicPr preferRelativeResize="0"/>
          <p:nvPr/>
        </p:nvPicPr>
        <p:blipFill>
          <a:blip r:embed="rId4">
            <a:alphaModFix/>
          </a:blip>
          <a:stretch>
            <a:fillRect/>
          </a:stretch>
        </p:blipFill>
        <p:spPr>
          <a:xfrm>
            <a:off x="6156050" y="495750"/>
            <a:ext cx="5303702" cy="5303702"/>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99">
                                            <p:txEl>
                                              <p:pRg st="0" end="0"/>
                                            </p:txEl>
                                          </p:spTgt>
                                        </p:tgtEl>
                                        <p:attrNameLst>
                                          <p:attrName>style.visibility</p:attrName>
                                        </p:attrNameLst>
                                      </p:cBhvr>
                                      <p:to>
                                        <p:strVal val="visible"/>
                                      </p:to>
                                    </p:set>
                                    <p:animEffect transition="in" filter="fade">
                                      <p:cBhvr>
                                        <p:cTn id="7" dur="1000"/>
                                        <p:tgtEl>
                                          <p:spTgt spid="199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999">
                                            <p:txEl>
                                              <p:pRg st="1" end="1"/>
                                            </p:txEl>
                                          </p:spTgt>
                                        </p:tgtEl>
                                        <p:attrNameLst>
                                          <p:attrName>style.visibility</p:attrName>
                                        </p:attrNameLst>
                                      </p:cBhvr>
                                      <p:to>
                                        <p:strVal val="visible"/>
                                      </p:to>
                                    </p:set>
                                    <p:animEffect transition="in" filter="fade">
                                      <p:cBhvr>
                                        <p:cTn id="12" dur="1000"/>
                                        <p:tgtEl>
                                          <p:spTgt spid="199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999">
                                            <p:txEl>
                                              <p:pRg st="2" end="2"/>
                                            </p:txEl>
                                          </p:spTgt>
                                        </p:tgtEl>
                                        <p:attrNameLst>
                                          <p:attrName>style.visibility</p:attrName>
                                        </p:attrNameLst>
                                      </p:cBhvr>
                                      <p:to>
                                        <p:strVal val="visible"/>
                                      </p:to>
                                    </p:set>
                                    <p:animEffect transition="in" filter="fade">
                                      <p:cBhvr>
                                        <p:cTn id="17" dur="1000"/>
                                        <p:tgtEl>
                                          <p:spTgt spid="199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999">
                                            <p:txEl>
                                              <p:pRg st="3" end="3"/>
                                            </p:txEl>
                                          </p:spTgt>
                                        </p:tgtEl>
                                        <p:attrNameLst>
                                          <p:attrName>style.visibility</p:attrName>
                                        </p:attrNameLst>
                                      </p:cBhvr>
                                      <p:to>
                                        <p:strVal val="visible"/>
                                      </p:to>
                                    </p:set>
                                    <p:animEffect transition="in" filter="fade">
                                      <p:cBhvr>
                                        <p:cTn id="22" dur="1000"/>
                                        <p:tgtEl>
                                          <p:spTgt spid="1999">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999">
                                            <p:txEl>
                                              <p:pRg st="4" end="4"/>
                                            </p:txEl>
                                          </p:spTgt>
                                        </p:tgtEl>
                                        <p:attrNameLst>
                                          <p:attrName>style.visibility</p:attrName>
                                        </p:attrNameLst>
                                      </p:cBhvr>
                                      <p:to>
                                        <p:strVal val="visible"/>
                                      </p:to>
                                    </p:set>
                                    <p:animEffect transition="in" filter="fade">
                                      <p:cBhvr>
                                        <p:cTn id="27" dur="1000"/>
                                        <p:tgtEl>
                                          <p:spTgt spid="1999">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999">
                                            <p:txEl>
                                              <p:pRg st="5" end="5"/>
                                            </p:txEl>
                                          </p:spTgt>
                                        </p:tgtEl>
                                        <p:attrNameLst>
                                          <p:attrName>style.visibility</p:attrName>
                                        </p:attrNameLst>
                                      </p:cBhvr>
                                      <p:to>
                                        <p:strVal val="visible"/>
                                      </p:to>
                                    </p:set>
                                    <p:animEffect transition="in" filter="fade">
                                      <p:cBhvr>
                                        <p:cTn id="32" dur="1000"/>
                                        <p:tgtEl>
                                          <p:spTgt spid="1999">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999">
                                            <p:txEl>
                                              <p:pRg st="6" end="6"/>
                                            </p:txEl>
                                          </p:spTgt>
                                        </p:tgtEl>
                                        <p:attrNameLst>
                                          <p:attrName>style.visibility</p:attrName>
                                        </p:attrNameLst>
                                      </p:cBhvr>
                                      <p:to>
                                        <p:strVal val="visible"/>
                                      </p:to>
                                    </p:set>
                                    <p:animEffect transition="in" filter="fade">
                                      <p:cBhvr>
                                        <p:cTn id="37" dur="1000"/>
                                        <p:tgtEl>
                                          <p:spTgt spid="1999">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999">
                                            <p:txEl>
                                              <p:pRg st="7" end="7"/>
                                            </p:txEl>
                                          </p:spTgt>
                                        </p:tgtEl>
                                        <p:attrNameLst>
                                          <p:attrName>style.visibility</p:attrName>
                                        </p:attrNameLst>
                                      </p:cBhvr>
                                      <p:to>
                                        <p:strVal val="visible"/>
                                      </p:to>
                                    </p:set>
                                    <p:animEffect transition="in" filter="fade">
                                      <p:cBhvr>
                                        <p:cTn id="42" dur="1000"/>
                                        <p:tgtEl>
                                          <p:spTgt spid="1999">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999">
                                            <p:txEl>
                                              <p:pRg st="8" end="8"/>
                                            </p:txEl>
                                          </p:spTgt>
                                        </p:tgtEl>
                                        <p:attrNameLst>
                                          <p:attrName>style.visibility</p:attrName>
                                        </p:attrNameLst>
                                      </p:cBhvr>
                                      <p:to>
                                        <p:strVal val="visible"/>
                                      </p:to>
                                    </p:set>
                                    <p:animEffect transition="in" filter="fade">
                                      <p:cBhvr>
                                        <p:cTn id="47" dur="1000"/>
                                        <p:tgtEl>
                                          <p:spTgt spid="1999">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1999">
                                            <p:txEl>
                                              <p:pRg st="9" end="9"/>
                                            </p:txEl>
                                          </p:spTgt>
                                        </p:tgtEl>
                                        <p:attrNameLst>
                                          <p:attrName>style.visibility</p:attrName>
                                        </p:attrNameLst>
                                      </p:cBhvr>
                                      <p:to>
                                        <p:strVal val="visible"/>
                                      </p:to>
                                    </p:set>
                                    <p:animEffect transition="in" filter="fade">
                                      <p:cBhvr>
                                        <p:cTn id="52" dur="1000"/>
                                        <p:tgtEl>
                                          <p:spTgt spid="1999">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Shape 2006"/>
        <p:cNvGrpSpPr/>
        <p:nvPr/>
      </p:nvGrpSpPr>
      <p:grpSpPr>
        <a:xfrm>
          <a:off x="0" y="0"/>
          <a:ext cx="0" cy="0"/>
          <a:chOff x="0" y="0"/>
          <a:chExt cx="0" cy="0"/>
        </a:xfrm>
      </p:grpSpPr>
      <p:sp>
        <p:nvSpPr>
          <p:cNvPr id="2007" name="Google Shape;2007;p214"/>
          <p:cNvSpPr txBox="1">
            <a:spLocks noGrp="1"/>
          </p:cNvSpPr>
          <p:nvPr>
            <p:ph type="title"/>
          </p:nvPr>
        </p:nvSpPr>
        <p:spPr>
          <a:xfrm>
            <a:off x="838200" y="291675"/>
            <a:ext cx="10515600" cy="994500"/>
          </a:xfrm>
          <a:prstGeom prst="rect">
            <a:avLst/>
          </a:prstGeom>
          <a:noFill/>
          <a:ln>
            <a:noFill/>
          </a:ln>
        </p:spPr>
        <p:txBody>
          <a:bodyPr spcFirstLastPara="1" wrap="square" lIns="91425" tIns="45700" rIns="91425" bIns="45700" anchor="ctr" anchorCtr="0">
            <a:noAutofit/>
          </a:bodyPr>
          <a:lstStyle/>
          <a:p>
            <a:pPr marL="457200" lvl="0" indent="0" algn="ctr" rtl="0">
              <a:spcBef>
                <a:spcPts val="0"/>
              </a:spcBef>
              <a:spcAft>
                <a:spcPts val="0"/>
              </a:spcAft>
              <a:buClr>
                <a:schemeClr val="dk1"/>
              </a:buClr>
              <a:buSzPts val="1100"/>
              <a:buFont typeface="Arial"/>
              <a:buNone/>
            </a:pPr>
            <a:r>
              <a:rPr lang="en-US" sz="3600">
                <a:latin typeface="Raleway"/>
                <a:ea typeface="Raleway"/>
                <a:cs typeface="Raleway"/>
                <a:sym typeface="Raleway"/>
              </a:rPr>
              <a:t>Model Idea Tracker</a:t>
            </a:r>
            <a:endParaRPr sz="3600"/>
          </a:p>
        </p:txBody>
      </p:sp>
      <p:sp>
        <p:nvSpPr>
          <p:cNvPr id="2008" name="Google Shape;2008;p214"/>
          <p:cNvSpPr txBox="1">
            <a:spLocks noGrp="1"/>
          </p:cNvSpPr>
          <p:nvPr>
            <p:ph type="body" idx="1"/>
          </p:nvPr>
        </p:nvSpPr>
        <p:spPr>
          <a:xfrm>
            <a:off x="838200" y="1847850"/>
            <a:ext cx="10515600" cy="4351200"/>
          </a:xfrm>
          <a:prstGeom prst="rect">
            <a:avLst/>
          </a:prstGeom>
          <a:noFill/>
          <a:ln>
            <a:noFill/>
          </a:ln>
        </p:spPr>
        <p:txBody>
          <a:bodyPr spcFirstLastPara="1" wrap="square" lIns="91425" tIns="45700" rIns="91425" bIns="45700" anchor="t" anchorCtr="0">
            <a:noAutofit/>
          </a:bodyPr>
          <a:lstStyle/>
          <a:p>
            <a:pPr marL="457200" lvl="0" indent="-342900" algn="l" rtl="0">
              <a:spcBef>
                <a:spcPts val="0"/>
              </a:spcBef>
              <a:spcAft>
                <a:spcPts val="0"/>
              </a:spcAft>
              <a:buSzPts val="1800"/>
              <a:buChar char="•"/>
            </a:pPr>
            <a:r>
              <a:rPr lang="en-US"/>
              <a:t>What ideas do we agree should be added to the Model Idea Tracker?</a:t>
            </a:r>
            <a:endParaRPr/>
          </a:p>
          <a:p>
            <a:pPr marL="457200" lvl="0" indent="0" algn="l" rtl="0">
              <a:spcBef>
                <a:spcPts val="0"/>
              </a:spcBef>
              <a:spcAft>
                <a:spcPts val="0"/>
              </a:spcAft>
              <a:buNone/>
            </a:pPr>
            <a:endParaRPr sz="2400" i="1"/>
          </a:p>
          <a:p>
            <a:pPr marL="0" lvl="0" indent="0" algn="l" rtl="0">
              <a:spcBef>
                <a:spcPts val="0"/>
              </a:spcBef>
              <a:spcAft>
                <a:spcPts val="0"/>
              </a:spcAft>
              <a:buNone/>
            </a:pPr>
            <a:endParaRPr i="1"/>
          </a:p>
          <a:p>
            <a:pPr marL="457200" lvl="0" indent="0" algn="l" rtl="0">
              <a:spcBef>
                <a:spcPts val="0"/>
              </a:spcBef>
              <a:spcAft>
                <a:spcPts val="0"/>
              </a:spcAft>
              <a:buNone/>
            </a:pPr>
            <a:endParaRPr/>
          </a:p>
          <a:p>
            <a:pPr marL="0" lvl="0" indent="0" algn="l" rtl="0">
              <a:spcBef>
                <a:spcPts val="0"/>
              </a:spcBef>
              <a:spcAft>
                <a:spcPts val="0"/>
              </a:spcAft>
              <a:buNone/>
            </a:pPr>
            <a:endParaRPr/>
          </a:p>
        </p:txBody>
      </p:sp>
      <p:sp>
        <p:nvSpPr>
          <p:cNvPr id="2009" name="Google Shape;2009;p214"/>
          <p:cNvSpPr txBox="1">
            <a:spLocks noGrp="1"/>
          </p:cNvSpPr>
          <p:nvPr>
            <p:ph type="ftr" idx="11"/>
          </p:nvPr>
        </p:nvSpPr>
        <p:spPr>
          <a:xfrm>
            <a:off x="850900" y="6356350"/>
            <a:ext cx="5029200" cy="3651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a:t>© 2019 University Corporation for Atmospheric Research. All Rights Reserved </a:t>
            </a:r>
            <a:endParaRPr/>
          </a:p>
        </p:txBody>
      </p:sp>
      <p:pic>
        <p:nvPicPr>
          <p:cNvPr id="2010" name="Google Shape;2010;p214"/>
          <p:cNvPicPr preferRelativeResize="0"/>
          <p:nvPr/>
        </p:nvPicPr>
        <p:blipFill>
          <a:blip r:embed="rId3">
            <a:alphaModFix/>
          </a:blip>
          <a:stretch>
            <a:fillRect/>
          </a:stretch>
        </p:blipFill>
        <p:spPr>
          <a:xfrm>
            <a:off x="2868249" y="291674"/>
            <a:ext cx="994500" cy="994500"/>
          </a:xfrm>
          <a:prstGeom prst="rect">
            <a:avLst/>
          </a:prstGeom>
          <a:noFill/>
          <a:ln>
            <a:noFill/>
          </a:ln>
        </p:spPr>
      </p:pic>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Shape 2014"/>
        <p:cNvGrpSpPr/>
        <p:nvPr/>
      </p:nvGrpSpPr>
      <p:grpSpPr>
        <a:xfrm>
          <a:off x="0" y="0"/>
          <a:ext cx="0" cy="0"/>
          <a:chOff x="0" y="0"/>
          <a:chExt cx="0" cy="0"/>
        </a:xfrm>
      </p:grpSpPr>
      <p:sp>
        <p:nvSpPr>
          <p:cNvPr id="2015" name="Google Shape;2015;p215"/>
          <p:cNvSpPr txBox="1">
            <a:spLocks noGrp="1"/>
          </p:cNvSpPr>
          <p:nvPr>
            <p:ph type="title" idx="4294967295"/>
          </p:nvPr>
        </p:nvSpPr>
        <p:spPr>
          <a:xfrm>
            <a:off x="277450" y="570400"/>
            <a:ext cx="9471300" cy="1167300"/>
          </a:xfrm>
          <a:prstGeom prst="rect">
            <a:avLst/>
          </a:prstGeom>
          <a:noFill/>
          <a:ln>
            <a:noFill/>
          </a:ln>
        </p:spPr>
        <p:txBody>
          <a:bodyPr spcFirstLastPara="1" wrap="square" lIns="91425" tIns="45700" rIns="91425" bIns="45700" anchor="ctr" anchorCtr="0">
            <a:noAutofit/>
          </a:bodyPr>
          <a:lstStyle/>
          <a:p>
            <a:pPr marL="0" lvl="0" indent="0" algn="l" rtl="0">
              <a:spcBef>
                <a:spcPts val="800"/>
              </a:spcBef>
              <a:spcAft>
                <a:spcPts val="0"/>
              </a:spcAft>
              <a:buClr>
                <a:schemeClr val="dk1"/>
              </a:buClr>
              <a:buSzPts val="1100"/>
              <a:buFont typeface="Arial"/>
              <a:buNone/>
            </a:pPr>
            <a:r>
              <a:rPr lang="en-US" sz="3600">
                <a:solidFill>
                  <a:srgbClr val="0070C0"/>
                </a:solidFill>
                <a:latin typeface="Montserrat SemiBold"/>
                <a:ea typeface="Montserrat SemiBold"/>
                <a:cs typeface="Montserrat SemiBold"/>
                <a:sym typeface="Montserrat SemiBold"/>
              </a:rPr>
              <a:t>DRIVING QUESTION BOARD </a:t>
            </a:r>
            <a:endParaRPr sz="3600">
              <a:solidFill>
                <a:srgbClr val="0070C0"/>
              </a:solidFill>
              <a:latin typeface="Montserrat SemiBold"/>
              <a:ea typeface="Montserrat SemiBold"/>
              <a:cs typeface="Montserrat SemiBold"/>
              <a:sym typeface="Montserrat SemiBold"/>
            </a:endParaRPr>
          </a:p>
        </p:txBody>
      </p:sp>
      <p:sp>
        <p:nvSpPr>
          <p:cNvPr id="2016" name="Google Shape;2016;p215"/>
          <p:cNvSpPr txBox="1">
            <a:spLocks noGrp="1"/>
          </p:cNvSpPr>
          <p:nvPr>
            <p:ph type="body" idx="4294967295"/>
          </p:nvPr>
        </p:nvSpPr>
        <p:spPr>
          <a:xfrm>
            <a:off x="389425" y="4109725"/>
            <a:ext cx="11249700" cy="1077900"/>
          </a:xfrm>
          <a:prstGeom prst="rect">
            <a:avLst/>
          </a:prstGeom>
          <a:noFill/>
          <a:ln>
            <a:noFill/>
          </a:ln>
        </p:spPr>
        <p:txBody>
          <a:bodyPr spcFirstLastPara="1" wrap="square" lIns="91425" tIns="45700" rIns="91425" bIns="45700" anchor="t" anchorCtr="0">
            <a:noAutofit/>
          </a:bodyPr>
          <a:lstStyle/>
          <a:p>
            <a:pPr marL="457200" lvl="0" indent="-406400" algn="l" rtl="0">
              <a:spcBef>
                <a:spcPts val="800"/>
              </a:spcBef>
              <a:spcAft>
                <a:spcPts val="0"/>
              </a:spcAft>
              <a:buSzPts val="2800"/>
              <a:buChar char="•"/>
            </a:pPr>
            <a:r>
              <a:rPr lang="en-US"/>
              <a:t>Unit Driving Question:</a:t>
            </a:r>
            <a:endParaRPr/>
          </a:p>
          <a:p>
            <a:pPr marL="0" lvl="0" indent="0" algn="l" rtl="0">
              <a:spcBef>
                <a:spcPts val="800"/>
              </a:spcBef>
              <a:spcAft>
                <a:spcPts val="0"/>
              </a:spcAft>
              <a:buNone/>
            </a:pPr>
            <a:r>
              <a:rPr lang="en-US" sz="4000" b="1" i="1"/>
              <a:t>       What causes different kinds of storms?</a:t>
            </a:r>
            <a:endParaRPr sz="4000" b="1" i="1"/>
          </a:p>
          <a:p>
            <a:pPr marL="0" lvl="0" indent="0" algn="l" rtl="0">
              <a:spcBef>
                <a:spcPts val="800"/>
              </a:spcBef>
              <a:spcAft>
                <a:spcPts val="0"/>
              </a:spcAft>
              <a:buNone/>
            </a:pPr>
            <a:endParaRPr sz="2400"/>
          </a:p>
          <a:p>
            <a:pPr marL="0" lvl="0" indent="0" algn="l" rtl="0">
              <a:spcBef>
                <a:spcPts val="800"/>
              </a:spcBef>
              <a:spcAft>
                <a:spcPts val="0"/>
              </a:spcAft>
              <a:buNone/>
            </a:pPr>
            <a:endParaRPr sz="2400"/>
          </a:p>
        </p:txBody>
      </p:sp>
      <p:sp>
        <p:nvSpPr>
          <p:cNvPr id="2017" name="Google Shape;2017;p215"/>
          <p:cNvSpPr txBox="1">
            <a:spLocks noGrp="1"/>
          </p:cNvSpPr>
          <p:nvPr>
            <p:ph type="ftr" idx="11"/>
          </p:nvPr>
        </p:nvSpPr>
        <p:spPr>
          <a:xfrm>
            <a:off x="685800" y="6356350"/>
            <a:ext cx="5029200" cy="3651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a:t>© 2019 University Corporation for Atmospheric Research. All Rights Reserved </a:t>
            </a:r>
            <a:endParaRPr/>
          </a:p>
        </p:txBody>
      </p:sp>
      <p:sp>
        <p:nvSpPr>
          <p:cNvPr id="2018" name="Google Shape;2018;p215"/>
          <p:cNvSpPr txBox="1">
            <a:spLocks noGrp="1"/>
          </p:cNvSpPr>
          <p:nvPr>
            <p:ph type="body" idx="4294967295"/>
          </p:nvPr>
        </p:nvSpPr>
        <p:spPr>
          <a:xfrm>
            <a:off x="353650" y="1723525"/>
            <a:ext cx="7664100" cy="1992000"/>
          </a:xfrm>
          <a:prstGeom prst="rect">
            <a:avLst/>
          </a:prstGeom>
          <a:noFill/>
          <a:ln>
            <a:noFill/>
          </a:ln>
        </p:spPr>
        <p:txBody>
          <a:bodyPr spcFirstLastPara="1" wrap="square" lIns="91425" tIns="45700" rIns="91425" bIns="45700" anchor="t" anchorCtr="0">
            <a:noAutofit/>
          </a:bodyPr>
          <a:lstStyle/>
          <a:p>
            <a:pPr marL="457200" lvl="0" indent="-406400" algn="l" rtl="0">
              <a:lnSpc>
                <a:spcPct val="90000"/>
              </a:lnSpc>
              <a:spcBef>
                <a:spcPts val="0"/>
              </a:spcBef>
              <a:spcAft>
                <a:spcPts val="0"/>
              </a:spcAft>
              <a:buSzPts val="2800"/>
              <a:buChar char="•"/>
            </a:pPr>
            <a:r>
              <a:rPr lang="en-US"/>
              <a:t>This is where the students post their questions and where students return to answer their questions throughout the unit.</a:t>
            </a:r>
            <a:endParaRPr/>
          </a:p>
        </p:txBody>
      </p:sp>
      <p:pic>
        <p:nvPicPr>
          <p:cNvPr id="2019" name="Google Shape;2019;p215"/>
          <p:cNvPicPr preferRelativeResize="0"/>
          <p:nvPr/>
        </p:nvPicPr>
        <p:blipFill>
          <a:blip r:embed="rId3">
            <a:alphaModFix/>
          </a:blip>
          <a:stretch>
            <a:fillRect/>
          </a:stretch>
        </p:blipFill>
        <p:spPr>
          <a:xfrm>
            <a:off x="7348533" y="0"/>
            <a:ext cx="5658342" cy="3776826"/>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16">
                                            <p:txEl>
                                              <p:pRg st="0" end="0"/>
                                            </p:txEl>
                                          </p:spTgt>
                                        </p:tgtEl>
                                        <p:attrNameLst>
                                          <p:attrName>style.visibility</p:attrName>
                                        </p:attrNameLst>
                                      </p:cBhvr>
                                      <p:to>
                                        <p:strVal val="visible"/>
                                      </p:to>
                                    </p:set>
                                    <p:animEffect transition="in" filter="fade">
                                      <p:cBhvr>
                                        <p:cTn id="7" dur="1000"/>
                                        <p:tgtEl>
                                          <p:spTgt spid="201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16">
                                            <p:txEl>
                                              <p:pRg st="1" end="1"/>
                                            </p:txEl>
                                          </p:spTgt>
                                        </p:tgtEl>
                                        <p:attrNameLst>
                                          <p:attrName>style.visibility</p:attrName>
                                        </p:attrNameLst>
                                      </p:cBhvr>
                                      <p:to>
                                        <p:strVal val="visible"/>
                                      </p:to>
                                    </p:set>
                                    <p:animEffect transition="in" filter="fade">
                                      <p:cBhvr>
                                        <p:cTn id="12" dur="1000"/>
                                        <p:tgtEl>
                                          <p:spTgt spid="201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016">
                                            <p:txEl>
                                              <p:pRg st="2" end="2"/>
                                            </p:txEl>
                                          </p:spTgt>
                                        </p:tgtEl>
                                        <p:attrNameLst>
                                          <p:attrName>style.visibility</p:attrName>
                                        </p:attrNameLst>
                                      </p:cBhvr>
                                      <p:to>
                                        <p:strVal val="visible"/>
                                      </p:to>
                                    </p:set>
                                    <p:animEffect transition="in" filter="fade">
                                      <p:cBhvr>
                                        <p:cTn id="17" dur="1000"/>
                                        <p:tgtEl>
                                          <p:spTgt spid="201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016">
                                            <p:txEl>
                                              <p:pRg st="3" end="3"/>
                                            </p:txEl>
                                          </p:spTgt>
                                        </p:tgtEl>
                                        <p:attrNameLst>
                                          <p:attrName>style.visibility</p:attrName>
                                        </p:attrNameLst>
                                      </p:cBhvr>
                                      <p:to>
                                        <p:strVal val="visible"/>
                                      </p:to>
                                    </p:set>
                                    <p:animEffect transition="in" filter="fade">
                                      <p:cBhvr>
                                        <p:cTn id="22" dur="1000"/>
                                        <p:tgtEl>
                                          <p:spTgt spid="201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Shape 2024"/>
        <p:cNvGrpSpPr/>
        <p:nvPr/>
      </p:nvGrpSpPr>
      <p:grpSpPr>
        <a:xfrm>
          <a:off x="0" y="0"/>
          <a:ext cx="0" cy="0"/>
          <a:chOff x="0" y="0"/>
          <a:chExt cx="0" cy="0"/>
        </a:xfrm>
      </p:grpSpPr>
      <p:sp>
        <p:nvSpPr>
          <p:cNvPr id="2025" name="Google Shape;2025;p216"/>
          <p:cNvSpPr txBox="1">
            <a:spLocks noGrp="1"/>
          </p:cNvSpPr>
          <p:nvPr>
            <p:ph type="body" idx="1"/>
          </p:nvPr>
        </p:nvSpPr>
        <p:spPr>
          <a:xfrm>
            <a:off x="518275" y="1714400"/>
            <a:ext cx="5694300" cy="4459500"/>
          </a:xfrm>
          <a:prstGeom prst="rect">
            <a:avLst/>
          </a:prstGeom>
          <a:noFill/>
          <a:ln>
            <a:noFill/>
          </a:ln>
        </p:spPr>
        <p:txBody>
          <a:bodyPr spcFirstLastPara="1" wrap="square" lIns="121900" tIns="60925" rIns="121900" bIns="60925" anchor="t" anchorCtr="0">
            <a:noAutofit/>
          </a:bodyPr>
          <a:lstStyle/>
          <a:p>
            <a:pPr marL="0" lvl="0" indent="0" algn="l" rtl="0">
              <a:lnSpc>
                <a:spcPct val="90000"/>
              </a:lnSpc>
              <a:spcBef>
                <a:spcPts val="0"/>
              </a:spcBef>
              <a:spcAft>
                <a:spcPts val="0"/>
              </a:spcAft>
              <a:buClr>
                <a:srgbClr val="0070C0"/>
              </a:buClr>
              <a:buSzPts val="3200"/>
              <a:buNone/>
            </a:pPr>
            <a:r>
              <a:rPr lang="en-US" sz="3200">
                <a:solidFill>
                  <a:srgbClr val="0070C0"/>
                </a:solidFill>
                <a:latin typeface="Montserrat SemiBold"/>
                <a:ea typeface="Montserrat SemiBold"/>
                <a:cs typeface="Montserrat SemiBold"/>
                <a:sym typeface="Montserrat SemiBold"/>
              </a:rPr>
              <a:t>Step 3: </a:t>
            </a:r>
            <a:r>
              <a:rPr lang="en-US" sz="3200"/>
              <a:t>Record an explanation. </a:t>
            </a:r>
            <a:endParaRPr sz="3200"/>
          </a:p>
          <a:p>
            <a:pPr marL="0" lvl="0" indent="0" algn="l" rtl="0">
              <a:lnSpc>
                <a:spcPct val="90000"/>
              </a:lnSpc>
              <a:spcBef>
                <a:spcPts val="0"/>
              </a:spcBef>
              <a:spcAft>
                <a:spcPts val="0"/>
              </a:spcAft>
              <a:buClr>
                <a:srgbClr val="595857"/>
              </a:buClr>
              <a:buSzPts val="700"/>
              <a:buNone/>
            </a:pPr>
            <a:endParaRPr sz="700"/>
          </a:p>
          <a:p>
            <a:pPr marL="228600" lvl="0" indent="-228600" algn="l" rtl="0">
              <a:lnSpc>
                <a:spcPct val="90000"/>
              </a:lnSpc>
              <a:spcBef>
                <a:spcPts val="1000"/>
              </a:spcBef>
              <a:spcAft>
                <a:spcPts val="0"/>
              </a:spcAft>
              <a:buClr>
                <a:srgbClr val="595857"/>
              </a:buClr>
              <a:buSzPts val="2800"/>
              <a:buChar char="•"/>
            </a:pPr>
            <a:r>
              <a:rPr lang="en-US"/>
              <a:t>Draw an arrow to indicate storm direction in the Philippines.</a:t>
            </a:r>
            <a:endParaRPr/>
          </a:p>
          <a:p>
            <a:pPr marL="228600" lvl="0" indent="-190500" algn="l" rtl="0">
              <a:lnSpc>
                <a:spcPct val="90000"/>
              </a:lnSpc>
              <a:spcBef>
                <a:spcPts val="0"/>
              </a:spcBef>
              <a:spcAft>
                <a:spcPts val="0"/>
              </a:spcAft>
              <a:buClr>
                <a:srgbClr val="595857"/>
              </a:buClr>
              <a:buSzPts val="700"/>
              <a:buNone/>
            </a:pPr>
            <a:endParaRPr sz="700"/>
          </a:p>
          <a:p>
            <a:pPr marL="228600" lvl="0" indent="-228600" algn="l" rtl="0">
              <a:lnSpc>
                <a:spcPct val="90000"/>
              </a:lnSpc>
              <a:spcBef>
                <a:spcPts val="1000"/>
              </a:spcBef>
              <a:spcAft>
                <a:spcPts val="0"/>
              </a:spcAft>
              <a:buClr>
                <a:srgbClr val="595857"/>
              </a:buClr>
              <a:buSzPts val="2800"/>
              <a:buChar char="•"/>
            </a:pPr>
            <a:r>
              <a:rPr lang="en-US"/>
              <a:t>Draw a different symbol to show where you live.</a:t>
            </a:r>
            <a:endParaRPr/>
          </a:p>
          <a:p>
            <a:pPr marL="228600" lvl="0" indent="-190500" algn="l" rtl="0">
              <a:lnSpc>
                <a:spcPct val="90000"/>
              </a:lnSpc>
              <a:spcBef>
                <a:spcPts val="0"/>
              </a:spcBef>
              <a:spcAft>
                <a:spcPts val="0"/>
              </a:spcAft>
              <a:buClr>
                <a:srgbClr val="595857"/>
              </a:buClr>
              <a:buSzPts val="700"/>
              <a:buNone/>
            </a:pPr>
            <a:endParaRPr sz="700"/>
          </a:p>
          <a:p>
            <a:pPr marL="228600" lvl="0" indent="-228600" algn="l" rtl="0">
              <a:lnSpc>
                <a:spcPct val="90000"/>
              </a:lnSpc>
              <a:spcBef>
                <a:spcPts val="1000"/>
              </a:spcBef>
              <a:spcAft>
                <a:spcPts val="0"/>
              </a:spcAft>
              <a:buClr>
                <a:srgbClr val="595857"/>
              </a:buClr>
              <a:buSzPts val="2800"/>
              <a:buChar char="•"/>
            </a:pPr>
            <a:r>
              <a:rPr lang="en-US"/>
              <a:t>Draw an arrow to indicate storm direction where you live</a:t>
            </a:r>
            <a:r>
              <a:rPr lang="en-US" sz="3200"/>
              <a:t>. </a:t>
            </a:r>
            <a:endParaRPr/>
          </a:p>
          <a:p>
            <a:pPr marL="228600" lvl="0" indent="-50800" algn="l" rtl="0">
              <a:lnSpc>
                <a:spcPct val="90000"/>
              </a:lnSpc>
              <a:spcBef>
                <a:spcPts val="1000"/>
              </a:spcBef>
              <a:spcAft>
                <a:spcPts val="0"/>
              </a:spcAft>
              <a:buClr>
                <a:srgbClr val="595857"/>
              </a:buClr>
              <a:buSzPts val="2800"/>
              <a:buNone/>
            </a:pPr>
            <a:endParaRPr/>
          </a:p>
        </p:txBody>
      </p:sp>
      <p:pic>
        <p:nvPicPr>
          <p:cNvPr id="2026" name="Google Shape;2026;p216"/>
          <p:cNvPicPr preferRelativeResize="0"/>
          <p:nvPr/>
        </p:nvPicPr>
        <p:blipFill rotWithShape="1">
          <a:blip r:embed="rId3">
            <a:alphaModFix/>
          </a:blip>
          <a:srcRect/>
          <a:stretch/>
        </p:blipFill>
        <p:spPr>
          <a:xfrm>
            <a:off x="5616838" y="1938786"/>
            <a:ext cx="6309960" cy="3426799"/>
          </a:xfrm>
          <a:prstGeom prst="rect">
            <a:avLst/>
          </a:prstGeom>
          <a:noFill/>
          <a:ln>
            <a:noFill/>
          </a:ln>
        </p:spPr>
      </p:pic>
      <p:sp>
        <p:nvSpPr>
          <p:cNvPr id="2027" name="Google Shape;2027;p216"/>
          <p:cNvSpPr txBox="1">
            <a:spLocks noGrp="1"/>
          </p:cNvSpPr>
          <p:nvPr>
            <p:ph type="ftr" idx="11"/>
          </p:nvPr>
        </p:nvSpPr>
        <p:spPr>
          <a:xfrm>
            <a:off x="850899" y="6356352"/>
            <a:ext cx="5151300" cy="365100"/>
          </a:xfrm>
          <a:prstGeom prst="rect">
            <a:avLst/>
          </a:prstGeom>
          <a:noFill/>
          <a:ln>
            <a:noFill/>
          </a:ln>
        </p:spPr>
        <p:txBody>
          <a:bodyPr spcFirstLastPara="1" wrap="square" lIns="121900" tIns="60925" rIns="121900" bIns="60925" anchor="ctr" anchorCtr="0">
            <a:noAutofit/>
          </a:bodyPr>
          <a:lstStyle/>
          <a:p>
            <a:pPr marL="0" lvl="0" indent="0" algn="l" rtl="0">
              <a:spcBef>
                <a:spcPts val="0"/>
              </a:spcBef>
              <a:spcAft>
                <a:spcPts val="0"/>
              </a:spcAft>
              <a:buNone/>
            </a:pPr>
            <a:r>
              <a:rPr lang="en-US"/>
              <a:t>© 2019 University Corporation for Atmospheric Research. All Rights Reserved </a:t>
            </a:r>
            <a:endParaRPr/>
          </a:p>
        </p:txBody>
      </p:sp>
      <p:sp>
        <p:nvSpPr>
          <p:cNvPr id="2028" name="Google Shape;2028;p216"/>
          <p:cNvSpPr txBox="1">
            <a:spLocks noGrp="1"/>
          </p:cNvSpPr>
          <p:nvPr>
            <p:ph type="title"/>
          </p:nvPr>
        </p:nvSpPr>
        <p:spPr>
          <a:xfrm>
            <a:off x="1533600" y="365125"/>
            <a:ext cx="10393200" cy="1073400"/>
          </a:xfrm>
          <a:prstGeom prst="rect">
            <a:avLst/>
          </a:prstGeom>
          <a:noFill/>
          <a:ln>
            <a:noFill/>
          </a:ln>
        </p:spPr>
        <p:txBody>
          <a:bodyPr spcFirstLastPara="1" wrap="square" lIns="121900" tIns="60925" rIns="121900" bIns="60925" anchor="ctr" anchorCtr="0">
            <a:noAutofit/>
          </a:bodyPr>
          <a:lstStyle/>
          <a:p>
            <a:pPr marL="0" lvl="0" indent="0" algn="l" rtl="0">
              <a:lnSpc>
                <a:spcPct val="90000"/>
              </a:lnSpc>
              <a:spcBef>
                <a:spcPts val="0"/>
              </a:spcBef>
              <a:spcAft>
                <a:spcPts val="0"/>
              </a:spcAft>
              <a:buNone/>
            </a:pPr>
            <a:r>
              <a:rPr lang="en-US" sz="4300">
                <a:solidFill>
                  <a:srgbClr val="595959"/>
                </a:solidFill>
              </a:rPr>
              <a:t>Storms in the Philippines and where you live</a:t>
            </a:r>
            <a:endParaRPr/>
          </a:p>
        </p:txBody>
      </p:sp>
      <p:pic>
        <p:nvPicPr>
          <p:cNvPr id="2029" name="Google Shape;2029;p216"/>
          <p:cNvPicPr preferRelativeResize="0"/>
          <p:nvPr/>
        </p:nvPicPr>
        <p:blipFill>
          <a:blip r:embed="rId4">
            <a:alphaModFix/>
          </a:blip>
          <a:stretch>
            <a:fillRect/>
          </a:stretch>
        </p:blipFill>
        <p:spPr>
          <a:xfrm>
            <a:off x="116216" y="146025"/>
            <a:ext cx="1417374" cy="14150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733"/>
        <p:cNvGrpSpPr/>
        <p:nvPr/>
      </p:nvGrpSpPr>
      <p:grpSpPr>
        <a:xfrm>
          <a:off x="0" y="0"/>
          <a:ext cx="0" cy="0"/>
          <a:chOff x="0" y="0"/>
          <a:chExt cx="0" cy="0"/>
        </a:xfrm>
      </p:grpSpPr>
      <p:sp>
        <p:nvSpPr>
          <p:cNvPr id="734" name="Google Shape;734;p91"/>
          <p:cNvSpPr txBox="1">
            <a:spLocks noGrp="1"/>
          </p:cNvSpPr>
          <p:nvPr>
            <p:ph type="title"/>
          </p:nvPr>
        </p:nvSpPr>
        <p:spPr>
          <a:xfrm>
            <a:off x="2145400" y="365125"/>
            <a:ext cx="9284700" cy="13257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595857"/>
              </a:buClr>
              <a:buSzPts val="2800"/>
              <a:buFont typeface="Arial"/>
              <a:buNone/>
            </a:pPr>
            <a:r>
              <a:rPr lang="en-US" sz="3600">
                <a:latin typeface="Raleway"/>
                <a:ea typeface="Raleway"/>
                <a:cs typeface="Raleway"/>
                <a:sym typeface="Raleway"/>
              </a:rPr>
              <a:t>An Unexpected Storm</a:t>
            </a:r>
            <a:endParaRPr sz="3600"/>
          </a:p>
        </p:txBody>
      </p:sp>
      <p:sp>
        <p:nvSpPr>
          <p:cNvPr id="735" name="Google Shape;735;p91"/>
          <p:cNvSpPr txBox="1">
            <a:spLocks noGrp="1"/>
          </p:cNvSpPr>
          <p:nvPr>
            <p:ph type="body" idx="1"/>
          </p:nvPr>
        </p:nvSpPr>
        <p:spPr>
          <a:xfrm>
            <a:off x="838200" y="1847850"/>
            <a:ext cx="10515600" cy="43512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2700" b="1">
                <a:solidFill>
                  <a:srgbClr val="0070C0"/>
                </a:solidFill>
              </a:rPr>
              <a:t>STEP 2:</a:t>
            </a:r>
            <a:r>
              <a:rPr lang="en-US" sz="2700" b="1">
                <a:solidFill>
                  <a:schemeClr val="dk1"/>
                </a:solidFill>
              </a:rPr>
              <a:t> </a:t>
            </a:r>
            <a:r>
              <a:rPr lang="en-US" sz="2700" b="1"/>
              <a:t>What are my experiences with storms?</a:t>
            </a:r>
            <a:endParaRPr sz="2700" b="1"/>
          </a:p>
          <a:p>
            <a:pPr marL="0" lvl="0" indent="0" algn="l" rtl="0">
              <a:spcBef>
                <a:spcPts val="0"/>
              </a:spcBef>
              <a:spcAft>
                <a:spcPts val="0"/>
              </a:spcAft>
              <a:buClr>
                <a:srgbClr val="595857"/>
              </a:buClr>
              <a:buSzPts val="2800"/>
              <a:buFont typeface="Arial"/>
              <a:buNone/>
            </a:pPr>
            <a:endParaRPr sz="2700" b="1">
              <a:solidFill>
                <a:schemeClr val="dk1"/>
              </a:solidFill>
            </a:endParaRPr>
          </a:p>
        </p:txBody>
      </p:sp>
      <p:sp>
        <p:nvSpPr>
          <p:cNvPr id="736" name="Google Shape;736;p91"/>
          <p:cNvSpPr txBox="1">
            <a:spLocks noGrp="1"/>
          </p:cNvSpPr>
          <p:nvPr>
            <p:ph type="ftr" idx="11"/>
          </p:nvPr>
        </p:nvSpPr>
        <p:spPr>
          <a:xfrm>
            <a:off x="850900" y="6356350"/>
            <a:ext cx="8797800" cy="3651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a:t>© 2019 University Corporation for Atmospheric Research. All Rights Reserved. Photo (L)  by Carlye Calvin and (R) by Charles Semmer</a:t>
            </a:r>
            <a:endParaRPr/>
          </a:p>
        </p:txBody>
      </p:sp>
      <p:pic>
        <p:nvPicPr>
          <p:cNvPr id="737" name="Google Shape;737;p91"/>
          <p:cNvPicPr preferRelativeResize="0"/>
          <p:nvPr/>
        </p:nvPicPr>
        <p:blipFill>
          <a:blip r:embed="rId3">
            <a:alphaModFix/>
          </a:blip>
          <a:stretch>
            <a:fillRect/>
          </a:stretch>
        </p:blipFill>
        <p:spPr>
          <a:xfrm>
            <a:off x="850900" y="472250"/>
            <a:ext cx="1218300" cy="1218300"/>
          </a:xfrm>
          <a:prstGeom prst="rect">
            <a:avLst/>
          </a:prstGeom>
          <a:noFill/>
          <a:ln>
            <a:noFill/>
          </a:ln>
        </p:spPr>
      </p:pic>
      <p:pic>
        <p:nvPicPr>
          <p:cNvPr id="738" name="Google Shape;738;p91"/>
          <p:cNvPicPr preferRelativeResize="0"/>
          <p:nvPr/>
        </p:nvPicPr>
        <p:blipFill>
          <a:blip r:embed="rId4">
            <a:alphaModFix/>
          </a:blip>
          <a:stretch>
            <a:fillRect/>
          </a:stretch>
        </p:blipFill>
        <p:spPr>
          <a:xfrm>
            <a:off x="1033800" y="2547675"/>
            <a:ext cx="5029200" cy="3349447"/>
          </a:xfrm>
          <a:prstGeom prst="rect">
            <a:avLst/>
          </a:prstGeom>
          <a:noFill/>
          <a:ln>
            <a:noFill/>
          </a:ln>
          <a:effectLst>
            <a:outerShdw blurRad="57150" dist="19050" dir="5400000" algn="bl" rotWithShape="0">
              <a:srgbClr val="000000">
                <a:alpha val="50000"/>
              </a:srgbClr>
            </a:outerShdw>
          </a:effectLst>
        </p:spPr>
      </p:pic>
      <p:pic>
        <p:nvPicPr>
          <p:cNvPr id="739" name="Google Shape;739;p91"/>
          <p:cNvPicPr preferRelativeResize="0"/>
          <p:nvPr/>
        </p:nvPicPr>
        <p:blipFill>
          <a:blip r:embed="rId5">
            <a:alphaModFix/>
          </a:blip>
          <a:stretch>
            <a:fillRect/>
          </a:stretch>
        </p:blipFill>
        <p:spPr>
          <a:xfrm>
            <a:off x="6434675" y="2525950"/>
            <a:ext cx="5029200" cy="3379623"/>
          </a:xfrm>
          <a:prstGeom prst="rect">
            <a:avLst/>
          </a:prstGeom>
          <a:noFill/>
          <a:ln>
            <a:noFill/>
          </a:ln>
          <a:effectLst>
            <a:outerShdw blurRad="57150" dist="19050" dir="5400000" algn="bl" rotWithShape="0">
              <a:srgbClr val="000000">
                <a:alpha val="50000"/>
              </a:srgbClr>
            </a:outerShdw>
          </a:effectLst>
        </p:spPr>
      </p:pic>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Shape 2034"/>
        <p:cNvGrpSpPr/>
        <p:nvPr/>
      </p:nvGrpSpPr>
      <p:grpSpPr>
        <a:xfrm>
          <a:off x="0" y="0"/>
          <a:ext cx="0" cy="0"/>
          <a:chOff x="0" y="0"/>
          <a:chExt cx="0" cy="0"/>
        </a:xfrm>
      </p:grpSpPr>
      <p:sp>
        <p:nvSpPr>
          <p:cNvPr id="2035" name="Google Shape;2035;p217"/>
          <p:cNvSpPr txBox="1">
            <a:spLocks noGrp="1"/>
          </p:cNvSpPr>
          <p:nvPr>
            <p:ph type="title"/>
          </p:nvPr>
        </p:nvSpPr>
        <p:spPr>
          <a:xfrm>
            <a:off x="451557" y="534749"/>
            <a:ext cx="10690500" cy="1216500"/>
          </a:xfrm>
          <a:prstGeom prst="rect">
            <a:avLst/>
          </a:prstGeom>
          <a:noFill/>
          <a:ln>
            <a:noFill/>
          </a:ln>
        </p:spPr>
        <p:txBody>
          <a:bodyPr spcFirstLastPara="1" wrap="square" lIns="121900" tIns="60925" rIns="121900" bIns="60925" anchor="ctr" anchorCtr="0">
            <a:noAutofit/>
          </a:bodyPr>
          <a:lstStyle/>
          <a:p>
            <a:pPr marL="0" lvl="0" indent="0" algn="l" rtl="0">
              <a:lnSpc>
                <a:spcPct val="90000"/>
              </a:lnSpc>
              <a:spcBef>
                <a:spcPts val="0"/>
              </a:spcBef>
              <a:spcAft>
                <a:spcPts val="0"/>
              </a:spcAft>
              <a:buNone/>
            </a:pPr>
            <a:r>
              <a:rPr lang="en-US"/>
              <a:t>Conclusion</a:t>
            </a:r>
            <a:endParaRPr/>
          </a:p>
        </p:txBody>
      </p:sp>
      <p:sp>
        <p:nvSpPr>
          <p:cNvPr id="2036" name="Google Shape;2036;p217"/>
          <p:cNvSpPr txBox="1">
            <a:spLocks noGrp="1"/>
          </p:cNvSpPr>
          <p:nvPr>
            <p:ph type="body" idx="1"/>
          </p:nvPr>
        </p:nvSpPr>
        <p:spPr>
          <a:xfrm>
            <a:off x="451557" y="1837273"/>
            <a:ext cx="11160000" cy="3790800"/>
          </a:xfrm>
          <a:prstGeom prst="rect">
            <a:avLst/>
          </a:prstGeom>
          <a:noFill/>
          <a:ln>
            <a:noFill/>
          </a:ln>
        </p:spPr>
        <p:txBody>
          <a:bodyPr spcFirstLastPara="1" wrap="square" lIns="121900" tIns="60925" rIns="121900" bIns="60925" anchor="t" anchorCtr="0">
            <a:noAutofit/>
          </a:bodyPr>
          <a:lstStyle/>
          <a:p>
            <a:pPr marL="228600" lvl="0" indent="-228600" algn="l" rtl="0">
              <a:lnSpc>
                <a:spcPct val="90000"/>
              </a:lnSpc>
              <a:spcBef>
                <a:spcPts val="0"/>
              </a:spcBef>
              <a:spcAft>
                <a:spcPts val="0"/>
              </a:spcAft>
              <a:buClr>
                <a:srgbClr val="595857"/>
              </a:buClr>
              <a:buSzPts val="3200"/>
              <a:buChar char="•"/>
            </a:pPr>
            <a:r>
              <a:rPr lang="en-US" sz="3200" i="1"/>
              <a:t>Where is it likely that storms come from where we live? </a:t>
            </a:r>
            <a:endParaRPr/>
          </a:p>
          <a:p>
            <a:pPr marL="0" lvl="0" indent="0" algn="l" rtl="0">
              <a:lnSpc>
                <a:spcPct val="90000"/>
              </a:lnSpc>
              <a:spcBef>
                <a:spcPts val="1000"/>
              </a:spcBef>
              <a:spcAft>
                <a:spcPts val="0"/>
              </a:spcAft>
              <a:buClr>
                <a:srgbClr val="595857"/>
              </a:buClr>
              <a:buSzPts val="3200"/>
              <a:buNone/>
            </a:pPr>
            <a:r>
              <a:rPr lang="en-US" sz="3200" i="1"/>
              <a:t> </a:t>
            </a:r>
            <a:endParaRPr sz="3200"/>
          </a:p>
          <a:p>
            <a:pPr marL="228600" lvl="0" indent="-228600" algn="l" rtl="0">
              <a:lnSpc>
                <a:spcPct val="90000"/>
              </a:lnSpc>
              <a:spcBef>
                <a:spcPts val="1000"/>
              </a:spcBef>
              <a:spcAft>
                <a:spcPts val="0"/>
              </a:spcAft>
              <a:buClr>
                <a:srgbClr val="595857"/>
              </a:buClr>
              <a:buSzPts val="3200"/>
              <a:buChar char="•"/>
            </a:pPr>
            <a:r>
              <a:rPr lang="en-US" sz="3200" i="1"/>
              <a:t>Why is being able to anticipate where storms come from important for communities?</a:t>
            </a:r>
            <a:r>
              <a:rPr lang="en-US" sz="3200"/>
              <a:t> </a:t>
            </a:r>
            <a:endParaRPr/>
          </a:p>
          <a:p>
            <a:pPr marL="0" lvl="0" indent="0" algn="l" rtl="0">
              <a:lnSpc>
                <a:spcPct val="90000"/>
              </a:lnSpc>
              <a:spcBef>
                <a:spcPts val="1000"/>
              </a:spcBef>
              <a:spcAft>
                <a:spcPts val="0"/>
              </a:spcAft>
              <a:buClr>
                <a:srgbClr val="595857"/>
              </a:buClr>
              <a:buSzPts val="3200"/>
              <a:buNone/>
            </a:pPr>
            <a:r>
              <a:rPr lang="en-US" sz="3200"/>
              <a:t> </a:t>
            </a:r>
            <a:endParaRPr/>
          </a:p>
          <a:p>
            <a:pPr marL="228600" lvl="0" indent="-228600" algn="l" rtl="0">
              <a:lnSpc>
                <a:spcPct val="90000"/>
              </a:lnSpc>
              <a:spcBef>
                <a:spcPts val="1000"/>
              </a:spcBef>
              <a:spcAft>
                <a:spcPts val="0"/>
              </a:spcAft>
              <a:buClr>
                <a:srgbClr val="595857"/>
              </a:buClr>
              <a:buSzPts val="3200"/>
              <a:buChar char="•"/>
            </a:pPr>
            <a:r>
              <a:rPr lang="en-US" sz="3200" i="1"/>
              <a:t>How can we use our understanding of weather to prepare for storms?</a:t>
            </a:r>
            <a:endParaRPr sz="3200"/>
          </a:p>
          <a:p>
            <a:pPr marL="0" lvl="0" indent="0" algn="l" rtl="0">
              <a:lnSpc>
                <a:spcPct val="90000"/>
              </a:lnSpc>
              <a:spcBef>
                <a:spcPts val="1000"/>
              </a:spcBef>
              <a:spcAft>
                <a:spcPts val="0"/>
              </a:spcAft>
              <a:buClr>
                <a:srgbClr val="595857"/>
              </a:buClr>
              <a:buSzPts val="2800"/>
              <a:buNone/>
            </a:pPr>
            <a:endParaRPr/>
          </a:p>
          <a:p>
            <a:pPr marL="0" lvl="0" indent="0" algn="l" rtl="0">
              <a:lnSpc>
                <a:spcPct val="90000"/>
              </a:lnSpc>
              <a:spcBef>
                <a:spcPts val="1000"/>
              </a:spcBef>
              <a:spcAft>
                <a:spcPts val="0"/>
              </a:spcAft>
              <a:buClr>
                <a:srgbClr val="595857"/>
              </a:buClr>
              <a:buSzPts val="2800"/>
              <a:buNone/>
            </a:pPr>
            <a:endParaRPr/>
          </a:p>
        </p:txBody>
      </p:sp>
      <p:sp>
        <p:nvSpPr>
          <p:cNvPr id="2037" name="Google Shape;2037;p217"/>
          <p:cNvSpPr txBox="1">
            <a:spLocks noGrp="1"/>
          </p:cNvSpPr>
          <p:nvPr>
            <p:ph type="ftr" idx="11"/>
          </p:nvPr>
        </p:nvSpPr>
        <p:spPr>
          <a:xfrm>
            <a:off x="850899" y="6356352"/>
            <a:ext cx="5151300" cy="365100"/>
          </a:xfrm>
          <a:prstGeom prst="rect">
            <a:avLst/>
          </a:prstGeom>
          <a:noFill/>
          <a:ln>
            <a:noFill/>
          </a:ln>
        </p:spPr>
        <p:txBody>
          <a:bodyPr spcFirstLastPara="1" wrap="square" lIns="121900" tIns="60925" rIns="121900" bIns="60925" anchor="ctr" anchorCtr="0">
            <a:noAutofit/>
          </a:bodyPr>
          <a:lstStyle/>
          <a:p>
            <a:pPr marL="0" lvl="0" indent="0" algn="l" rtl="0">
              <a:spcBef>
                <a:spcPts val="0"/>
              </a:spcBef>
              <a:spcAft>
                <a:spcPts val="0"/>
              </a:spcAft>
              <a:buNone/>
            </a:pPr>
            <a:r>
              <a:rPr lang="en-US"/>
              <a:t>© 2019 University Corporation for Atmospheric Research. All Rights Reserved </a:t>
            </a:r>
            <a:endParaRP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Shape 2041"/>
        <p:cNvGrpSpPr/>
        <p:nvPr/>
      </p:nvGrpSpPr>
      <p:grpSpPr>
        <a:xfrm>
          <a:off x="0" y="0"/>
          <a:ext cx="0" cy="0"/>
          <a:chOff x="0" y="0"/>
          <a:chExt cx="0" cy="0"/>
        </a:xfrm>
      </p:grpSpPr>
      <p:sp>
        <p:nvSpPr>
          <p:cNvPr id="2042" name="Google Shape;2042;p218"/>
          <p:cNvSpPr txBox="1">
            <a:spLocks noGrp="1"/>
          </p:cNvSpPr>
          <p:nvPr>
            <p:ph type="title"/>
          </p:nvPr>
        </p:nvSpPr>
        <p:spPr>
          <a:xfrm>
            <a:off x="463175" y="291675"/>
            <a:ext cx="10890600" cy="994500"/>
          </a:xfrm>
          <a:prstGeom prst="rect">
            <a:avLst/>
          </a:prstGeom>
          <a:noFill/>
          <a:ln>
            <a:noFill/>
          </a:ln>
        </p:spPr>
        <p:txBody>
          <a:bodyPr spcFirstLastPara="1" wrap="square" lIns="91425" tIns="45700" rIns="91425" bIns="45700" anchor="ctr" anchorCtr="0">
            <a:noAutofit/>
          </a:bodyPr>
          <a:lstStyle/>
          <a:p>
            <a:pPr marL="0" lvl="0" indent="0" algn="l" rtl="0">
              <a:spcBef>
                <a:spcPts val="800"/>
              </a:spcBef>
              <a:spcAft>
                <a:spcPts val="0"/>
              </a:spcAft>
              <a:buClr>
                <a:schemeClr val="dk1"/>
              </a:buClr>
              <a:buSzPts val="1100"/>
              <a:buFont typeface="Arial"/>
              <a:buNone/>
            </a:pPr>
            <a:r>
              <a:rPr lang="en-US" sz="3600"/>
              <a:t>Lunch Break- be back at 1:00pm</a:t>
            </a:r>
            <a:endParaRPr sz="3600"/>
          </a:p>
        </p:txBody>
      </p:sp>
      <p:sp>
        <p:nvSpPr>
          <p:cNvPr id="2043" name="Google Shape;2043;p218"/>
          <p:cNvSpPr txBox="1">
            <a:spLocks noGrp="1"/>
          </p:cNvSpPr>
          <p:nvPr>
            <p:ph type="body" idx="1"/>
          </p:nvPr>
        </p:nvSpPr>
        <p:spPr>
          <a:xfrm>
            <a:off x="850900" y="1833925"/>
            <a:ext cx="10565700" cy="4026900"/>
          </a:xfrm>
          <a:prstGeom prst="rect">
            <a:avLst/>
          </a:prstGeom>
          <a:noFill/>
          <a:ln>
            <a:noFill/>
          </a:ln>
        </p:spPr>
        <p:txBody>
          <a:bodyPr spcFirstLastPara="1" wrap="square" lIns="91425" tIns="45700" rIns="91425" bIns="45700" anchor="t" anchorCtr="0">
            <a:noAutofit/>
          </a:bodyPr>
          <a:lstStyle/>
          <a:p>
            <a:pPr marL="0" lvl="0" indent="0" algn="l" rtl="0">
              <a:spcBef>
                <a:spcPts val="800"/>
              </a:spcBef>
              <a:spcAft>
                <a:spcPts val="0"/>
              </a:spcAft>
              <a:buNone/>
            </a:pPr>
            <a:endParaRPr sz="2400"/>
          </a:p>
          <a:p>
            <a:pPr marL="0" lvl="0" indent="0" algn="l" rtl="0">
              <a:spcBef>
                <a:spcPts val="800"/>
              </a:spcBef>
              <a:spcAft>
                <a:spcPts val="0"/>
              </a:spcAft>
              <a:buNone/>
            </a:pPr>
            <a:endParaRPr sz="2400"/>
          </a:p>
          <a:p>
            <a:pPr marL="0" lvl="0" indent="0" algn="l" rtl="0">
              <a:spcBef>
                <a:spcPts val="800"/>
              </a:spcBef>
              <a:spcAft>
                <a:spcPts val="0"/>
              </a:spcAft>
              <a:buNone/>
            </a:pPr>
            <a:endParaRPr sz="2400"/>
          </a:p>
          <a:p>
            <a:pPr marL="0" lvl="0" indent="0" algn="l" rtl="0">
              <a:spcBef>
                <a:spcPts val="800"/>
              </a:spcBef>
              <a:spcAft>
                <a:spcPts val="0"/>
              </a:spcAft>
              <a:buNone/>
            </a:pPr>
            <a:endParaRPr sz="2400"/>
          </a:p>
          <a:p>
            <a:pPr marL="0" lvl="0" indent="0" algn="l" rtl="0">
              <a:lnSpc>
                <a:spcPct val="100000"/>
              </a:lnSpc>
              <a:spcBef>
                <a:spcPts val="0"/>
              </a:spcBef>
              <a:spcAft>
                <a:spcPts val="0"/>
              </a:spcAft>
              <a:buNone/>
            </a:pPr>
            <a:r>
              <a:rPr lang="en-US" sz="2400"/>
              <a:t>     </a:t>
            </a:r>
            <a:endParaRPr sz="2400"/>
          </a:p>
          <a:p>
            <a:pPr marL="0" lvl="0" indent="0" algn="l" rtl="0">
              <a:spcBef>
                <a:spcPts val="800"/>
              </a:spcBef>
              <a:spcAft>
                <a:spcPts val="0"/>
              </a:spcAft>
              <a:buNone/>
            </a:pPr>
            <a:endParaRPr sz="2400"/>
          </a:p>
        </p:txBody>
      </p:sp>
      <p:sp>
        <p:nvSpPr>
          <p:cNvPr id="2044" name="Google Shape;2044;p218"/>
          <p:cNvSpPr txBox="1">
            <a:spLocks noGrp="1"/>
          </p:cNvSpPr>
          <p:nvPr>
            <p:ph type="ftr" idx="11"/>
          </p:nvPr>
        </p:nvSpPr>
        <p:spPr>
          <a:xfrm>
            <a:off x="850900" y="6356350"/>
            <a:ext cx="5029200" cy="3651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a:t>© 2019 University Corporation for Atmospheric Research. All Rights Reserved </a:t>
            </a:r>
            <a:endParaRPr/>
          </a:p>
        </p:txBody>
      </p:sp>
      <p:pic>
        <p:nvPicPr>
          <p:cNvPr id="2045" name="Google Shape;2045;p218"/>
          <p:cNvPicPr preferRelativeResize="0"/>
          <p:nvPr/>
        </p:nvPicPr>
        <p:blipFill>
          <a:blip r:embed="rId3">
            <a:alphaModFix/>
          </a:blip>
          <a:stretch>
            <a:fillRect/>
          </a:stretch>
        </p:blipFill>
        <p:spPr>
          <a:xfrm>
            <a:off x="2424275" y="1389763"/>
            <a:ext cx="7343438" cy="4862988"/>
          </a:xfrm>
          <a:prstGeom prst="rect">
            <a:avLst/>
          </a:prstGeom>
          <a:noFill/>
          <a:ln>
            <a:noFill/>
          </a:ln>
        </p:spPr>
      </p:pic>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Shape 2050"/>
        <p:cNvGrpSpPr/>
        <p:nvPr/>
      </p:nvGrpSpPr>
      <p:grpSpPr>
        <a:xfrm>
          <a:off x="0" y="0"/>
          <a:ext cx="0" cy="0"/>
          <a:chOff x="0" y="0"/>
          <a:chExt cx="0" cy="0"/>
        </a:xfrm>
      </p:grpSpPr>
      <p:sp>
        <p:nvSpPr>
          <p:cNvPr id="2051" name="Google Shape;2051;p219"/>
          <p:cNvSpPr txBox="1">
            <a:spLocks noGrp="1"/>
          </p:cNvSpPr>
          <p:nvPr>
            <p:ph type="ctrTitle"/>
          </p:nvPr>
        </p:nvSpPr>
        <p:spPr>
          <a:xfrm>
            <a:off x="388500" y="427175"/>
            <a:ext cx="11415000" cy="2197800"/>
          </a:xfrm>
          <a:prstGeom prst="rect">
            <a:avLst/>
          </a:prstGeom>
        </p:spPr>
        <p:txBody>
          <a:bodyPr spcFirstLastPara="1" wrap="square" lIns="91425" tIns="45700" rIns="91425" bIns="45700" anchor="b" anchorCtr="0">
            <a:noAutofit/>
          </a:bodyPr>
          <a:lstStyle/>
          <a:p>
            <a:pPr marL="0" lvl="0" indent="0" algn="ctr" rtl="0">
              <a:spcBef>
                <a:spcPts val="0"/>
              </a:spcBef>
              <a:spcAft>
                <a:spcPts val="0"/>
              </a:spcAft>
              <a:buNone/>
            </a:pPr>
            <a:r>
              <a:rPr lang="en-US"/>
              <a:t>Snow Day</a:t>
            </a:r>
            <a:endParaRPr/>
          </a:p>
        </p:txBody>
      </p:sp>
      <p:sp>
        <p:nvSpPr>
          <p:cNvPr id="2052" name="Google Shape;2052;p219"/>
          <p:cNvSpPr txBox="1">
            <a:spLocks noGrp="1"/>
          </p:cNvSpPr>
          <p:nvPr>
            <p:ph type="subTitle" idx="1"/>
          </p:nvPr>
        </p:nvSpPr>
        <p:spPr>
          <a:xfrm>
            <a:off x="611850" y="2624975"/>
            <a:ext cx="10878600" cy="1426200"/>
          </a:xfrm>
          <a:prstGeom prst="rect">
            <a:avLst/>
          </a:prstGeom>
        </p:spPr>
        <p:txBody>
          <a:bodyPr spcFirstLastPara="1" wrap="square" lIns="91425" tIns="45700" rIns="91425" bIns="45700" anchor="t" anchorCtr="0">
            <a:noAutofit/>
          </a:bodyPr>
          <a:lstStyle/>
          <a:p>
            <a:pPr marL="0" lvl="0" indent="0" algn="ctr" rtl="0">
              <a:spcBef>
                <a:spcPts val="1000"/>
              </a:spcBef>
              <a:spcAft>
                <a:spcPts val="0"/>
              </a:spcAft>
              <a:buNone/>
            </a:pPr>
            <a:r>
              <a:rPr lang="en-US"/>
              <a:t>How can we apply what we’ve learned about weather to a winter storm?</a:t>
            </a:r>
            <a:endParaRPr/>
          </a:p>
        </p:txBody>
      </p:sp>
      <p:sp>
        <p:nvSpPr>
          <p:cNvPr id="2053" name="Google Shape;2053;p219"/>
          <p:cNvSpPr txBox="1"/>
          <p:nvPr/>
        </p:nvSpPr>
        <p:spPr>
          <a:xfrm>
            <a:off x="251400" y="6355175"/>
            <a:ext cx="5112000" cy="369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050">
                <a:solidFill>
                  <a:srgbClr val="888888"/>
                </a:solidFill>
                <a:latin typeface="Open Sans"/>
                <a:ea typeface="Open Sans"/>
                <a:cs typeface="Open Sans"/>
                <a:sym typeface="Open Sans"/>
              </a:rPr>
              <a:t>© 2019 University Corporation for Atmospheric Research. All Rights Reserved </a:t>
            </a:r>
            <a:endParaRPr sz="1050">
              <a:solidFill>
                <a:srgbClr val="888888"/>
              </a:solidFill>
              <a:latin typeface="Open Sans"/>
              <a:ea typeface="Open Sans"/>
              <a:cs typeface="Open Sans"/>
              <a:sym typeface="Open Sans"/>
            </a:endParaRPr>
          </a:p>
        </p:txBody>
      </p:sp>
      <p:sp>
        <p:nvSpPr>
          <p:cNvPr id="2054" name="Google Shape;2054;p219"/>
          <p:cNvSpPr txBox="1"/>
          <p:nvPr/>
        </p:nvSpPr>
        <p:spPr>
          <a:xfrm>
            <a:off x="9086175" y="280850"/>
            <a:ext cx="2672400" cy="528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800" b="1">
                <a:solidFill>
                  <a:schemeClr val="dk2"/>
                </a:solidFill>
                <a:latin typeface="Montserrat"/>
                <a:ea typeface="Montserrat"/>
                <a:cs typeface="Montserrat"/>
                <a:sym typeface="Montserrat"/>
              </a:rPr>
              <a:t>CULMINATING TASK</a:t>
            </a:r>
            <a:endParaRPr sz="1800" b="1">
              <a:solidFill>
                <a:schemeClr val="dk2"/>
              </a:solidFill>
              <a:latin typeface="Montserrat"/>
              <a:ea typeface="Montserrat"/>
              <a:cs typeface="Montserrat"/>
              <a:sym typeface="Montserrat"/>
            </a:endParaRP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Shape 2058"/>
        <p:cNvGrpSpPr/>
        <p:nvPr/>
      </p:nvGrpSpPr>
      <p:grpSpPr>
        <a:xfrm>
          <a:off x="0" y="0"/>
          <a:ext cx="0" cy="0"/>
          <a:chOff x="0" y="0"/>
          <a:chExt cx="0" cy="0"/>
        </a:xfrm>
      </p:grpSpPr>
      <p:sp>
        <p:nvSpPr>
          <p:cNvPr id="2059" name="Google Shape;2059;p220"/>
          <p:cNvSpPr txBox="1">
            <a:spLocks noGrp="1"/>
          </p:cNvSpPr>
          <p:nvPr>
            <p:ph type="body" idx="4294967295"/>
          </p:nvPr>
        </p:nvSpPr>
        <p:spPr>
          <a:xfrm>
            <a:off x="730975" y="1442725"/>
            <a:ext cx="5303700" cy="48324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None/>
            </a:pPr>
            <a:endParaRPr sz="2400"/>
          </a:p>
          <a:p>
            <a:pPr marL="0" lvl="0" indent="0" algn="l" rtl="0">
              <a:spcBef>
                <a:spcPts val="800"/>
              </a:spcBef>
              <a:spcAft>
                <a:spcPts val="0"/>
              </a:spcAft>
              <a:buNone/>
            </a:pPr>
            <a:endParaRPr sz="2400"/>
          </a:p>
        </p:txBody>
      </p:sp>
      <p:sp>
        <p:nvSpPr>
          <p:cNvPr id="2060" name="Google Shape;2060;p220"/>
          <p:cNvSpPr txBox="1">
            <a:spLocks noGrp="1"/>
          </p:cNvSpPr>
          <p:nvPr>
            <p:ph type="ftr" idx="11"/>
          </p:nvPr>
        </p:nvSpPr>
        <p:spPr>
          <a:xfrm>
            <a:off x="914400" y="6356350"/>
            <a:ext cx="5029200" cy="3651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a:t>© 2019 University Corporation for Atmospheric Research. All Rights Reserved </a:t>
            </a:r>
            <a:endParaRPr/>
          </a:p>
        </p:txBody>
      </p:sp>
      <p:pic>
        <p:nvPicPr>
          <p:cNvPr id="2061" name="Google Shape;2061;p220"/>
          <p:cNvPicPr preferRelativeResize="0"/>
          <p:nvPr/>
        </p:nvPicPr>
        <p:blipFill>
          <a:blip r:embed="rId3">
            <a:alphaModFix/>
          </a:blip>
          <a:stretch>
            <a:fillRect/>
          </a:stretch>
        </p:blipFill>
        <p:spPr>
          <a:xfrm>
            <a:off x="837175" y="1244150"/>
            <a:ext cx="6134649" cy="3998850"/>
          </a:xfrm>
          <a:prstGeom prst="rect">
            <a:avLst/>
          </a:prstGeom>
          <a:noFill/>
          <a:ln>
            <a:noFill/>
          </a:ln>
        </p:spPr>
      </p:pic>
      <p:pic>
        <p:nvPicPr>
          <p:cNvPr id="2062" name="Google Shape;2062;p220"/>
          <p:cNvPicPr preferRelativeResize="0"/>
          <p:nvPr/>
        </p:nvPicPr>
        <p:blipFill>
          <a:blip r:embed="rId4">
            <a:alphaModFix/>
          </a:blip>
          <a:stretch>
            <a:fillRect/>
          </a:stretch>
        </p:blipFill>
        <p:spPr>
          <a:xfrm>
            <a:off x="3292300" y="3645350"/>
            <a:ext cx="8546649" cy="2113500"/>
          </a:xfrm>
          <a:prstGeom prst="rect">
            <a:avLst/>
          </a:prstGeom>
          <a:noFill/>
          <a:ln>
            <a:noFill/>
          </a:ln>
        </p:spPr>
      </p:pic>
      <p:pic>
        <p:nvPicPr>
          <p:cNvPr id="2063" name="Google Shape;2063;p220"/>
          <p:cNvPicPr preferRelativeResize="0"/>
          <p:nvPr/>
        </p:nvPicPr>
        <p:blipFill>
          <a:blip r:embed="rId5">
            <a:alphaModFix/>
          </a:blip>
          <a:stretch>
            <a:fillRect/>
          </a:stretch>
        </p:blipFill>
        <p:spPr>
          <a:xfrm>
            <a:off x="151750" y="35575"/>
            <a:ext cx="5303700" cy="1325925"/>
          </a:xfrm>
          <a:prstGeom prst="rect">
            <a:avLst/>
          </a:prstGeom>
          <a:noFill/>
          <a:ln>
            <a:noFill/>
          </a:ln>
        </p:spPr>
      </p:pic>
      <p:sp>
        <p:nvSpPr>
          <p:cNvPr id="2064" name="Google Shape;2064;p220"/>
          <p:cNvSpPr txBox="1"/>
          <p:nvPr/>
        </p:nvSpPr>
        <p:spPr>
          <a:xfrm>
            <a:off x="7131100" y="1361500"/>
            <a:ext cx="4127100" cy="1851000"/>
          </a:xfrm>
          <a:prstGeom prst="rect">
            <a:avLst/>
          </a:prstGeom>
          <a:noFill/>
          <a:ln>
            <a:noFill/>
          </a:ln>
        </p:spPr>
        <p:txBody>
          <a:bodyPr spcFirstLastPara="1" wrap="square" lIns="91425" tIns="91425" rIns="91425" bIns="91425" anchor="t" anchorCtr="0">
            <a:noAutofit/>
          </a:bodyPr>
          <a:lstStyle/>
          <a:p>
            <a:pPr marL="457200" lvl="0" indent="-361950" algn="l" rtl="0">
              <a:spcBef>
                <a:spcPts val="0"/>
              </a:spcBef>
              <a:spcAft>
                <a:spcPts val="0"/>
              </a:spcAft>
              <a:buClr>
                <a:schemeClr val="dk1"/>
              </a:buClr>
              <a:buSzPts val="2100"/>
              <a:buFont typeface="Open Sans"/>
              <a:buChar char="●"/>
            </a:pPr>
            <a:r>
              <a:rPr lang="en-US" sz="2100">
                <a:solidFill>
                  <a:schemeClr val="dk1"/>
                </a:solidFill>
                <a:latin typeface="Open Sans"/>
                <a:ea typeface="Open Sans"/>
                <a:cs typeface="Open Sans"/>
                <a:sym typeface="Open Sans"/>
              </a:rPr>
              <a:t>Where did the moisture come from?</a:t>
            </a:r>
            <a:endParaRPr sz="2100">
              <a:solidFill>
                <a:schemeClr val="dk1"/>
              </a:solidFill>
              <a:latin typeface="Open Sans"/>
              <a:ea typeface="Open Sans"/>
              <a:cs typeface="Open Sans"/>
              <a:sym typeface="Open Sans"/>
            </a:endParaRPr>
          </a:p>
          <a:p>
            <a:pPr marL="457200" lvl="0" indent="0" algn="l" rtl="0">
              <a:spcBef>
                <a:spcPts val="0"/>
              </a:spcBef>
              <a:spcAft>
                <a:spcPts val="0"/>
              </a:spcAft>
              <a:buNone/>
            </a:pPr>
            <a:endParaRPr sz="2100">
              <a:solidFill>
                <a:schemeClr val="dk1"/>
              </a:solidFill>
              <a:latin typeface="Open Sans"/>
              <a:ea typeface="Open Sans"/>
              <a:cs typeface="Open Sans"/>
              <a:sym typeface="Open Sans"/>
            </a:endParaRPr>
          </a:p>
          <a:p>
            <a:pPr marL="457200" lvl="0" indent="-361950" algn="l" rtl="0">
              <a:spcBef>
                <a:spcPts val="0"/>
              </a:spcBef>
              <a:spcAft>
                <a:spcPts val="0"/>
              </a:spcAft>
              <a:buSzPts val="2100"/>
              <a:buFont typeface="Open Sans"/>
              <a:buChar char="●"/>
            </a:pPr>
            <a:r>
              <a:rPr lang="en-US" sz="2100">
                <a:latin typeface="Open Sans"/>
                <a:ea typeface="Open Sans"/>
                <a:cs typeface="Open Sans"/>
                <a:sym typeface="Open Sans"/>
              </a:rPr>
              <a:t>Where do you think the storm will go next?</a:t>
            </a:r>
            <a:endParaRPr sz="2100">
              <a:latin typeface="Open Sans"/>
              <a:ea typeface="Open Sans"/>
              <a:cs typeface="Open Sans"/>
              <a:sym typeface="Open Sans"/>
            </a:endParaRPr>
          </a:p>
          <a:p>
            <a:pPr marL="457200" lvl="0" indent="0" algn="l" rtl="0">
              <a:spcBef>
                <a:spcPts val="0"/>
              </a:spcBef>
              <a:spcAft>
                <a:spcPts val="0"/>
              </a:spcAft>
              <a:buNone/>
            </a:pPr>
            <a:endParaRPr sz="2100">
              <a:latin typeface="Open Sans"/>
              <a:ea typeface="Open Sans"/>
              <a:cs typeface="Open Sans"/>
              <a:sym typeface="Open Sans"/>
            </a:endParaRPr>
          </a:p>
          <a:p>
            <a:pPr marL="457200" lvl="0" indent="0" algn="l" rtl="0">
              <a:spcBef>
                <a:spcPts val="0"/>
              </a:spcBef>
              <a:spcAft>
                <a:spcPts val="0"/>
              </a:spcAft>
              <a:buNone/>
            </a:pPr>
            <a:endParaRPr sz="2100">
              <a:latin typeface="Open Sans"/>
              <a:ea typeface="Open Sans"/>
              <a:cs typeface="Open Sans"/>
              <a:sym typeface="Open San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9">
                                            <p:txEl>
                                              <p:pRg st="0" end="0"/>
                                            </p:txEl>
                                          </p:spTgt>
                                        </p:tgtEl>
                                        <p:attrNameLst>
                                          <p:attrName>style.visibility</p:attrName>
                                        </p:attrNameLst>
                                      </p:cBhvr>
                                      <p:to>
                                        <p:strVal val="visible"/>
                                      </p:to>
                                    </p:set>
                                    <p:animEffect transition="in" filter="fade">
                                      <p:cBhvr>
                                        <p:cTn id="7" dur="1000"/>
                                        <p:tgtEl>
                                          <p:spTgt spid="205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59">
                                            <p:txEl>
                                              <p:pRg st="1" end="1"/>
                                            </p:txEl>
                                          </p:spTgt>
                                        </p:tgtEl>
                                        <p:attrNameLst>
                                          <p:attrName>style.visibility</p:attrName>
                                        </p:attrNameLst>
                                      </p:cBhvr>
                                      <p:to>
                                        <p:strVal val="visible"/>
                                      </p:to>
                                    </p:set>
                                    <p:animEffect transition="in" filter="fade">
                                      <p:cBhvr>
                                        <p:cTn id="12" dur="1000"/>
                                        <p:tgtEl>
                                          <p:spTgt spid="205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Shape 2068"/>
        <p:cNvGrpSpPr/>
        <p:nvPr/>
      </p:nvGrpSpPr>
      <p:grpSpPr>
        <a:xfrm>
          <a:off x="0" y="0"/>
          <a:ext cx="0" cy="0"/>
          <a:chOff x="0" y="0"/>
          <a:chExt cx="0" cy="0"/>
        </a:xfrm>
      </p:grpSpPr>
      <p:sp>
        <p:nvSpPr>
          <p:cNvPr id="2069" name="Google Shape;2069;p221"/>
          <p:cNvSpPr txBox="1">
            <a:spLocks noGrp="1"/>
          </p:cNvSpPr>
          <p:nvPr>
            <p:ph type="title" idx="4294967295"/>
          </p:nvPr>
        </p:nvSpPr>
        <p:spPr>
          <a:xfrm>
            <a:off x="652700" y="0"/>
            <a:ext cx="9471300" cy="1167300"/>
          </a:xfrm>
          <a:prstGeom prst="rect">
            <a:avLst/>
          </a:prstGeom>
          <a:noFill/>
          <a:ln>
            <a:noFill/>
          </a:ln>
        </p:spPr>
        <p:txBody>
          <a:bodyPr spcFirstLastPara="1" wrap="square" lIns="91425" tIns="45700" rIns="91425" bIns="45700" anchor="ctr" anchorCtr="0">
            <a:noAutofit/>
          </a:bodyPr>
          <a:lstStyle/>
          <a:p>
            <a:pPr marL="0" lvl="0" indent="0" algn="l" rtl="0">
              <a:spcBef>
                <a:spcPts val="800"/>
              </a:spcBef>
              <a:spcAft>
                <a:spcPts val="0"/>
              </a:spcAft>
              <a:buClr>
                <a:schemeClr val="dk1"/>
              </a:buClr>
              <a:buSzPts val="1100"/>
              <a:buFont typeface="Arial"/>
              <a:buNone/>
            </a:pPr>
            <a:endParaRPr sz="3600"/>
          </a:p>
        </p:txBody>
      </p:sp>
      <p:sp>
        <p:nvSpPr>
          <p:cNvPr id="2070" name="Google Shape;2070;p221"/>
          <p:cNvSpPr txBox="1">
            <a:spLocks noGrp="1"/>
          </p:cNvSpPr>
          <p:nvPr>
            <p:ph type="body" idx="4294967295"/>
          </p:nvPr>
        </p:nvSpPr>
        <p:spPr>
          <a:xfrm>
            <a:off x="730975" y="1442725"/>
            <a:ext cx="5303700" cy="48324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None/>
            </a:pPr>
            <a:endParaRPr sz="2400"/>
          </a:p>
          <a:p>
            <a:pPr marL="0" lvl="0" indent="0" algn="l" rtl="0">
              <a:spcBef>
                <a:spcPts val="800"/>
              </a:spcBef>
              <a:spcAft>
                <a:spcPts val="0"/>
              </a:spcAft>
              <a:buNone/>
            </a:pPr>
            <a:endParaRPr sz="2400"/>
          </a:p>
        </p:txBody>
      </p:sp>
      <p:pic>
        <p:nvPicPr>
          <p:cNvPr id="2071" name="Google Shape;2071;p221"/>
          <p:cNvPicPr preferRelativeResize="0"/>
          <p:nvPr/>
        </p:nvPicPr>
        <p:blipFill>
          <a:blip r:embed="rId3">
            <a:alphaModFix/>
          </a:blip>
          <a:stretch>
            <a:fillRect/>
          </a:stretch>
        </p:blipFill>
        <p:spPr>
          <a:xfrm>
            <a:off x="929975" y="1373050"/>
            <a:ext cx="7520889" cy="5043600"/>
          </a:xfrm>
          <a:prstGeom prst="rect">
            <a:avLst/>
          </a:prstGeom>
          <a:noFill/>
          <a:ln>
            <a:noFill/>
          </a:ln>
        </p:spPr>
      </p:pic>
      <p:pic>
        <p:nvPicPr>
          <p:cNvPr id="2072" name="Google Shape;2072;p221"/>
          <p:cNvPicPr preferRelativeResize="0"/>
          <p:nvPr/>
        </p:nvPicPr>
        <p:blipFill>
          <a:blip r:embed="rId4">
            <a:alphaModFix/>
          </a:blip>
          <a:stretch>
            <a:fillRect/>
          </a:stretch>
        </p:blipFill>
        <p:spPr>
          <a:xfrm>
            <a:off x="124800" y="24375"/>
            <a:ext cx="5348501" cy="1337125"/>
          </a:xfrm>
          <a:prstGeom prst="rect">
            <a:avLst/>
          </a:prstGeom>
          <a:noFill/>
          <a:ln>
            <a:noFill/>
          </a:ln>
        </p:spPr>
      </p:pic>
      <p:sp>
        <p:nvSpPr>
          <p:cNvPr id="2073" name="Google Shape;2073;p221"/>
          <p:cNvSpPr txBox="1"/>
          <p:nvPr/>
        </p:nvSpPr>
        <p:spPr>
          <a:xfrm>
            <a:off x="8739400" y="2382150"/>
            <a:ext cx="3231900" cy="2093700"/>
          </a:xfrm>
          <a:prstGeom prst="rect">
            <a:avLst/>
          </a:prstGeom>
          <a:noFill/>
          <a:ln>
            <a:noFill/>
          </a:ln>
        </p:spPr>
        <p:txBody>
          <a:bodyPr spcFirstLastPara="1" wrap="square" lIns="91425" tIns="91425" rIns="91425" bIns="91425" anchor="t" anchorCtr="0">
            <a:noAutofit/>
          </a:bodyPr>
          <a:lstStyle/>
          <a:p>
            <a:pPr marL="457200" lvl="0" indent="-361950" algn="l" rtl="0">
              <a:spcBef>
                <a:spcPts val="0"/>
              </a:spcBef>
              <a:spcAft>
                <a:spcPts val="0"/>
              </a:spcAft>
              <a:buSzPts val="2100"/>
              <a:buFont typeface="Open Sans"/>
              <a:buChar char="●"/>
            </a:pPr>
            <a:r>
              <a:rPr lang="en-US" sz="2100" b="1">
                <a:latin typeface="Open Sans"/>
                <a:ea typeface="Open Sans"/>
                <a:cs typeface="Open Sans"/>
                <a:sym typeface="Open Sans"/>
              </a:rPr>
              <a:t>Why did the storm cause rain in some places and snow in other places in California?</a:t>
            </a:r>
            <a:endParaRPr sz="2100" b="1">
              <a:latin typeface="Open Sans"/>
              <a:ea typeface="Open Sans"/>
              <a:cs typeface="Open Sans"/>
              <a:sym typeface="Open Sans"/>
            </a:endParaRPr>
          </a:p>
        </p:txBody>
      </p:sp>
      <p:sp>
        <p:nvSpPr>
          <p:cNvPr id="2074" name="Google Shape;2074;p221"/>
          <p:cNvSpPr txBox="1">
            <a:spLocks noGrp="1"/>
          </p:cNvSpPr>
          <p:nvPr>
            <p:ph type="ftr" idx="11"/>
          </p:nvPr>
        </p:nvSpPr>
        <p:spPr>
          <a:xfrm>
            <a:off x="914400" y="6356350"/>
            <a:ext cx="5029200" cy="3651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a:t>© 2019 University Corporation for Atmospheric Research. All Rights Reserved </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70">
                                            <p:txEl>
                                              <p:pRg st="0" end="0"/>
                                            </p:txEl>
                                          </p:spTgt>
                                        </p:tgtEl>
                                        <p:attrNameLst>
                                          <p:attrName>style.visibility</p:attrName>
                                        </p:attrNameLst>
                                      </p:cBhvr>
                                      <p:to>
                                        <p:strVal val="visible"/>
                                      </p:to>
                                    </p:set>
                                    <p:animEffect transition="in" filter="fade">
                                      <p:cBhvr>
                                        <p:cTn id="7" dur="1000"/>
                                        <p:tgtEl>
                                          <p:spTgt spid="207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70">
                                            <p:txEl>
                                              <p:pRg st="1" end="1"/>
                                            </p:txEl>
                                          </p:spTgt>
                                        </p:tgtEl>
                                        <p:attrNameLst>
                                          <p:attrName>style.visibility</p:attrName>
                                        </p:attrNameLst>
                                      </p:cBhvr>
                                      <p:to>
                                        <p:strVal val="visible"/>
                                      </p:to>
                                    </p:set>
                                    <p:animEffect transition="in" filter="fade">
                                      <p:cBhvr>
                                        <p:cTn id="12" dur="1000"/>
                                        <p:tgtEl>
                                          <p:spTgt spid="207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Shape 2078"/>
        <p:cNvGrpSpPr/>
        <p:nvPr/>
      </p:nvGrpSpPr>
      <p:grpSpPr>
        <a:xfrm>
          <a:off x="0" y="0"/>
          <a:ext cx="0" cy="0"/>
          <a:chOff x="0" y="0"/>
          <a:chExt cx="0" cy="0"/>
        </a:xfrm>
      </p:grpSpPr>
      <p:sp>
        <p:nvSpPr>
          <p:cNvPr id="2079" name="Google Shape;2079;p222"/>
          <p:cNvSpPr txBox="1">
            <a:spLocks noGrp="1"/>
          </p:cNvSpPr>
          <p:nvPr>
            <p:ph type="body" idx="4294967295"/>
          </p:nvPr>
        </p:nvSpPr>
        <p:spPr>
          <a:xfrm>
            <a:off x="730975" y="1442725"/>
            <a:ext cx="5303700" cy="48324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None/>
            </a:pPr>
            <a:endParaRPr sz="2400"/>
          </a:p>
          <a:p>
            <a:pPr marL="0" lvl="0" indent="0" algn="l" rtl="0">
              <a:spcBef>
                <a:spcPts val="800"/>
              </a:spcBef>
              <a:spcAft>
                <a:spcPts val="0"/>
              </a:spcAft>
              <a:buNone/>
            </a:pPr>
            <a:endParaRPr sz="2400"/>
          </a:p>
        </p:txBody>
      </p:sp>
      <p:pic>
        <p:nvPicPr>
          <p:cNvPr id="2080" name="Google Shape;2080;p222"/>
          <p:cNvPicPr preferRelativeResize="0"/>
          <p:nvPr/>
        </p:nvPicPr>
        <p:blipFill>
          <a:blip r:embed="rId3">
            <a:alphaModFix/>
          </a:blip>
          <a:stretch>
            <a:fillRect/>
          </a:stretch>
        </p:blipFill>
        <p:spPr>
          <a:xfrm>
            <a:off x="76200" y="-67250"/>
            <a:ext cx="5715000" cy="1428750"/>
          </a:xfrm>
          <a:prstGeom prst="rect">
            <a:avLst/>
          </a:prstGeom>
          <a:noFill/>
          <a:ln>
            <a:noFill/>
          </a:ln>
        </p:spPr>
      </p:pic>
      <p:sp>
        <p:nvSpPr>
          <p:cNvPr id="2081" name="Google Shape;2081;p222"/>
          <p:cNvSpPr txBox="1"/>
          <p:nvPr/>
        </p:nvSpPr>
        <p:spPr>
          <a:xfrm>
            <a:off x="8951800" y="1791700"/>
            <a:ext cx="2988900" cy="4197000"/>
          </a:xfrm>
          <a:prstGeom prst="rect">
            <a:avLst/>
          </a:prstGeom>
          <a:noFill/>
          <a:ln>
            <a:noFill/>
          </a:ln>
        </p:spPr>
        <p:txBody>
          <a:bodyPr spcFirstLastPara="1" wrap="square" lIns="91425" tIns="91425" rIns="91425" bIns="91425" anchor="t" anchorCtr="0">
            <a:noAutofit/>
          </a:bodyPr>
          <a:lstStyle/>
          <a:p>
            <a:pPr marL="457200" lvl="0" indent="-381000" algn="l" rtl="0">
              <a:spcBef>
                <a:spcPts val="0"/>
              </a:spcBef>
              <a:spcAft>
                <a:spcPts val="0"/>
              </a:spcAft>
              <a:buSzPts val="2400"/>
              <a:buFont typeface="Open Sans"/>
              <a:buChar char="●"/>
            </a:pPr>
            <a:r>
              <a:rPr lang="en-US" sz="2400" b="1">
                <a:latin typeface="Open Sans"/>
                <a:ea typeface="Open Sans"/>
                <a:cs typeface="Open Sans"/>
                <a:sym typeface="Open Sans"/>
              </a:rPr>
              <a:t>As the storm moved east, why did it snow in some areas but not in others?</a:t>
            </a:r>
            <a:endParaRPr sz="2400" b="1">
              <a:latin typeface="Open Sans"/>
              <a:ea typeface="Open Sans"/>
              <a:cs typeface="Open Sans"/>
              <a:sym typeface="Open Sans"/>
            </a:endParaRPr>
          </a:p>
          <a:p>
            <a:pPr marL="457200" lvl="0" indent="0" algn="l" rtl="0">
              <a:spcBef>
                <a:spcPts val="0"/>
              </a:spcBef>
              <a:spcAft>
                <a:spcPts val="0"/>
              </a:spcAft>
              <a:buNone/>
            </a:pPr>
            <a:endParaRPr sz="2400">
              <a:latin typeface="Open Sans"/>
              <a:ea typeface="Open Sans"/>
              <a:cs typeface="Open Sans"/>
              <a:sym typeface="Open Sans"/>
            </a:endParaRPr>
          </a:p>
          <a:p>
            <a:pPr marL="457200" lvl="0" indent="-381000" algn="l" rtl="0">
              <a:spcBef>
                <a:spcPts val="0"/>
              </a:spcBef>
              <a:spcAft>
                <a:spcPts val="0"/>
              </a:spcAft>
              <a:buSzPts val="2400"/>
              <a:buFont typeface="Open Sans"/>
              <a:buChar char="●"/>
            </a:pPr>
            <a:r>
              <a:rPr lang="en-US" sz="2400">
                <a:latin typeface="Open Sans"/>
                <a:ea typeface="Open Sans"/>
                <a:cs typeface="Open Sans"/>
                <a:sym typeface="Open Sans"/>
              </a:rPr>
              <a:t>Complete Steps 1- 4 in small groups</a:t>
            </a:r>
            <a:endParaRPr sz="2400">
              <a:latin typeface="Open Sans"/>
              <a:ea typeface="Open Sans"/>
              <a:cs typeface="Open Sans"/>
              <a:sym typeface="Open Sans"/>
            </a:endParaRPr>
          </a:p>
        </p:txBody>
      </p:sp>
      <p:pic>
        <p:nvPicPr>
          <p:cNvPr id="2082" name="Google Shape;2082;p222"/>
          <p:cNvPicPr preferRelativeResize="0"/>
          <p:nvPr/>
        </p:nvPicPr>
        <p:blipFill>
          <a:blip r:embed="rId4">
            <a:alphaModFix/>
          </a:blip>
          <a:stretch>
            <a:fillRect/>
          </a:stretch>
        </p:blipFill>
        <p:spPr>
          <a:xfrm>
            <a:off x="486850" y="1442725"/>
            <a:ext cx="9676875" cy="4651650"/>
          </a:xfrm>
          <a:prstGeom prst="rect">
            <a:avLst/>
          </a:prstGeom>
          <a:noFill/>
          <a:ln>
            <a:noFill/>
          </a:ln>
        </p:spPr>
      </p:pic>
      <p:sp>
        <p:nvSpPr>
          <p:cNvPr id="2083" name="Google Shape;2083;p222"/>
          <p:cNvSpPr txBox="1">
            <a:spLocks noGrp="1"/>
          </p:cNvSpPr>
          <p:nvPr>
            <p:ph type="ftr" idx="11"/>
          </p:nvPr>
        </p:nvSpPr>
        <p:spPr>
          <a:xfrm>
            <a:off x="533400" y="6356350"/>
            <a:ext cx="5029200" cy="3651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a:t>© 2019 University Corporation for Atmospheric Research. All Rights Reserved </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79">
                                            <p:txEl>
                                              <p:pRg st="0" end="0"/>
                                            </p:txEl>
                                          </p:spTgt>
                                        </p:tgtEl>
                                        <p:attrNameLst>
                                          <p:attrName>style.visibility</p:attrName>
                                        </p:attrNameLst>
                                      </p:cBhvr>
                                      <p:to>
                                        <p:strVal val="visible"/>
                                      </p:to>
                                    </p:set>
                                    <p:animEffect transition="in" filter="fade">
                                      <p:cBhvr>
                                        <p:cTn id="7" dur="1000"/>
                                        <p:tgtEl>
                                          <p:spTgt spid="207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79">
                                            <p:txEl>
                                              <p:pRg st="1" end="1"/>
                                            </p:txEl>
                                          </p:spTgt>
                                        </p:tgtEl>
                                        <p:attrNameLst>
                                          <p:attrName>style.visibility</p:attrName>
                                        </p:attrNameLst>
                                      </p:cBhvr>
                                      <p:to>
                                        <p:strVal val="visible"/>
                                      </p:to>
                                    </p:set>
                                    <p:animEffect transition="in" filter="fade">
                                      <p:cBhvr>
                                        <p:cTn id="12" dur="1000"/>
                                        <p:tgtEl>
                                          <p:spTgt spid="207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Shape 2087"/>
        <p:cNvGrpSpPr/>
        <p:nvPr/>
      </p:nvGrpSpPr>
      <p:grpSpPr>
        <a:xfrm>
          <a:off x="0" y="0"/>
          <a:ext cx="0" cy="0"/>
          <a:chOff x="0" y="0"/>
          <a:chExt cx="0" cy="0"/>
        </a:xfrm>
      </p:grpSpPr>
      <p:sp>
        <p:nvSpPr>
          <p:cNvPr id="2088" name="Google Shape;2088;p223"/>
          <p:cNvSpPr txBox="1">
            <a:spLocks noGrp="1"/>
          </p:cNvSpPr>
          <p:nvPr>
            <p:ph type="body" idx="4294967295"/>
          </p:nvPr>
        </p:nvSpPr>
        <p:spPr>
          <a:xfrm>
            <a:off x="682775" y="1456575"/>
            <a:ext cx="5841300" cy="44457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None/>
            </a:pPr>
            <a:endParaRPr sz="2400"/>
          </a:p>
          <a:p>
            <a:pPr marL="457200" lvl="0" indent="-381000" algn="l" rtl="0">
              <a:spcBef>
                <a:spcPts val="800"/>
              </a:spcBef>
              <a:spcAft>
                <a:spcPts val="0"/>
              </a:spcAft>
              <a:buSzPts val="2400"/>
              <a:buChar char="•"/>
            </a:pPr>
            <a:r>
              <a:rPr lang="en-US" sz="2400"/>
              <a:t>Areas with humidity &gt;70% are colored blue</a:t>
            </a:r>
            <a:endParaRPr sz="2400"/>
          </a:p>
          <a:p>
            <a:pPr marL="457200" lvl="0" indent="0" algn="l" rtl="0">
              <a:spcBef>
                <a:spcPts val="800"/>
              </a:spcBef>
              <a:spcAft>
                <a:spcPts val="0"/>
              </a:spcAft>
              <a:buNone/>
            </a:pPr>
            <a:endParaRPr sz="2400"/>
          </a:p>
          <a:p>
            <a:pPr marL="457200" lvl="0" indent="-381000" algn="l" rtl="0">
              <a:spcBef>
                <a:spcPts val="800"/>
              </a:spcBef>
              <a:spcAft>
                <a:spcPts val="0"/>
              </a:spcAft>
              <a:buSzPts val="2400"/>
              <a:buChar char="•"/>
            </a:pPr>
            <a:r>
              <a:rPr lang="en-US" sz="2400" b="1"/>
              <a:t>How does the humidity data help you understand why it snowed in some places but not in others?</a:t>
            </a:r>
            <a:endParaRPr sz="2400" b="1"/>
          </a:p>
        </p:txBody>
      </p:sp>
      <p:pic>
        <p:nvPicPr>
          <p:cNvPr id="2089" name="Google Shape;2089;p223"/>
          <p:cNvPicPr preferRelativeResize="0"/>
          <p:nvPr/>
        </p:nvPicPr>
        <p:blipFill>
          <a:blip r:embed="rId3">
            <a:alphaModFix/>
          </a:blip>
          <a:stretch>
            <a:fillRect/>
          </a:stretch>
        </p:blipFill>
        <p:spPr>
          <a:xfrm>
            <a:off x="76200" y="-67250"/>
            <a:ext cx="5715000" cy="1428750"/>
          </a:xfrm>
          <a:prstGeom prst="rect">
            <a:avLst/>
          </a:prstGeom>
          <a:noFill/>
          <a:ln>
            <a:noFill/>
          </a:ln>
        </p:spPr>
      </p:pic>
      <p:pic>
        <p:nvPicPr>
          <p:cNvPr id="2090" name="Google Shape;2090;p223"/>
          <p:cNvPicPr preferRelativeResize="0"/>
          <p:nvPr/>
        </p:nvPicPr>
        <p:blipFill>
          <a:blip r:embed="rId4">
            <a:alphaModFix/>
          </a:blip>
          <a:stretch>
            <a:fillRect/>
          </a:stretch>
        </p:blipFill>
        <p:spPr>
          <a:xfrm>
            <a:off x="6679825" y="303450"/>
            <a:ext cx="4320274" cy="5758822"/>
          </a:xfrm>
          <a:prstGeom prst="rect">
            <a:avLst/>
          </a:prstGeom>
          <a:noFill/>
          <a:ln>
            <a:noFill/>
          </a:ln>
        </p:spPr>
      </p:pic>
      <p:sp>
        <p:nvSpPr>
          <p:cNvPr id="2091" name="Google Shape;2091;p223"/>
          <p:cNvSpPr/>
          <p:nvPr/>
        </p:nvSpPr>
        <p:spPr>
          <a:xfrm>
            <a:off x="7581900" y="2085975"/>
            <a:ext cx="238200" cy="228600"/>
          </a:xfrm>
          <a:prstGeom prst="rect">
            <a:avLst/>
          </a:prstGeom>
          <a:solidFill>
            <a:srgbClr val="6D9EEB"/>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2" name="Google Shape;2092;p223"/>
          <p:cNvSpPr/>
          <p:nvPr/>
        </p:nvSpPr>
        <p:spPr>
          <a:xfrm>
            <a:off x="8077200" y="2362200"/>
            <a:ext cx="238200" cy="228600"/>
          </a:xfrm>
          <a:prstGeom prst="rect">
            <a:avLst/>
          </a:prstGeom>
          <a:solidFill>
            <a:srgbClr val="6D9EEB"/>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3" name="Google Shape;2093;p223"/>
          <p:cNvSpPr/>
          <p:nvPr/>
        </p:nvSpPr>
        <p:spPr>
          <a:xfrm>
            <a:off x="8562975" y="2447925"/>
            <a:ext cx="238200" cy="228600"/>
          </a:xfrm>
          <a:prstGeom prst="rect">
            <a:avLst/>
          </a:prstGeom>
          <a:solidFill>
            <a:srgbClr val="6D9EEB"/>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4" name="Google Shape;2094;p223"/>
          <p:cNvSpPr/>
          <p:nvPr/>
        </p:nvSpPr>
        <p:spPr>
          <a:xfrm flipH="1">
            <a:off x="8401100" y="1914525"/>
            <a:ext cx="238200" cy="228600"/>
          </a:xfrm>
          <a:prstGeom prst="rect">
            <a:avLst/>
          </a:prstGeom>
          <a:solidFill>
            <a:srgbClr val="6D9EEB"/>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5" name="Google Shape;2095;p223"/>
          <p:cNvSpPr/>
          <p:nvPr/>
        </p:nvSpPr>
        <p:spPr>
          <a:xfrm>
            <a:off x="9591675" y="2590800"/>
            <a:ext cx="238200" cy="252300"/>
          </a:xfrm>
          <a:prstGeom prst="rect">
            <a:avLst/>
          </a:prstGeom>
          <a:solidFill>
            <a:srgbClr val="6D9EEB"/>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6" name="Google Shape;2096;p223"/>
          <p:cNvSpPr/>
          <p:nvPr/>
        </p:nvSpPr>
        <p:spPr>
          <a:xfrm>
            <a:off x="9706000" y="2338400"/>
            <a:ext cx="238200" cy="252300"/>
          </a:xfrm>
          <a:prstGeom prst="rect">
            <a:avLst/>
          </a:prstGeom>
          <a:solidFill>
            <a:srgbClr val="6D9EEB"/>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7" name="Google Shape;2097;p223"/>
          <p:cNvSpPr/>
          <p:nvPr/>
        </p:nvSpPr>
        <p:spPr>
          <a:xfrm>
            <a:off x="8943975" y="1947875"/>
            <a:ext cx="238200" cy="228600"/>
          </a:xfrm>
          <a:prstGeom prst="rect">
            <a:avLst/>
          </a:prstGeom>
          <a:solidFill>
            <a:srgbClr val="6D9EEB"/>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8" name="Google Shape;2098;p223"/>
          <p:cNvSpPr/>
          <p:nvPr/>
        </p:nvSpPr>
        <p:spPr>
          <a:xfrm>
            <a:off x="9220300" y="1976425"/>
            <a:ext cx="238200" cy="228600"/>
          </a:xfrm>
          <a:prstGeom prst="rect">
            <a:avLst/>
          </a:prstGeom>
          <a:solidFill>
            <a:srgbClr val="6D9EEB"/>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9" name="Google Shape;2099;p223"/>
          <p:cNvSpPr/>
          <p:nvPr/>
        </p:nvSpPr>
        <p:spPr>
          <a:xfrm>
            <a:off x="9291638" y="1476350"/>
            <a:ext cx="238200" cy="228600"/>
          </a:xfrm>
          <a:prstGeom prst="rect">
            <a:avLst/>
          </a:prstGeom>
          <a:solidFill>
            <a:srgbClr val="6D9EEB"/>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0" name="Google Shape;2100;p223"/>
          <p:cNvSpPr/>
          <p:nvPr/>
        </p:nvSpPr>
        <p:spPr>
          <a:xfrm>
            <a:off x="9782200" y="938225"/>
            <a:ext cx="238200" cy="228600"/>
          </a:xfrm>
          <a:prstGeom prst="rect">
            <a:avLst/>
          </a:prstGeom>
          <a:solidFill>
            <a:srgbClr val="6D9EEB"/>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1" name="Google Shape;2101;p223"/>
          <p:cNvSpPr/>
          <p:nvPr/>
        </p:nvSpPr>
        <p:spPr>
          <a:xfrm>
            <a:off x="8982100" y="852500"/>
            <a:ext cx="238200" cy="228600"/>
          </a:xfrm>
          <a:prstGeom prst="rect">
            <a:avLst/>
          </a:prstGeom>
          <a:solidFill>
            <a:srgbClr val="6D9EEB"/>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2" name="Google Shape;2102;p223"/>
          <p:cNvSpPr txBox="1">
            <a:spLocks noGrp="1"/>
          </p:cNvSpPr>
          <p:nvPr>
            <p:ph type="ftr" idx="11"/>
          </p:nvPr>
        </p:nvSpPr>
        <p:spPr>
          <a:xfrm>
            <a:off x="685800" y="6356350"/>
            <a:ext cx="5029200" cy="3651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a:t>© 2019 University Corporation for Atmospheric Research. All Rights Reserved </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88">
                                            <p:txEl>
                                              <p:pRg st="0" end="0"/>
                                            </p:txEl>
                                          </p:spTgt>
                                        </p:tgtEl>
                                        <p:attrNameLst>
                                          <p:attrName>style.visibility</p:attrName>
                                        </p:attrNameLst>
                                      </p:cBhvr>
                                      <p:to>
                                        <p:strVal val="visible"/>
                                      </p:to>
                                    </p:set>
                                    <p:animEffect transition="in" filter="fade">
                                      <p:cBhvr>
                                        <p:cTn id="7" dur="1000"/>
                                        <p:tgtEl>
                                          <p:spTgt spid="208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88">
                                            <p:txEl>
                                              <p:pRg st="1" end="1"/>
                                            </p:txEl>
                                          </p:spTgt>
                                        </p:tgtEl>
                                        <p:attrNameLst>
                                          <p:attrName>style.visibility</p:attrName>
                                        </p:attrNameLst>
                                      </p:cBhvr>
                                      <p:to>
                                        <p:strVal val="visible"/>
                                      </p:to>
                                    </p:set>
                                    <p:animEffect transition="in" filter="fade">
                                      <p:cBhvr>
                                        <p:cTn id="12" dur="1000"/>
                                        <p:tgtEl>
                                          <p:spTgt spid="208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088">
                                            <p:txEl>
                                              <p:pRg st="2" end="2"/>
                                            </p:txEl>
                                          </p:spTgt>
                                        </p:tgtEl>
                                        <p:attrNameLst>
                                          <p:attrName>style.visibility</p:attrName>
                                        </p:attrNameLst>
                                      </p:cBhvr>
                                      <p:to>
                                        <p:strVal val="visible"/>
                                      </p:to>
                                    </p:set>
                                    <p:animEffect transition="in" filter="fade">
                                      <p:cBhvr>
                                        <p:cTn id="17" dur="1000"/>
                                        <p:tgtEl>
                                          <p:spTgt spid="208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088">
                                            <p:txEl>
                                              <p:pRg st="3" end="3"/>
                                            </p:txEl>
                                          </p:spTgt>
                                        </p:tgtEl>
                                        <p:attrNameLst>
                                          <p:attrName>style.visibility</p:attrName>
                                        </p:attrNameLst>
                                      </p:cBhvr>
                                      <p:to>
                                        <p:strVal val="visible"/>
                                      </p:to>
                                    </p:set>
                                    <p:animEffect transition="in" filter="fade">
                                      <p:cBhvr>
                                        <p:cTn id="22" dur="1000"/>
                                        <p:tgtEl>
                                          <p:spTgt spid="208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Shape 2106"/>
        <p:cNvGrpSpPr/>
        <p:nvPr/>
      </p:nvGrpSpPr>
      <p:grpSpPr>
        <a:xfrm>
          <a:off x="0" y="0"/>
          <a:ext cx="0" cy="0"/>
          <a:chOff x="0" y="0"/>
          <a:chExt cx="0" cy="0"/>
        </a:xfrm>
      </p:grpSpPr>
      <p:sp>
        <p:nvSpPr>
          <p:cNvPr id="2107" name="Google Shape;2107;p224"/>
          <p:cNvSpPr txBox="1">
            <a:spLocks noGrp="1"/>
          </p:cNvSpPr>
          <p:nvPr>
            <p:ph type="body" idx="4294967295"/>
          </p:nvPr>
        </p:nvSpPr>
        <p:spPr>
          <a:xfrm>
            <a:off x="702150" y="1807775"/>
            <a:ext cx="10787700" cy="44457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None/>
            </a:pPr>
            <a:r>
              <a:rPr lang="en-US" sz="2400"/>
              <a:t>Discussion:</a:t>
            </a:r>
            <a:endParaRPr sz="2400"/>
          </a:p>
          <a:p>
            <a:pPr marL="0" lvl="0" indent="0" algn="l" rtl="0">
              <a:lnSpc>
                <a:spcPct val="100000"/>
              </a:lnSpc>
              <a:spcBef>
                <a:spcPts val="0"/>
              </a:spcBef>
              <a:spcAft>
                <a:spcPts val="0"/>
              </a:spcAft>
              <a:buNone/>
            </a:pPr>
            <a:endParaRPr sz="2400"/>
          </a:p>
          <a:p>
            <a:pPr marL="457200" lvl="0" indent="-381000" algn="l" rtl="0">
              <a:lnSpc>
                <a:spcPct val="100000"/>
              </a:lnSpc>
              <a:spcBef>
                <a:spcPts val="0"/>
              </a:spcBef>
              <a:spcAft>
                <a:spcPts val="0"/>
              </a:spcAft>
              <a:buSzPts val="2400"/>
              <a:buChar char="•"/>
            </a:pPr>
            <a:r>
              <a:rPr lang="en-US" sz="2400"/>
              <a:t>Why did some communities have more snowfall than others?</a:t>
            </a:r>
            <a:endParaRPr sz="2400"/>
          </a:p>
          <a:p>
            <a:pPr marL="457200" lvl="0" indent="0" algn="l" rtl="0">
              <a:lnSpc>
                <a:spcPct val="100000"/>
              </a:lnSpc>
              <a:spcBef>
                <a:spcPts val="0"/>
              </a:spcBef>
              <a:spcAft>
                <a:spcPts val="0"/>
              </a:spcAft>
              <a:buNone/>
            </a:pPr>
            <a:endParaRPr sz="2400"/>
          </a:p>
          <a:p>
            <a:pPr marL="457200" lvl="0" indent="-381000" algn="l" rtl="0">
              <a:lnSpc>
                <a:spcPct val="100000"/>
              </a:lnSpc>
              <a:spcBef>
                <a:spcPts val="0"/>
              </a:spcBef>
              <a:spcAft>
                <a:spcPts val="0"/>
              </a:spcAft>
              <a:buSzPts val="2400"/>
              <a:buChar char="•"/>
            </a:pPr>
            <a:r>
              <a:rPr lang="en-US" sz="2400"/>
              <a:t>Why didn’t it snow everywhere?</a:t>
            </a:r>
            <a:endParaRPr sz="2400"/>
          </a:p>
          <a:p>
            <a:pPr marL="457200" lvl="0" indent="0" algn="l" rtl="0">
              <a:lnSpc>
                <a:spcPct val="100000"/>
              </a:lnSpc>
              <a:spcBef>
                <a:spcPts val="0"/>
              </a:spcBef>
              <a:spcAft>
                <a:spcPts val="0"/>
              </a:spcAft>
              <a:buNone/>
            </a:pPr>
            <a:endParaRPr sz="2400"/>
          </a:p>
          <a:p>
            <a:pPr marL="457200" lvl="0" indent="-381000" algn="l" rtl="0">
              <a:lnSpc>
                <a:spcPct val="100000"/>
              </a:lnSpc>
              <a:spcBef>
                <a:spcPts val="0"/>
              </a:spcBef>
              <a:spcAft>
                <a:spcPts val="0"/>
              </a:spcAft>
              <a:buSzPts val="2400"/>
              <a:buChar char="•"/>
            </a:pPr>
            <a:r>
              <a:rPr lang="en-US" sz="2400"/>
              <a:t>Did it always snow in places that had high humidity? Why/Why not? </a:t>
            </a:r>
            <a:endParaRPr sz="2400"/>
          </a:p>
          <a:p>
            <a:pPr marL="457200" lvl="0" indent="0" algn="l" rtl="0">
              <a:lnSpc>
                <a:spcPct val="100000"/>
              </a:lnSpc>
              <a:spcBef>
                <a:spcPts val="0"/>
              </a:spcBef>
              <a:spcAft>
                <a:spcPts val="0"/>
              </a:spcAft>
              <a:buNone/>
            </a:pPr>
            <a:endParaRPr sz="2400"/>
          </a:p>
          <a:p>
            <a:pPr marL="457200" lvl="0" indent="-381000" algn="l" rtl="0">
              <a:lnSpc>
                <a:spcPct val="100000"/>
              </a:lnSpc>
              <a:spcBef>
                <a:spcPts val="0"/>
              </a:spcBef>
              <a:spcAft>
                <a:spcPts val="0"/>
              </a:spcAft>
              <a:buSzPts val="2400"/>
              <a:buChar char="•"/>
            </a:pPr>
            <a:r>
              <a:rPr lang="en-US" sz="2400"/>
              <a:t>Where might schools close due to snow?</a:t>
            </a:r>
            <a:endParaRPr sz="2400"/>
          </a:p>
          <a:p>
            <a:pPr marL="0" lvl="0" indent="0" algn="l" rtl="0">
              <a:spcBef>
                <a:spcPts val="800"/>
              </a:spcBef>
              <a:spcAft>
                <a:spcPts val="0"/>
              </a:spcAft>
              <a:buNone/>
            </a:pPr>
            <a:endParaRPr sz="2400"/>
          </a:p>
        </p:txBody>
      </p:sp>
      <p:pic>
        <p:nvPicPr>
          <p:cNvPr id="2108" name="Google Shape;2108;p224"/>
          <p:cNvPicPr preferRelativeResize="0"/>
          <p:nvPr/>
        </p:nvPicPr>
        <p:blipFill>
          <a:blip r:embed="rId3">
            <a:alphaModFix/>
          </a:blip>
          <a:stretch>
            <a:fillRect/>
          </a:stretch>
        </p:blipFill>
        <p:spPr>
          <a:xfrm>
            <a:off x="76200" y="-67250"/>
            <a:ext cx="5715000" cy="1428750"/>
          </a:xfrm>
          <a:prstGeom prst="rect">
            <a:avLst/>
          </a:prstGeom>
          <a:noFill/>
          <a:ln>
            <a:noFill/>
          </a:ln>
        </p:spPr>
      </p:pic>
      <p:sp>
        <p:nvSpPr>
          <p:cNvPr id="2109" name="Google Shape;2109;p224"/>
          <p:cNvSpPr txBox="1">
            <a:spLocks noGrp="1"/>
          </p:cNvSpPr>
          <p:nvPr>
            <p:ph type="ftr" idx="11"/>
          </p:nvPr>
        </p:nvSpPr>
        <p:spPr>
          <a:xfrm>
            <a:off x="685800" y="6356350"/>
            <a:ext cx="5029200" cy="3651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a:t>© 2019 University Corporation for Atmospheric Research. All Rights Reserved </a:t>
            </a:r>
            <a:endParaRPr/>
          </a:p>
        </p:txBody>
      </p:sp>
      <p:pic>
        <p:nvPicPr>
          <p:cNvPr id="2110" name="Google Shape;2110;p224"/>
          <p:cNvPicPr preferRelativeResize="0"/>
          <p:nvPr/>
        </p:nvPicPr>
        <p:blipFill>
          <a:blip r:embed="rId4">
            <a:alphaModFix/>
          </a:blip>
          <a:stretch>
            <a:fillRect/>
          </a:stretch>
        </p:blipFill>
        <p:spPr>
          <a:xfrm>
            <a:off x="9763575" y="573250"/>
            <a:ext cx="1855674" cy="1873226"/>
          </a:xfrm>
          <a:prstGeom prst="rect">
            <a:avLst/>
          </a:prstGeom>
          <a:noFill/>
          <a:ln>
            <a:noFill/>
          </a:ln>
        </p:spPr>
      </p:pic>
      <p:sp>
        <p:nvSpPr>
          <p:cNvPr id="2111" name="Google Shape;2111;p224"/>
          <p:cNvSpPr txBox="1"/>
          <p:nvPr/>
        </p:nvSpPr>
        <p:spPr>
          <a:xfrm>
            <a:off x="8217850" y="-67250"/>
            <a:ext cx="3401400" cy="640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sz="3000">
                <a:solidFill>
                  <a:schemeClr val="dk1"/>
                </a:solidFill>
                <a:latin typeface="Open Sans"/>
                <a:ea typeface="Open Sans"/>
                <a:cs typeface="Open Sans"/>
                <a:sym typeface="Open Sans"/>
              </a:rPr>
              <a:t>Find someone who...</a:t>
            </a:r>
            <a:endParaRPr>
              <a:latin typeface="Open Sans"/>
              <a:ea typeface="Open Sans"/>
              <a:cs typeface="Open Sans"/>
              <a:sym typeface="Open San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07">
                                            <p:txEl>
                                              <p:pRg st="0" end="0"/>
                                            </p:txEl>
                                          </p:spTgt>
                                        </p:tgtEl>
                                        <p:attrNameLst>
                                          <p:attrName>style.visibility</p:attrName>
                                        </p:attrNameLst>
                                      </p:cBhvr>
                                      <p:to>
                                        <p:strVal val="visible"/>
                                      </p:to>
                                    </p:set>
                                    <p:animEffect transition="in" filter="fade">
                                      <p:cBhvr>
                                        <p:cTn id="7" dur="1000"/>
                                        <p:tgtEl>
                                          <p:spTgt spid="210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107">
                                            <p:txEl>
                                              <p:pRg st="1" end="1"/>
                                            </p:txEl>
                                          </p:spTgt>
                                        </p:tgtEl>
                                        <p:attrNameLst>
                                          <p:attrName>style.visibility</p:attrName>
                                        </p:attrNameLst>
                                      </p:cBhvr>
                                      <p:to>
                                        <p:strVal val="visible"/>
                                      </p:to>
                                    </p:set>
                                    <p:animEffect transition="in" filter="fade">
                                      <p:cBhvr>
                                        <p:cTn id="12" dur="1000"/>
                                        <p:tgtEl>
                                          <p:spTgt spid="210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107">
                                            <p:txEl>
                                              <p:pRg st="2" end="2"/>
                                            </p:txEl>
                                          </p:spTgt>
                                        </p:tgtEl>
                                        <p:attrNameLst>
                                          <p:attrName>style.visibility</p:attrName>
                                        </p:attrNameLst>
                                      </p:cBhvr>
                                      <p:to>
                                        <p:strVal val="visible"/>
                                      </p:to>
                                    </p:set>
                                    <p:animEffect transition="in" filter="fade">
                                      <p:cBhvr>
                                        <p:cTn id="17" dur="1000"/>
                                        <p:tgtEl>
                                          <p:spTgt spid="210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107">
                                            <p:txEl>
                                              <p:pRg st="3" end="3"/>
                                            </p:txEl>
                                          </p:spTgt>
                                        </p:tgtEl>
                                        <p:attrNameLst>
                                          <p:attrName>style.visibility</p:attrName>
                                        </p:attrNameLst>
                                      </p:cBhvr>
                                      <p:to>
                                        <p:strVal val="visible"/>
                                      </p:to>
                                    </p:set>
                                    <p:animEffect transition="in" filter="fade">
                                      <p:cBhvr>
                                        <p:cTn id="22" dur="1000"/>
                                        <p:tgtEl>
                                          <p:spTgt spid="210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107">
                                            <p:txEl>
                                              <p:pRg st="4" end="4"/>
                                            </p:txEl>
                                          </p:spTgt>
                                        </p:tgtEl>
                                        <p:attrNameLst>
                                          <p:attrName>style.visibility</p:attrName>
                                        </p:attrNameLst>
                                      </p:cBhvr>
                                      <p:to>
                                        <p:strVal val="visible"/>
                                      </p:to>
                                    </p:set>
                                    <p:animEffect transition="in" filter="fade">
                                      <p:cBhvr>
                                        <p:cTn id="27" dur="1000"/>
                                        <p:tgtEl>
                                          <p:spTgt spid="2107">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107">
                                            <p:txEl>
                                              <p:pRg st="5" end="5"/>
                                            </p:txEl>
                                          </p:spTgt>
                                        </p:tgtEl>
                                        <p:attrNameLst>
                                          <p:attrName>style.visibility</p:attrName>
                                        </p:attrNameLst>
                                      </p:cBhvr>
                                      <p:to>
                                        <p:strVal val="visible"/>
                                      </p:to>
                                    </p:set>
                                    <p:animEffect transition="in" filter="fade">
                                      <p:cBhvr>
                                        <p:cTn id="32" dur="1000"/>
                                        <p:tgtEl>
                                          <p:spTgt spid="2107">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107">
                                            <p:txEl>
                                              <p:pRg st="6" end="6"/>
                                            </p:txEl>
                                          </p:spTgt>
                                        </p:tgtEl>
                                        <p:attrNameLst>
                                          <p:attrName>style.visibility</p:attrName>
                                        </p:attrNameLst>
                                      </p:cBhvr>
                                      <p:to>
                                        <p:strVal val="visible"/>
                                      </p:to>
                                    </p:set>
                                    <p:animEffect transition="in" filter="fade">
                                      <p:cBhvr>
                                        <p:cTn id="37" dur="1000"/>
                                        <p:tgtEl>
                                          <p:spTgt spid="2107">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107">
                                            <p:txEl>
                                              <p:pRg st="7" end="7"/>
                                            </p:txEl>
                                          </p:spTgt>
                                        </p:tgtEl>
                                        <p:attrNameLst>
                                          <p:attrName>style.visibility</p:attrName>
                                        </p:attrNameLst>
                                      </p:cBhvr>
                                      <p:to>
                                        <p:strVal val="visible"/>
                                      </p:to>
                                    </p:set>
                                    <p:animEffect transition="in" filter="fade">
                                      <p:cBhvr>
                                        <p:cTn id="42" dur="1000"/>
                                        <p:tgtEl>
                                          <p:spTgt spid="2107">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2107">
                                            <p:txEl>
                                              <p:pRg st="8" end="8"/>
                                            </p:txEl>
                                          </p:spTgt>
                                        </p:tgtEl>
                                        <p:attrNameLst>
                                          <p:attrName>style.visibility</p:attrName>
                                        </p:attrNameLst>
                                      </p:cBhvr>
                                      <p:to>
                                        <p:strVal val="visible"/>
                                      </p:to>
                                    </p:set>
                                    <p:animEffect transition="in" filter="fade">
                                      <p:cBhvr>
                                        <p:cTn id="47" dur="1000"/>
                                        <p:tgtEl>
                                          <p:spTgt spid="2107">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2107">
                                            <p:txEl>
                                              <p:pRg st="9" end="9"/>
                                            </p:txEl>
                                          </p:spTgt>
                                        </p:tgtEl>
                                        <p:attrNameLst>
                                          <p:attrName>style.visibility</p:attrName>
                                        </p:attrNameLst>
                                      </p:cBhvr>
                                      <p:to>
                                        <p:strVal val="visible"/>
                                      </p:to>
                                    </p:set>
                                    <p:animEffect transition="in" filter="fade">
                                      <p:cBhvr>
                                        <p:cTn id="52" dur="1000"/>
                                        <p:tgtEl>
                                          <p:spTgt spid="2107">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Shape 2115"/>
        <p:cNvGrpSpPr/>
        <p:nvPr/>
      </p:nvGrpSpPr>
      <p:grpSpPr>
        <a:xfrm>
          <a:off x="0" y="0"/>
          <a:ext cx="0" cy="0"/>
          <a:chOff x="0" y="0"/>
          <a:chExt cx="0" cy="0"/>
        </a:xfrm>
      </p:grpSpPr>
      <p:sp>
        <p:nvSpPr>
          <p:cNvPr id="2116" name="Google Shape;2116;p225"/>
          <p:cNvSpPr txBox="1">
            <a:spLocks noGrp="1"/>
          </p:cNvSpPr>
          <p:nvPr>
            <p:ph type="ftr" idx="11"/>
          </p:nvPr>
        </p:nvSpPr>
        <p:spPr>
          <a:xfrm>
            <a:off x="152400" y="6356350"/>
            <a:ext cx="5029200" cy="3651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a:t>© 2019 University Corporation for Atmospheric Research. All Rights Reserved </a:t>
            </a:r>
            <a:endParaRPr/>
          </a:p>
        </p:txBody>
      </p:sp>
      <p:sp>
        <p:nvSpPr>
          <p:cNvPr id="2117" name="Google Shape;2117;p225"/>
          <p:cNvSpPr txBox="1">
            <a:spLocks noGrp="1"/>
          </p:cNvSpPr>
          <p:nvPr>
            <p:ph type="body" idx="4294967295"/>
          </p:nvPr>
        </p:nvSpPr>
        <p:spPr>
          <a:xfrm>
            <a:off x="9012525" y="2017950"/>
            <a:ext cx="2776500" cy="3429300"/>
          </a:xfrm>
          <a:prstGeom prst="rect">
            <a:avLst/>
          </a:prstGeom>
          <a:noFill/>
          <a:ln>
            <a:noFill/>
          </a:ln>
        </p:spPr>
        <p:txBody>
          <a:bodyPr spcFirstLastPara="1" wrap="square" lIns="91425" tIns="45700" rIns="91425" bIns="45700" anchor="t" anchorCtr="0">
            <a:noAutofit/>
          </a:bodyPr>
          <a:lstStyle/>
          <a:p>
            <a:pPr marL="457200" lvl="0" indent="-381000" algn="l" rtl="0">
              <a:lnSpc>
                <a:spcPct val="100000"/>
              </a:lnSpc>
              <a:spcBef>
                <a:spcPts val="0"/>
              </a:spcBef>
              <a:spcAft>
                <a:spcPts val="0"/>
              </a:spcAft>
              <a:buSzPts val="2400"/>
              <a:buChar char="•"/>
            </a:pPr>
            <a:r>
              <a:rPr lang="en-US" sz="2400" b="1"/>
              <a:t>Where will students have a snow day on February 24, 2017</a:t>
            </a:r>
            <a:endParaRPr sz="2400" b="1"/>
          </a:p>
        </p:txBody>
      </p:sp>
      <p:pic>
        <p:nvPicPr>
          <p:cNvPr id="2118" name="Google Shape;2118;p225"/>
          <p:cNvPicPr preferRelativeResize="0"/>
          <p:nvPr/>
        </p:nvPicPr>
        <p:blipFill rotWithShape="1">
          <a:blip r:embed="rId3">
            <a:alphaModFix/>
          </a:blip>
          <a:srcRect r="-3082" b="14821"/>
          <a:stretch/>
        </p:blipFill>
        <p:spPr>
          <a:xfrm>
            <a:off x="152400" y="152400"/>
            <a:ext cx="4748900" cy="981025"/>
          </a:xfrm>
          <a:prstGeom prst="rect">
            <a:avLst/>
          </a:prstGeom>
          <a:noFill/>
          <a:ln>
            <a:noFill/>
          </a:ln>
        </p:spPr>
      </p:pic>
      <p:pic>
        <p:nvPicPr>
          <p:cNvPr id="2119" name="Google Shape;2119;p225"/>
          <p:cNvPicPr preferRelativeResize="0"/>
          <p:nvPr/>
        </p:nvPicPr>
        <p:blipFill>
          <a:blip r:embed="rId4">
            <a:alphaModFix/>
          </a:blip>
          <a:stretch>
            <a:fillRect/>
          </a:stretch>
        </p:blipFill>
        <p:spPr>
          <a:xfrm>
            <a:off x="152401" y="232075"/>
            <a:ext cx="9984301" cy="5784250"/>
          </a:xfrm>
          <a:prstGeom prst="rect">
            <a:avLst/>
          </a:prstGeom>
          <a:noFill/>
          <a:ln>
            <a:noFill/>
          </a:ln>
        </p:spPr>
      </p:pic>
      <p:sp>
        <p:nvSpPr>
          <p:cNvPr id="2120" name="Google Shape;2120;p225"/>
          <p:cNvSpPr txBox="1"/>
          <p:nvPr/>
        </p:nvSpPr>
        <p:spPr>
          <a:xfrm>
            <a:off x="0" y="0"/>
            <a:ext cx="3000000" cy="3000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17">
                                            <p:txEl>
                                              <p:pRg st="0" end="0"/>
                                            </p:txEl>
                                          </p:spTgt>
                                        </p:tgtEl>
                                        <p:attrNameLst>
                                          <p:attrName>style.visibility</p:attrName>
                                        </p:attrNameLst>
                                      </p:cBhvr>
                                      <p:to>
                                        <p:strVal val="visible"/>
                                      </p:to>
                                    </p:set>
                                    <p:animEffect transition="in" filter="fade">
                                      <p:cBhvr>
                                        <p:cTn id="7" dur="1000"/>
                                        <p:tgtEl>
                                          <p:spTgt spid="211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Shape 2124"/>
        <p:cNvGrpSpPr/>
        <p:nvPr/>
      </p:nvGrpSpPr>
      <p:grpSpPr>
        <a:xfrm>
          <a:off x="0" y="0"/>
          <a:ext cx="0" cy="0"/>
          <a:chOff x="0" y="0"/>
          <a:chExt cx="0" cy="0"/>
        </a:xfrm>
      </p:grpSpPr>
      <p:sp>
        <p:nvSpPr>
          <p:cNvPr id="2125" name="Google Shape;2125;p226"/>
          <p:cNvSpPr txBox="1">
            <a:spLocks noGrp="1"/>
          </p:cNvSpPr>
          <p:nvPr>
            <p:ph type="ftr" idx="11"/>
          </p:nvPr>
        </p:nvSpPr>
        <p:spPr>
          <a:xfrm>
            <a:off x="152400" y="6356350"/>
            <a:ext cx="5029200" cy="3651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a:t>© 2019 University Corporation for Atmospheric Research. All Rights Reserved </a:t>
            </a:r>
            <a:endParaRPr/>
          </a:p>
        </p:txBody>
      </p:sp>
      <p:sp>
        <p:nvSpPr>
          <p:cNvPr id="2126" name="Google Shape;2126;p226"/>
          <p:cNvSpPr txBox="1">
            <a:spLocks noGrp="1"/>
          </p:cNvSpPr>
          <p:nvPr>
            <p:ph type="body" idx="4294967295"/>
          </p:nvPr>
        </p:nvSpPr>
        <p:spPr>
          <a:xfrm>
            <a:off x="9012525" y="2017950"/>
            <a:ext cx="2776500" cy="3429300"/>
          </a:xfrm>
          <a:prstGeom prst="rect">
            <a:avLst/>
          </a:prstGeom>
          <a:noFill/>
          <a:ln>
            <a:noFill/>
          </a:ln>
        </p:spPr>
        <p:txBody>
          <a:bodyPr spcFirstLastPara="1" wrap="square" lIns="91425" tIns="45700" rIns="91425" bIns="45700" anchor="t" anchorCtr="0">
            <a:noAutofit/>
          </a:bodyPr>
          <a:lstStyle/>
          <a:p>
            <a:pPr marL="457200" lvl="0" indent="-381000" algn="l" rtl="0">
              <a:lnSpc>
                <a:spcPct val="100000"/>
              </a:lnSpc>
              <a:spcBef>
                <a:spcPts val="0"/>
              </a:spcBef>
              <a:spcAft>
                <a:spcPts val="0"/>
              </a:spcAft>
              <a:buSzPts val="2400"/>
              <a:buChar char="•"/>
            </a:pPr>
            <a:r>
              <a:rPr lang="en-US" sz="2400" b="1"/>
              <a:t>Where will students have a snow day on February 24, 2017</a:t>
            </a:r>
            <a:endParaRPr sz="2400" b="1"/>
          </a:p>
        </p:txBody>
      </p:sp>
      <p:sp>
        <p:nvSpPr>
          <p:cNvPr id="2127" name="Google Shape;2127;p226"/>
          <p:cNvSpPr txBox="1">
            <a:spLocks noGrp="1"/>
          </p:cNvSpPr>
          <p:nvPr>
            <p:ph type="ftr" idx="11"/>
          </p:nvPr>
        </p:nvSpPr>
        <p:spPr>
          <a:xfrm>
            <a:off x="4759500" y="6051550"/>
            <a:ext cx="3150000" cy="2676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b="1"/>
              <a:t>SNOW ON FEB 23</a:t>
            </a:r>
            <a:endParaRPr b="1"/>
          </a:p>
        </p:txBody>
      </p:sp>
      <p:pic>
        <p:nvPicPr>
          <p:cNvPr id="2128" name="Google Shape;2128;p226"/>
          <p:cNvPicPr preferRelativeResize="0"/>
          <p:nvPr/>
        </p:nvPicPr>
        <p:blipFill rotWithShape="1">
          <a:blip r:embed="rId3">
            <a:alphaModFix/>
          </a:blip>
          <a:srcRect r="-3082" b="14821"/>
          <a:stretch/>
        </p:blipFill>
        <p:spPr>
          <a:xfrm>
            <a:off x="152400" y="152400"/>
            <a:ext cx="4748900" cy="981025"/>
          </a:xfrm>
          <a:prstGeom prst="rect">
            <a:avLst/>
          </a:prstGeom>
          <a:noFill/>
          <a:ln>
            <a:noFill/>
          </a:ln>
        </p:spPr>
      </p:pic>
      <p:pic>
        <p:nvPicPr>
          <p:cNvPr id="2129" name="Google Shape;2129;p226"/>
          <p:cNvPicPr preferRelativeResize="0"/>
          <p:nvPr/>
        </p:nvPicPr>
        <p:blipFill>
          <a:blip r:embed="rId4">
            <a:alphaModFix/>
          </a:blip>
          <a:stretch>
            <a:fillRect/>
          </a:stretch>
        </p:blipFill>
        <p:spPr>
          <a:xfrm>
            <a:off x="847726" y="267300"/>
            <a:ext cx="9984301" cy="5784250"/>
          </a:xfrm>
          <a:prstGeom prst="rect">
            <a:avLst/>
          </a:prstGeom>
          <a:noFill/>
          <a:ln>
            <a:noFill/>
          </a:ln>
        </p:spPr>
      </p:pic>
      <p:sp>
        <p:nvSpPr>
          <p:cNvPr id="2130" name="Google Shape;2130;p226"/>
          <p:cNvSpPr/>
          <p:nvPr/>
        </p:nvSpPr>
        <p:spPr>
          <a:xfrm>
            <a:off x="4928800" y="3426450"/>
            <a:ext cx="212100" cy="197100"/>
          </a:xfrm>
          <a:prstGeom prst="ellipse">
            <a:avLst/>
          </a:prstGeom>
          <a:solidFill>
            <a:srgbClr val="6D9EEB"/>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1" name="Google Shape;2131;p226"/>
          <p:cNvSpPr txBox="1"/>
          <p:nvPr/>
        </p:nvSpPr>
        <p:spPr>
          <a:xfrm>
            <a:off x="0" y="0"/>
            <a:ext cx="3000000" cy="3000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132" name="Google Shape;2132;p226"/>
          <p:cNvSpPr/>
          <p:nvPr/>
        </p:nvSpPr>
        <p:spPr>
          <a:xfrm>
            <a:off x="3702438" y="3505474"/>
            <a:ext cx="212100" cy="197100"/>
          </a:xfrm>
          <a:prstGeom prst="ellipse">
            <a:avLst/>
          </a:prstGeom>
          <a:solidFill>
            <a:srgbClr val="6D9EEB"/>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3" name="Google Shape;2133;p226"/>
          <p:cNvSpPr/>
          <p:nvPr/>
        </p:nvSpPr>
        <p:spPr>
          <a:xfrm>
            <a:off x="5090550" y="3426450"/>
            <a:ext cx="212100" cy="197100"/>
          </a:xfrm>
          <a:prstGeom prst="ellipse">
            <a:avLst/>
          </a:prstGeom>
          <a:solidFill>
            <a:srgbClr val="6D9EEB"/>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4" name="Google Shape;2134;p226"/>
          <p:cNvSpPr/>
          <p:nvPr/>
        </p:nvSpPr>
        <p:spPr>
          <a:xfrm>
            <a:off x="4189100" y="3646338"/>
            <a:ext cx="212100" cy="197100"/>
          </a:xfrm>
          <a:prstGeom prst="ellipse">
            <a:avLst/>
          </a:prstGeom>
          <a:solidFill>
            <a:srgbClr val="6D9EEB"/>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5" name="Google Shape;2135;p226"/>
          <p:cNvSpPr/>
          <p:nvPr/>
        </p:nvSpPr>
        <p:spPr>
          <a:xfrm>
            <a:off x="4458350" y="3778875"/>
            <a:ext cx="212100" cy="197100"/>
          </a:xfrm>
          <a:prstGeom prst="ellipse">
            <a:avLst/>
          </a:prstGeom>
          <a:solidFill>
            <a:srgbClr val="6D9EEB"/>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6" name="Google Shape;2136;p226"/>
          <p:cNvSpPr/>
          <p:nvPr/>
        </p:nvSpPr>
        <p:spPr>
          <a:xfrm>
            <a:off x="4298000" y="3401900"/>
            <a:ext cx="212100" cy="197100"/>
          </a:xfrm>
          <a:prstGeom prst="ellipse">
            <a:avLst/>
          </a:prstGeom>
          <a:solidFill>
            <a:srgbClr val="6D9EEB"/>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7" name="Google Shape;2137;p226"/>
          <p:cNvSpPr/>
          <p:nvPr/>
        </p:nvSpPr>
        <p:spPr>
          <a:xfrm>
            <a:off x="4613300" y="6086800"/>
            <a:ext cx="212100" cy="197100"/>
          </a:xfrm>
          <a:prstGeom prst="ellipse">
            <a:avLst/>
          </a:prstGeom>
          <a:solidFill>
            <a:srgbClr val="6D9EEB"/>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26">
                                            <p:txEl>
                                              <p:pRg st="0" end="0"/>
                                            </p:txEl>
                                          </p:spTgt>
                                        </p:tgtEl>
                                        <p:attrNameLst>
                                          <p:attrName>style.visibility</p:attrName>
                                        </p:attrNameLst>
                                      </p:cBhvr>
                                      <p:to>
                                        <p:strVal val="visible"/>
                                      </p:to>
                                    </p:set>
                                    <p:animEffect transition="in" filter="fade">
                                      <p:cBhvr>
                                        <p:cTn id="7" dur="1000"/>
                                        <p:tgtEl>
                                          <p:spTgt spid="212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743"/>
        <p:cNvGrpSpPr/>
        <p:nvPr/>
      </p:nvGrpSpPr>
      <p:grpSpPr>
        <a:xfrm>
          <a:off x="0" y="0"/>
          <a:ext cx="0" cy="0"/>
          <a:chOff x="0" y="0"/>
          <a:chExt cx="0" cy="0"/>
        </a:xfrm>
      </p:grpSpPr>
      <p:sp>
        <p:nvSpPr>
          <p:cNvPr id="744" name="Google Shape;744;p92"/>
          <p:cNvSpPr txBox="1">
            <a:spLocks noGrp="1"/>
          </p:cNvSpPr>
          <p:nvPr>
            <p:ph type="title"/>
          </p:nvPr>
        </p:nvSpPr>
        <p:spPr>
          <a:xfrm>
            <a:off x="2145400" y="136525"/>
            <a:ext cx="9284700" cy="13257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595857"/>
              </a:buClr>
              <a:buSzPts val="2800"/>
              <a:buFont typeface="Arial"/>
              <a:buNone/>
            </a:pPr>
            <a:r>
              <a:rPr lang="en-US" sz="3600">
                <a:latin typeface="Raleway"/>
                <a:ea typeface="Raleway"/>
                <a:cs typeface="Raleway"/>
                <a:sym typeface="Raleway"/>
              </a:rPr>
              <a:t>An Unexpected Storm</a:t>
            </a:r>
            <a:endParaRPr sz="3600"/>
          </a:p>
        </p:txBody>
      </p:sp>
      <p:sp>
        <p:nvSpPr>
          <p:cNvPr id="745" name="Google Shape;745;p92"/>
          <p:cNvSpPr txBox="1">
            <a:spLocks noGrp="1"/>
          </p:cNvSpPr>
          <p:nvPr>
            <p:ph type="body" idx="1"/>
          </p:nvPr>
        </p:nvSpPr>
        <p:spPr>
          <a:xfrm>
            <a:off x="2374000" y="1192525"/>
            <a:ext cx="9440400" cy="6153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2700" b="1">
                <a:solidFill>
                  <a:srgbClr val="0070C0"/>
                </a:solidFill>
              </a:rPr>
              <a:t>STEP 3:</a:t>
            </a:r>
            <a:r>
              <a:rPr lang="en-US" sz="2700" b="1">
                <a:solidFill>
                  <a:schemeClr val="dk1"/>
                </a:solidFill>
              </a:rPr>
              <a:t> </a:t>
            </a:r>
            <a:r>
              <a:rPr lang="en-US" sz="2700" b="1"/>
              <a:t>Represent what you know about storms</a:t>
            </a:r>
            <a:endParaRPr sz="2700" b="1"/>
          </a:p>
          <a:p>
            <a:pPr marL="0" lvl="0" indent="0" algn="l" rtl="0">
              <a:spcBef>
                <a:spcPts val="0"/>
              </a:spcBef>
              <a:spcAft>
                <a:spcPts val="0"/>
              </a:spcAft>
              <a:buClr>
                <a:srgbClr val="595857"/>
              </a:buClr>
              <a:buSzPts val="2800"/>
              <a:buFont typeface="Arial"/>
              <a:buNone/>
            </a:pPr>
            <a:endParaRPr sz="2700" b="1">
              <a:solidFill>
                <a:schemeClr val="dk1"/>
              </a:solidFill>
            </a:endParaRPr>
          </a:p>
        </p:txBody>
      </p:sp>
      <p:sp>
        <p:nvSpPr>
          <p:cNvPr id="746" name="Google Shape;746;p92"/>
          <p:cNvSpPr txBox="1">
            <a:spLocks noGrp="1"/>
          </p:cNvSpPr>
          <p:nvPr>
            <p:ph type="ftr" idx="11"/>
          </p:nvPr>
        </p:nvSpPr>
        <p:spPr>
          <a:xfrm>
            <a:off x="850900" y="6356350"/>
            <a:ext cx="5029200" cy="3651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a:t>© 2019 University Corporation for Atmospheric Research. All Rights Reserved </a:t>
            </a:r>
            <a:endParaRPr/>
          </a:p>
        </p:txBody>
      </p:sp>
      <p:pic>
        <p:nvPicPr>
          <p:cNvPr id="747" name="Google Shape;747;p92"/>
          <p:cNvPicPr preferRelativeResize="0"/>
          <p:nvPr/>
        </p:nvPicPr>
        <p:blipFill>
          <a:blip r:embed="rId3">
            <a:alphaModFix/>
          </a:blip>
          <a:stretch>
            <a:fillRect/>
          </a:stretch>
        </p:blipFill>
        <p:spPr>
          <a:xfrm>
            <a:off x="850900" y="472250"/>
            <a:ext cx="1218300" cy="1218300"/>
          </a:xfrm>
          <a:prstGeom prst="rect">
            <a:avLst/>
          </a:prstGeom>
          <a:noFill/>
          <a:ln>
            <a:noFill/>
          </a:ln>
        </p:spPr>
      </p:pic>
      <p:pic>
        <p:nvPicPr>
          <p:cNvPr id="748" name="Google Shape;748;p92"/>
          <p:cNvPicPr preferRelativeResize="0"/>
          <p:nvPr/>
        </p:nvPicPr>
        <p:blipFill>
          <a:blip r:embed="rId4">
            <a:alphaModFix/>
          </a:blip>
          <a:stretch>
            <a:fillRect/>
          </a:stretch>
        </p:blipFill>
        <p:spPr>
          <a:xfrm>
            <a:off x="967900" y="2065575"/>
            <a:ext cx="7327425" cy="4119750"/>
          </a:xfrm>
          <a:prstGeom prst="rect">
            <a:avLst/>
          </a:prstGeom>
          <a:noFill/>
          <a:ln>
            <a:noFill/>
          </a:ln>
          <a:effectLst>
            <a:outerShdw blurRad="57150" dist="19050" dir="5400000" algn="bl" rotWithShape="0">
              <a:srgbClr val="000000">
                <a:alpha val="50000"/>
              </a:srgbClr>
            </a:outerShdw>
          </a:effectLst>
        </p:spPr>
      </p:pic>
      <p:sp>
        <p:nvSpPr>
          <p:cNvPr id="749" name="Google Shape;749;p92"/>
          <p:cNvSpPr txBox="1">
            <a:spLocks noGrp="1"/>
          </p:cNvSpPr>
          <p:nvPr>
            <p:ph type="body" idx="1"/>
          </p:nvPr>
        </p:nvSpPr>
        <p:spPr>
          <a:xfrm>
            <a:off x="8585900" y="3179425"/>
            <a:ext cx="3129300" cy="13257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None/>
            </a:pPr>
            <a:r>
              <a:rPr lang="en-US" i="1"/>
              <a:t>What caused the rain in the Colorado storm?</a:t>
            </a:r>
            <a:endParaRPr i="1"/>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Shape 2142"/>
        <p:cNvGrpSpPr/>
        <p:nvPr/>
      </p:nvGrpSpPr>
      <p:grpSpPr>
        <a:xfrm>
          <a:off x="0" y="0"/>
          <a:ext cx="0" cy="0"/>
          <a:chOff x="0" y="0"/>
          <a:chExt cx="0" cy="0"/>
        </a:xfrm>
      </p:grpSpPr>
      <p:sp>
        <p:nvSpPr>
          <p:cNvPr id="2143" name="Google Shape;2143;p227"/>
          <p:cNvSpPr txBox="1">
            <a:spLocks noGrp="1"/>
          </p:cNvSpPr>
          <p:nvPr>
            <p:ph type="title"/>
          </p:nvPr>
        </p:nvSpPr>
        <p:spPr>
          <a:xfrm>
            <a:off x="838200" y="365125"/>
            <a:ext cx="105156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a:t>Step 4: Warning Map  </a:t>
            </a:r>
            <a:endParaRPr/>
          </a:p>
        </p:txBody>
      </p:sp>
      <p:sp>
        <p:nvSpPr>
          <p:cNvPr id="2144" name="Google Shape;2144;p227"/>
          <p:cNvSpPr txBox="1">
            <a:spLocks noGrp="1"/>
          </p:cNvSpPr>
          <p:nvPr>
            <p:ph type="body" idx="1"/>
          </p:nvPr>
        </p:nvSpPr>
        <p:spPr>
          <a:xfrm>
            <a:off x="838200" y="2791275"/>
            <a:ext cx="4114800" cy="3385500"/>
          </a:xfrm>
          <a:prstGeom prst="rect">
            <a:avLst/>
          </a:prstGeom>
        </p:spPr>
        <p:txBody>
          <a:bodyPr spcFirstLastPara="1" wrap="square" lIns="91425" tIns="45700" rIns="91425" bIns="45700" anchor="t" anchorCtr="0">
            <a:noAutofit/>
          </a:bodyPr>
          <a:lstStyle/>
          <a:p>
            <a:pPr marL="342900" lvl="0" indent="-368300" algn="l" rtl="0">
              <a:spcBef>
                <a:spcPts val="0"/>
              </a:spcBef>
              <a:spcAft>
                <a:spcPts val="0"/>
              </a:spcAft>
              <a:buSzPts val="2800"/>
              <a:buChar char="•"/>
            </a:pPr>
            <a:r>
              <a:rPr lang="en-US">
                <a:latin typeface="Raleway SemiBold"/>
                <a:ea typeface="Raleway SemiBold"/>
                <a:cs typeface="Raleway SemiBold"/>
                <a:sym typeface="Raleway SemiBold"/>
              </a:rPr>
              <a:t>Where will it snow on February 24?</a:t>
            </a:r>
            <a:endParaRPr/>
          </a:p>
          <a:p>
            <a:pPr marL="342900" lvl="0" indent="-190500" algn="l" rtl="0">
              <a:spcBef>
                <a:spcPts val="750"/>
              </a:spcBef>
              <a:spcAft>
                <a:spcPts val="0"/>
              </a:spcAft>
              <a:buClr>
                <a:srgbClr val="595857"/>
              </a:buClr>
              <a:buSzPts val="2400"/>
              <a:buFont typeface="Arial"/>
              <a:buNone/>
            </a:pPr>
            <a:endParaRPr>
              <a:latin typeface="Raleway SemiBold"/>
              <a:ea typeface="Raleway SemiBold"/>
              <a:cs typeface="Raleway SemiBold"/>
              <a:sym typeface="Raleway SemiBold"/>
            </a:endParaRPr>
          </a:p>
          <a:p>
            <a:pPr marL="0" lvl="0" indent="0" algn="l" rtl="0">
              <a:spcBef>
                <a:spcPts val="750"/>
              </a:spcBef>
              <a:spcAft>
                <a:spcPts val="0"/>
              </a:spcAft>
              <a:buNone/>
            </a:pPr>
            <a:endParaRPr/>
          </a:p>
        </p:txBody>
      </p:sp>
      <p:pic>
        <p:nvPicPr>
          <p:cNvPr id="2145" name="Google Shape;2145;p227"/>
          <p:cNvPicPr preferRelativeResize="0"/>
          <p:nvPr/>
        </p:nvPicPr>
        <p:blipFill rotWithShape="1">
          <a:blip r:embed="rId3">
            <a:alphaModFix/>
          </a:blip>
          <a:srcRect/>
          <a:stretch/>
        </p:blipFill>
        <p:spPr>
          <a:xfrm>
            <a:off x="4873125" y="1475375"/>
            <a:ext cx="7052175" cy="4701450"/>
          </a:xfrm>
          <a:prstGeom prst="rect">
            <a:avLst/>
          </a:prstGeom>
          <a:noFill/>
          <a:ln>
            <a:noFill/>
          </a:ln>
        </p:spPr>
      </p:pic>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Shape 2149"/>
        <p:cNvGrpSpPr/>
        <p:nvPr/>
      </p:nvGrpSpPr>
      <p:grpSpPr>
        <a:xfrm>
          <a:off x="0" y="0"/>
          <a:ext cx="0" cy="0"/>
          <a:chOff x="0" y="0"/>
          <a:chExt cx="0" cy="0"/>
        </a:xfrm>
      </p:grpSpPr>
      <p:sp>
        <p:nvSpPr>
          <p:cNvPr id="2150" name="Google Shape;2150;p228"/>
          <p:cNvSpPr txBox="1">
            <a:spLocks noGrp="1"/>
          </p:cNvSpPr>
          <p:nvPr>
            <p:ph type="body" idx="1"/>
          </p:nvPr>
        </p:nvSpPr>
        <p:spPr>
          <a:xfrm>
            <a:off x="838200" y="2334813"/>
            <a:ext cx="10515600" cy="38421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None/>
            </a:pPr>
            <a:endParaRPr sz="2400"/>
          </a:p>
          <a:p>
            <a:pPr marL="0" lvl="0" indent="0" algn="ctr" rtl="0">
              <a:lnSpc>
                <a:spcPct val="100000"/>
              </a:lnSpc>
              <a:spcBef>
                <a:spcPts val="0"/>
              </a:spcBef>
              <a:spcAft>
                <a:spcPts val="0"/>
              </a:spcAft>
              <a:buNone/>
            </a:pPr>
            <a:r>
              <a:rPr lang="en-US" sz="2400"/>
              <a:t>How can we use what we have learned about weather?</a:t>
            </a:r>
            <a:endParaRPr sz="2400"/>
          </a:p>
          <a:p>
            <a:pPr marL="457200" lvl="0" indent="0" algn="ctr" rtl="0">
              <a:lnSpc>
                <a:spcPct val="100000"/>
              </a:lnSpc>
              <a:spcBef>
                <a:spcPts val="0"/>
              </a:spcBef>
              <a:spcAft>
                <a:spcPts val="0"/>
              </a:spcAft>
              <a:buNone/>
            </a:pPr>
            <a:endParaRPr sz="2400"/>
          </a:p>
          <a:p>
            <a:pPr marL="457200" lvl="0" indent="0" algn="ctr" rtl="0">
              <a:lnSpc>
                <a:spcPct val="100000"/>
              </a:lnSpc>
              <a:spcBef>
                <a:spcPts val="0"/>
              </a:spcBef>
              <a:spcAft>
                <a:spcPts val="0"/>
              </a:spcAft>
              <a:buNone/>
            </a:pPr>
            <a:endParaRPr sz="2400"/>
          </a:p>
          <a:p>
            <a:pPr marL="457200" lvl="0" indent="0" algn="ctr" rtl="0">
              <a:lnSpc>
                <a:spcPct val="100000"/>
              </a:lnSpc>
              <a:spcBef>
                <a:spcPts val="0"/>
              </a:spcBef>
              <a:spcAft>
                <a:spcPts val="0"/>
              </a:spcAft>
              <a:buNone/>
            </a:pPr>
            <a:r>
              <a:rPr lang="en-US" sz="2400" i="1"/>
              <a:t>How can you make this relevant for your students?</a:t>
            </a:r>
            <a:endParaRPr sz="2400" i="1"/>
          </a:p>
          <a:p>
            <a:pPr marL="457200" lvl="0" indent="0" algn="l" rtl="0">
              <a:lnSpc>
                <a:spcPct val="100000"/>
              </a:lnSpc>
              <a:spcBef>
                <a:spcPts val="0"/>
              </a:spcBef>
              <a:spcAft>
                <a:spcPts val="0"/>
              </a:spcAft>
              <a:buNone/>
            </a:pPr>
            <a:endParaRPr sz="2400"/>
          </a:p>
          <a:p>
            <a:pPr marL="0" lvl="0" indent="0" algn="l" rtl="0">
              <a:spcBef>
                <a:spcPts val="800"/>
              </a:spcBef>
              <a:spcAft>
                <a:spcPts val="0"/>
              </a:spcAft>
              <a:buNone/>
            </a:pPr>
            <a:endParaRPr sz="2400"/>
          </a:p>
        </p:txBody>
      </p:sp>
      <p:sp>
        <p:nvSpPr>
          <p:cNvPr id="2151" name="Google Shape;2151;p228"/>
          <p:cNvSpPr txBox="1">
            <a:spLocks noGrp="1"/>
          </p:cNvSpPr>
          <p:nvPr>
            <p:ph type="title"/>
          </p:nvPr>
        </p:nvSpPr>
        <p:spPr>
          <a:xfrm>
            <a:off x="838200" y="365125"/>
            <a:ext cx="10515600" cy="13257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a:t>Wrap up GLOBE Weather</a:t>
            </a:r>
            <a:endParaRPr/>
          </a:p>
        </p:txBody>
      </p:sp>
      <p:pic>
        <p:nvPicPr>
          <p:cNvPr id="2152" name="Google Shape;2152;p228"/>
          <p:cNvPicPr preferRelativeResize="0"/>
          <p:nvPr/>
        </p:nvPicPr>
        <p:blipFill>
          <a:blip r:embed="rId3">
            <a:alphaModFix/>
          </a:blip>
          <a:stretch>
            <a:fillRect/>
          </a:stretch>
        </p:blipFill>
        <p:spPr>
          <a:xfrm>
            <a:off x="0" y="-238875"/>
            <a:ext cx="2533701" cy="2533701"/>
          </a:xfrm>
          <a:prstGeom prst="rect">
            <a:avLst/>
          </a:prstGeom>
          <a:noFill/>
          <a:ln>
            <a:noFill/>
          </a:ln>
        </p:spPr>
      </p:pic>
      <p:pic>
        <p:nvPicPr>
          <p:cNvPr id="2153" name="Google Shape;2153;p228"/>
          <p:cNvPicPr preferRelativeResize="0"/>
          <p:nvPr/>
        </p:nvPicPr>
        <p:blipFill>
          <a:blip r:embed="rId4">
            <a:alphaModFix amt="94000"/>
          </a:blip>
          <a:stretch>
            <a:fillRect/>
          </a:stretch>
        </p:blipFill>
        <p:spPr>
          <a:xfrm>
            <a:off x="-157375" y="598725"/>
            <a:ext cx="2905049" cy="1936725"/>
          </a:xfrm>
          <a:prstGeom prst="rect">
            <a:avLst/>
          </a:prstGeom>
          <a:noFill/>
          <a:ln>
            <a:noFill/>
          </a:ln>
        </p:spPr>
      </p:pic>
      <p:sp>
        <p:nvSpPr>
          <p:cNvPr id="2154" name="Google Shape;2154;p228"/>
          <p:cNvSpPr txBox="1">
            <a:spLocks noGrp="1"/>
          </p:cNvSpPr>
          <p:nvPr>
            <p:ph type="ftr" idx="11"/>
          </p:nvPr>
        </p:nvSpPr>
        <p:spPr>
          <a:xfrm>
            <a:off x="914400" y="6356350"/>
            <a:ext cx="5029200" cy="3651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a:t>© 2019 University Corporation for Atmospheric Research. All Rights Reserved </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50">
                                            <p:txEl>
                                              <p:pRg st="0" end="0"/>
                                            </p:txEl>
                                          </p:spTgt>
                                        </p:tgtEl>
                                        <p:attrNameLst>
                                          <p:attrName>style.visibility</p:attrName>
                                        </p:attrNameLst>
                                      </p:cBhvr>
                                      <p:to>
                                        <p:strVal val="visible"/>
                                      </p:to>
                                    </p:set>
                                    <p:animEffect transition="in" filter="fade">
                                      <p:cBhvr>
                                        <p:cTn id="7" dur="1000"/>
                                        <p:tgtEl>
                                          <p:spTgt spid="215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150">
                                            <p:txEl>
                                              <p:pRg st="1" end="1"/>
                                            </p:txEl>
                                          </p:spTgt>
                                        </p:tgtEl>
                                        <p:attrNameLst>
                                          <p:attrName>style.visibility</p:attrName>
                                        </p:attrNameLst>
                                      </p:cBhvr>
                                      <p:to>
                                        <p:strVal val="visible"/>
                                      </p:to>
                                    </p:set>
                                    <p:animEffect transition="in" filter="fade">
                                      <p:cBhvr>
                                        <p:cTn id="12" dur="1000"/>
                                        <p:tgtEl>
                                          <p:spTgt spid="215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150">
                                            <p:txEl>
                                              <p:pRg st="2" end="2"/>
                                            </p:txEl>
                                          </p:spTgt>
                                        </p:tgtEl>
                                        <p:attrNameLst>
                                          <p:attrName>style.visibility</p:attrName>
                                        </p:attrNameLst>
                                      </p:cBhvr>
                                      <p:to>
                                        <p:strVal val="visible"/>
                                      </p:to>
                                    </p:set>
                                    <p:animEffect transition="in" filter="fade">
                                      <p:cBhvr>
                                        <p:cTn id="17" dur="1000"/>
                                        <p:tgtEl>
                                          <p:spTgt spid="2150">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150">
                                            <p:txEl>
                                              <p:pRg st="3" end="3"/>
                                            </p:txEl>
                                          </p:spTgt>
                                        </p:tgtEl>
                                        <p:attrNameLst>
                                          <p:attrName>style.visibility</p:attrName>
                                        </p:attrNameLst>
                                      </p:cBhvr>
                                      <p:to>
                                        <p:strVal val="visible"/>
                                      </p:to>
                                    </p:set>
                                    <p:animEffect transition="in" filter="fade">
                                      <p:cBhvr>
                                        <p:cTn id="22" dur="1000"/>
                                        <p:tgtEl>
                                          <p:spTgt spid="2150">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150">
                                            <p:txEl>
                                              <p:pRg st="4" end="4"/>
                                            </p:txEl>
                                          </p:spTgt>
                                        </p:tgtEl>
                                        <p:attrNameLst>
                                          <p:attrName>style.visibility</p:attrName>
                                        </p:attrNameLst>
                                      </p:cBhvr>
                                      <p:to>
                                        <p:strVal val="visible"/>
                                      </p:to>
                                    </p:set>
                                    <p:animEffect transition="in" filter="fade">
                                      <p:cBhvr>
                                        <p:cTn id="27" dur="1000"/>
                                        <p:tgtEl>
                                          <p:spTgt spid="2150">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150">
                                            <p:txEl>
                                              <p:pRg st="5" end="5"/>
                                            </p:txEl>
                                          </p:spTgt>
                                        </p:tgtEl>
                                        <p:attrNameLst>
                                          <p:attrName>style.visibility</p:attrName>
                                        </p:attrNameLst>
                                      </p:cBhvr>
                                      <p:to>
                                        <p:strVal val="visible"/>
                                      </p:to>
                                    </p:set>
                                    <p:animEffect transition="in" filter="fade">
                                      <p:cBhvr>
                                        <p:cTn id="32" dur="1000"/>
                                        <p:tgtEl>
                                          <p:spTgt spid="2150">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150">
                                            <p:txEl>
                                              <p:pRg st="6" end="6"/>
                                            </p:txEl>
                                          </p:spTgt>
                                        </p:tgtEl>
                                        <p:attrNameLst>
                                          <p:attrName>style.visibility</p:attrName>
                                        </p:attrNameLst>
                                      </p:cBhvr>
                                      <p:to>
                                        <p:strVal val="visible"/>
                                      </p:to>
                                    </p:set>
                                    <p:animEffect transition="in" filter="fade">
                                      <p:cBhvr>
                                        <p:cTn id="37" dur="1000"/>
                                        <p:tgtEl>
                                          <p:spTgt spid="2150">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Shape 2158"/>
        <p:cNvGrpSpPr/>
        <p:nvPr/>
      </p:nvGrpSpPr>
      <p:grpSpPr>
        <a:xfrm>
          <a:off x="0" y="0"/>
          <a:ext cx="0" cy="0"/>
          <a:chOff x="0" y="0"/>
          <a:chExt cx="0" cy="0"/>
        </a:xfrm>
      </p:grpSpPr>
      <p:sp>
        <p:nvSpPr>
          <p:cNvPr id="2159" name="Google Shape;2159;p229"/>
          <p:cNvSpPr txBox="1">
            <a:spLocks noGrp="1"/>
          </p:cNvSpPr>
          <p:nvPr>
            <p:ph type="title"/>
          </p:nvPr>
        </p:nvSpPr>
        <p:spPr>
          <a:xfrm>
            <a:off x="1231900" y="381000"/>
            <a:ext cx="8558700" cy="1803900"/>
          </a:xfrm>
          <a:prstGeom prst="rect">
            <a:avLst/>
          </a:prstGeom>
          <a:noFill/>
          <a:ln>
            <a:noFill/>
          </a:ln>
        </p:spPr>
        <p:txBody>
          <a:bodyPr spcFirstLastPara="1" wrap="square" lIns="91425" tIns="45700" rIns="91425" bIns="45700" anchor="ctr" anchorCtr="0">
            <a:noAutofit/>
          </a:bodyPr>
          <a:lstStyle/>
          <a:p>
            <a:pPr marL="0" lvl="0" indent="0" algn="l" rtl="0">
              <a:spcBef>
                <a:spcPts val="800"/>
              </a:spcBef>
              <a:spcAft>
                <a:spcPts val="0"/>
              </a:spcAft>
              <a:buClr>
                <a:schemeClr val="dk1"/>
              </a:buClr>
              <a:buSzPts val="1100"/>
              <a:buFont typeface="Arial"/>
              <a:buNone/>
            </a:pPr>
            <a:r>
              <a:rPr lang="en-US"/>
              <a:t>GLOBE Certification</a:t>
            </a:r>
            <a:endParaRPr/>
          </a:p>
        </p:txBody>
      </p:sp>
      <p:sp>
        <p:nvSpPr>
          <p:cNvPr id="2160" name="Google Shape;2160;p229"/>
          <p:cNvSpPr txBox="1">
            <a:spLocks noGrp="1"/>
          </p:cNvSpPr>
          <p:nvPr>
            <p:ph type="ftr" idx="11"/>
          </p:nvPr>
        </p:nvSpPr>
        <p:spPr>
          <a:xfrm>
            <a:off x="850900" y="6356350"/>
            <a:ext cx="5029200" cy="3651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a:t>© 2019 University Corporation for Atmospheric Research. All Rights Reserved </a:t>
            </a:r>
            <a:endParaRPr/>
          </a:p>
        </p:txBody>
      </p:sp>
      <p:pic>
        <p:nvPicPr>
          <p:cNvPr id="2161" name="Google Shape;2161;p229"/>
          <p:cNvPicPr preferRelativeResize="0"/>
          <p:nvPr/>
        </p:nvPicPr>
        <p:blipFill>
          <a:blip r:embed="rId3">
            <a:alphaModFix/>
          </a:blip>
          <a:stretch>
            <a:fillRect/>
          </a:stretch>
        </p:blipFill>
        <p:spPr>
          <a:xfrm>
            <a:off x="3207775" y="2090200"/>
            <a:ext cx="5171325" cy="4133150"/>
          </a:xfrm>
          <a:prstGeom prst="rect">
            <a:avLst/>
          </a:prstGeom>
          <a:noFill/>
          <a:ln>
            <a:noFill/>
          </a:ln>
        </p:spPr>
      </p:pic>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Shape 2166"/>
        <p:cNvGrpSpPr/>
        <p:nvPr/>
      </p:nvGrpSpPr>
      <p:grpSpPr>
        <a:xfrm>
          <a:off x="0" y="0"/>
          <a:ext cx="0" cy="0"/>
          <a:chOff x="0" y="0"/>
          <a:chExt cx="0" cy="0"/>
        </a:xfrm>
      </p:grpSpPr>
      <p:pic>
        <p:nvPicPr>
          <p:cNvPr id="2167" name="Google Shape;2167;p230"/>
          <p:cNvPicPr preferRelativeResize="0"/>
          <p:nvPr/>
        </p:nvPicPr>
        <p:blipFill>
          <a:blip r:embed="rId3">
            <a:alphaModFix/>
          </a:blip>
          <a:stretch>
            <a:fillRect/>
          </a:stretch>
        </p:blipFill>
        <p:spPr>
          <a:xfrm>
            <a:off x="3551025" y="-533400"/>
            <a:ext cx="8793376" cy="5862251"/>
          </a:xfrm>
          <a:prstGeom prst="rect">
            <a:avLst/>
          </a:prstGeom>
          <a:noFill/>
          <a:ln>
            <a:noFill/>
          </a:ln>
        </p:spPr>
      </p:pic>
      <p:sp>
        <p:nvSpPr>
          <p:cNvPr id="2168" name="Google Shape;2168;p230"/>
          <p:cNvSpPr txBox="1">
            <a:spLocks noGrp="1"/>
          </p:cNvSpPr>
          <p:nvPr>
            <p:ph type="title"/>
          </p:nvPr>
        </p:nvSpPr>
        <p:spPr>
          <a:xfrm>
            <a:off x="776925" y="2270125"/>
            <a:ext cx="8166900" cy="52185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a:t>How do I find more </a:t>
            </a:r>
            <a:endParaRPr/>
          </a:p>
          <a:p>
            <a:pPr marL="0" lvl="0" indent="0" algn="l" rtl="0">
              <a:spcBef>
                <a:spcPts val="0"/>
              </a:spcBef>
              <a:spcAft>
                <a:spcPts val="0"/>
              </a:spcAft>
              <a:buNone/>
            </a:pPr>
            <a:r>
              <a:rPr lang="en-US"/>
              <a:t>GLOBE Weather resources?</a:t>
            </a:r>
            <a:endParaRPr/>
          </a:p>
        </p:txBody>
      </p:sp>
      <p:pic>
        <p:nvPicPr>
          <p:cNvPr id="2169" name="Google Shape;2169;p230"/>
          <p:cNvPicPr preferRelativeResize="0"/>
          <p:nvPr/>
        </p:nvPicPr>
        <p:blipFill>
          <a:blip r:embed="rId4">
            <a:alphaModFix/>
          </a:blip>
          <a:stretch>
            <a:fillRect/>
          </a:stretch>
        </p:blipFill>
        <p:spPr>
          <a:xfrm>
            <a:off x="1143000" y="381000"/>
            <a:ext cx="4759400" cy="3966174"/>
          </a:xfrm>
          <a:prstGeom prst="rect">
            <a:avLst/>
          </a:prstGeom>
          <a:noFill/>
          <a:ln>
            <a:noFill/>
          </a:ln>
        </p:spPr>
      </p:pic>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Shape 2173"/>
        <p:cNvGrpSpPr/>
        <p:nvPr/>
      </p:nvGrpSpPr>
      <p:grpSpPr>
        <a:xfrm>
          <a:off x="0" y="0"/>
          <a:ext cx="0" cy="0"/>
          <a:chOff x="0" y="0"/>
          <a:chExt cx="0" cy="0"/>
        </a:xfrm>
      </p:grpSpPr>
      <p:sp>
        <p:nvSpPr>
          <p:cNvPr id="2174" name="Google Shape;2174;p231"/>
          <p:cNvSpPr txBox="1"/>
          <p:nvPr/>
        </p:nvSpPr>
        <p:spPr>
          <a:xfrm>
            <a:off x="526200" y="6235425"/>
            <a:ext cx="6117600" cy="365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100">
                <a:solidFill>
                  <a:srgbClr val="888888"/>
                </a:solidFill>
                <a:latin typeface="Open Sans"/>
                <a:ea typeface="Open Sans"/>
                <a:cs typeface="Open Sans"/>
                <a:sym typeface="Open Sans"/>
              </a:rPr>
              <a:t>© 2019 University Corporation for Atmospheric Research. All Rights Reserved </a:t>
            </a:r>
            <a:endParaRPr sz="1100">
              <a:solidFill>
                <a:srgbClr val="888888"/>
              </a:solidFill>
              <a:latin typeface="Open Sans"/>
              <a:ea typeface="Open Sans"/>
              <a:cs typeface="Open Sans"/>
              <a:sym typeface="Open Sans"/>
            </a:endParaRPr>
          </a:p>
        </p:txBody>
      </p:sp>
      <p:pic>
        <p:nvPicPr>
          <p:cNvPr id="2175" name="Google Shape;2175;p231"/>
          <p:cNvPicPr preferRelativeResize="0"/>
          <p:nvPr/>
        </p:nvPicPr>
        <p:blipFill>
          <a:blip r:embed="rId3">
            <a:alphaModFix/>
          </a:blip>
          <a:stretch>
            <a:fillRect/>
          </a:stretch>
        </p:blipFill>
        <p:spPr>
          <a:xfrm>
            <a:off x="1908933" y="493600"/>
            <a:ext cx="8366902" cy="5587500"/>
          </a:xfrm>
          <a:prstGeom prst="rect">
            <a:avLst/>
          </a:prstGeom>
          <a:noFill/>
          <a:ln>
            <a:noFill/>
          </a:ln>
          <a:effectLst>
            <a:outerShdw blurRad="57150" dist="19050" dir="5400000" algn="bl" rotWithShape="0">
              <a:srgbClr val="000000">
                <a:alpha val="50000"/>
              </a:srgbClr>
            </a:outerShdw>
          </a:effectLst>
        </p:spPr>
      </p:pic>
      <p:sp>
        <p:nvSpPr>
          <p:cNvPr id="2176" name="Google Shape;2176;p231"/>
          <p:cNvSpPr/>
          <p:nvPr/>
        </p:nvSpPr>
        <p:spPr>
          <a:xfrm>
            <a:off x="1626000" y="4689233"/>
            <a:ext cx="4673100" cy="800400"/>
          </a:xfrm>
          <a:prstGeom prst="ellipse">
            <a:avLst/>
          </a:prstGeom>
          <a:noFill/>
          <a:ln w="76200" cap="flat" cmpd="sng">
            <a:solidFill>
              <a:schemeClr val="accent6"/>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176"/>
                                        </p:tgtEl>
                                        <p:attrNameLst>
                                          <p:attrName>style.visibility</p:attrName>
                                        </p:attrNameLst>
                                      </p:cBhvr>
                                      <p:to>
                                        <p:strVal val="visible"/>
                                      </p:to>
                                    </p:set>
                                    <p:anim calcmode="lin" valueType="num">
                                      <p:cBhvr additive="base">
                                        <p:cTn id="7" dur="1000"/>
                                        <p:tgtEl>
                                          <p:spTgt spid="217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Shape 2180"/>
        <p:cNvGrpSpPr/>
        <p:nvPr/>
      </p:nvGrpSpPr>
      <p:grpSpPr>
        <a:xfrm>
          <a:off x="0" y="0"/>
          <a:ext cx="0" cy="0"/>
          <a:chOff x="0" y="0"/>
          <a:chExt cx="0" cy="0"/>
        </a:xfrm>
      </p:grpSpPr>
      <p:sp>
        <p:nvSpPr>
          <p:cNvPr id="2181" name="Google Shape;2181;p232"/>
          <p:cNvSpPr txBox="1">
            <a:spLocks noGrp="1"/>
          </p:cNvSpPr>
          <p:nvPr>
            <p:ph type="title"/>
          </p:nvPr>
        </p:nvSpPr>
        <p:spPr>
          <a:xfrm>
            <a:off x="4870033" y="365133"/>
            <a:ext cx="64836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sz="3200" u="sng">
                <a:solidFill>
                  <a:schemeClr val="hlink"/>
                </a:solidFill>
                <a:latin typeface="Montserrat SemiBold"/>
                <a:ea typeface="Montserrat SemiBold"/>
                <a:cs typeface="Montserrat SemiBold"/>
                <a:sym typeface="Montserrat SemiBold"/>
                <a:hlinkClick r:id="rId3"/>
              </a:rPr>
              <a:t>globeweathercurriculum.org</a:t>
            </a:r>
            <a:endParaRPr sz="3200">
              <a:latin typeface="Montserrat SemiBold"/>
              <a:ea typeface="Montserrat SemiBold"/>
              <a:cs typeface="Montserrat SemiBold"/>
              <a:sym typeface="Montserrat SemiBold"/>
            </a:endParaRPr>
          </a:p>
        </p:txBody>
      </p:sp>
      <p:pic>
        <p:nvPicPr>
          <p:cNvPr id="2182" name="Google Shape;2182;p232"/>
          <p:cNvPicPr preferRelativeResize="0"/>
          <p:nvPr/>
        </p:nvPicPr>
        <p:blipFill rotWithShape="1">
          <a:blip r:embed="rId4">
            <a:alphaModFix/>
          </a:blip>
          <a:srcRect l="35954" t="9783" r="37094" b="8616"/>
          <a:stretch/>
        </p:blipFill>
        <p:spPr>
          <a:xfrm>
            <a:off x="465300" y="288717"/>
            <a:ext cx="3829435" cy="6280568"/>
          </a:xfrm>
          <a:prstGeom prst="rect">
            <a:avLst/>
          </a:prstGeom>
          <a:noFill/>
          <a:ln>
            <a:noFill/>
          </a:ln>
        </p:spPr>
      </p:pic>
      <p:sp>
        <p:nvSpPr>
          <p:cNvPr id="2183" name="Google Shape;2183;p232"/>
          <p:cNvSpPr/>
          <p:nvPr/>
        </p:nvSpPr>
        <p:spPr>
          <a:xfrm>
            <a:off x="606368" y="4769670"/>
            <a:ext cx="1154700" cy="350700"/>
          </a:xfrm>
          <a:prstGeom prst="ellipse">
            <a:avLst/>
          </a:prstGeom>
          <a:noFill/>
          <a:ln w="38100" cap="flat" cmpd="sng">
            <a:solidFill>
              <a:schemeClr val="accent6"/>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184" name="Google Shape;2184;p232"/>
          <p:cNvSpPr/>
          <p:nvPr/>
        </p:nvSpPr>
        <p:spPr>
          <a:xfrm>
            <a:off x="1290740" y="2000740"/>
            <a:ext cx="1154700" cy="2354100"/>
          </a:xfrm>
          <a:prstGeom prst="ellipse">
            <a:avLst/>
          </a:prstGeom>
          <a:noFill/>
          <a:ln w="38100" cap="flat" cmpd="sng">
            <a:solidFill>
              <a:schemeClr val="accent6"/>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185" name="Google Shape;2185;p232"/>
          <p:cNvSpPr/>
          <p:nvPr/>
        </p:nvSpPr>
        <p:spPr>
          <a:xfrm rot="6744909">
            <a:off x="3273963" y="844014"/>
            <a:ext cx="988160" cy="329817"/>
          </a:xfrm>
          <a:prstGeom prst="leftArrow">
            <a:avLst>
              <a:gd name="adj1" fmla="val 50000"/>
              <a:gd name="adj2" fmla="val 50000"/>
            </a:avLst>
          </a:prstGeom>
          <a:solidFill>
            <a:srgbClr val="FFFF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pic>
        <p:nvPicPr>
          <p:cNvPr id="2186" name="Google Shape;2186;p232"/>
          <p:cNvPicPr preferRelativeResize="0"/>
          <p:nvPr/>
        </p:nvPicPr>
        <p:blipFill rotWithShape="1">
          <a:blip r:embed="rId5">
            <a:alphaModFix/>
          </a:blip>
          <a:srcRect l="31446" t="10036" r="32520" b="5901"/>
          <a:stretch/>
        </p:blipFill>
        <p:spPr>
          <a:xfrm>
            <a:off x="5726267" y="187133"/>
            <a:ext cx="5118034" cy="6467666"/>
          </a:xfrm>
          <a:prstGeom prst="rect">
            <a:avLst/>
          </a:prstGeom>
          <a:noFill/>
          <a:ln>
            <a:noFill/>
          </a:ln>
        </p:spPr>
      </p:pic>
      <p:sp>
        <p:nvSpPr>
          <p:cNvPr id="2187" name="Google Shape;2187;p232"/>
          <p:cNvSpPr txBox="1">
            <a:spLocks noGrp="1"/>
          </p:cNvSpPr>
          <p:nvPr>
            <p:ph type="body" idx="1"/>
          </p:nvPr>
        </p:nvSpPr>
        <p:spPr>
          <a:xfrm>
            <a:off x="4870233" y="1825633"/>
            <a:ext cx="6483600" cy="4351200"/>
          </a:xfrm>
          <a:prstGeom prst="rect">
            <a:avLst/>
          </a:prstGeom>
        </p:spPr>
        <p:txBody>
          <a:bodyPr spcFirstLastPara="1" wrap="square" lIns="91425" tIns="45700" rIns="91425" bIns="45700" anchor="t" anchorCtr="0">
            <a:noAutofit/>
          </a:bodyPr>
          <a:lstStyle/>
          <a:p>
            <a:pPr marL="0" lvl="0" indent="0" algn="l" rtl="0">
              <a:spcBef>
                <a:spcPts val="1100"/>
              </a:spcBef>
              <a:spcAft>
                <a:spcPts val="0"/>
              </a:spcAft>
              <a:buNone/>
            </a:pPr>
            <a:r>
              <a:rPr lang="en-US"/>
              <a:t>GLOBE Weather Home page</a:t>
            </a:r>
            <a:endParaRPr/>
          </a:p>
          <a:p>
            <a:pPr marL="609600" lvl="0" indent="-425450" algn="l" rtl="0">
              <a:lnSpc>
                <a:spcPct val="115000"/>
              </a:lnSpc>
              <a:spcBef>
                <a:spcPts val="1100"/>
              </a:spcBef>
              <a:spcAft>
                <a:spcPts val="0"/>
              </a:spcAft>
              <a:buSzPts val="1900"/>
              <a:buChar char="•"/>
            </a:pPr>
            <a:r>
              <a:rPr lang="en-US"/>
              <a:t>Overview of curriculum</a:t>
            </a:r>
            <a:endParaRPr/>
          </a:p>
          <a:p>
            <a:pPr marL="609600" lvl="0" indent="-425450" algn="l" rtl="0">
              <a:lnSpc>
                <a:spcPct val="115000"/>
              </a:lnSpc>
              <a:spcBef>
                <a:spcPts val="0"/>
              </a:spcBef>
              <a:spcAft>
                <a:spcPts val="0"/>
              </a:spcAft>
              <a:buSzPts val="1900"/>
              <a:buChar char="•"/>
            </a:pPr>
            <a:r>
              <a:rPr lang="en-US"/>
              <a:t>Testimonials</a:t>
            </a:r>
            <a:endParaRPr/>
          </a:p>
          <a:p>
            <a:pPr marL="609600" lvl="0" indent="-425450" algn="l" rtl="0">
              <a:lnSpc>
                <a:spcPct val="115000"/>
              </a:lnSpc>
              <a:spcBef>
                <a:spcPts val="0"/>
              </a:spcBef>
              <a:spcAft>
                <a:spcPts val="0"/>
              </a:spcAft>
              <a:buSzPts val="1900"/>
              <a:buChar char="•"/>
            </a:pPr>
            <a:r>
              <a:rPr lang="en-US"/>
              <a:t>Download the entire curriculum as one PDF</a:t>
            </a:r>
            <a:endParaRPr/>
          </a:p>
          <a:p>
            <a:pPr marL="609600" lvl="0" indent="-425450" algn="l" rtl="0">
              <a:lnSpc>
                <a:spcPct val="115000"/>
              </a:lnSpc>
              <a:spcBef>
                <a:spcPts val="0"/>
              </a:spcBef>
              <a:spcAft>
                <a:spcPts val="0"/>
              </a:spcAft>
              <a:buSzPts val="1900"/>
              <a:buChar char="•"/>
            </a:pPr>
            <a:r>
              <a:rPr lang="en-US"/>
              <a:t>Table of Contents</a:t>
            </a:r>
            <a:endParaRPr/>
          </a:p>
        </p:txBody>
      </p:sp>
      <p:sp>
        <p:nvSpPr>
          <p:cNvPr id="2188" name="Google Shape;2188;p232"/>
          <p:cNvSpPr/>
          <p:nvPr/>
        </p:nvSpPr>
        <p:spPr>
          <a:xfrm rot="-1838678">
            <a:off x="1788258" y="3716241"/>
            <a:ext cx="3362488" cy="256224"/>
          </a:xfrm>
          <a:prstGeom prst="leftArrow">
            <a:avLst>
              <a:gd name="adj1" fmla="val 50000"/>
              <a:gd name="adj2" fmla="val 50000"/>
            </a:avLst>
          </a:pr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189" name="Google Shape;2189;p232"/>
          <p:cNvSpPr/>
          <p:nvPr/>
        </p:nvSpPr>
        <p:spPr>
          <a:xfrm rot="-1838947">
            <a:off x="1977885" y="4508052"/>
            <a:ext cx="3185497" cy="256224"/>
          </a:xfrm>
          <a:prstGeom prst="leftArrow">
            <a:avLst>
              <a:gd name="adj1" fmla="val 50000"/>
              <a:gd name="adj2" fmla="val 50000"/>
            </a:avLst>
          </a:pr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8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2188"/>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18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184"/>
                                        </p:tgtEl>
                                        <p:attrNameLst>
                                          <p:attrName>style.visibility</p:attrName>
                                        </p:attrNameLst>
                                      </p:cBhvr>
                                      <p:to>
                                        <p:strVal val="visible"/>
                                      </p:to>
                                    </p:set>
                                  </p:childTnLst>
                                </p:cTn>
                              </p:par>
                              <p:par>
                                <p:cTn id="19" presetID="1" presetClass="exit" presetSubtype="0" fill="hold" nodeType="withEffect">
                                  <p:stCondLst>
                                    <p:cond delay="0"/>
                                  </p:stCondLst>
                                  <p:childTnLst>
                                    <p:set>
                                      <p:cBhvr>
                                        <p:cTn id="20" dur="1" fill="hold">
                                          <p:stCondLst>
                                            <p:cond delay="0"/>
                                          </p:stCondLst>
                                        </p:cTn>
                                        <p:tgtEl>
                                          <p:spTgt spid="2189"/>
                                        </p:tgtEl>
                                        <p:attrNameLst>
                                          <p:attrName>style.visibility</p:attrName>
                                        </p:attrNameLst>
                                      </p:cBhvr>
                                      <p:to>
                                        <p:strVal val="hidden"/>
                                      </p:to>
                                    </p:set>
                                  </p:childTnLst>
                                </p:cTn>
                              </p:par>
                              <p:par>
                                <p:cTn id="21" presetID="1" presetClass="entr" presetSubtype="0" fill="hold" nodeType="withEffect">
                                  <p:stCondLst>
                                    <p:cond delay="0"/>
                                  </p:stCondLst>
                                  <p:childTnLst>
                                    <p:set>
                                      <p:cBhvr>
                                        <p:cTn id="22" dur="1" fill="hold">
                                          <p:stCondLst>
                                            <p:cond delay="0"/>
                                          </p:stCondLst>
                                        </p:cTn>
                                        <p:tgtEl>
                                          <p:spTgt spid="2185"/>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18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2" presetClass="entr" presetSubtype="2" fill="hold" nodeType="clickEffect">
                                  <p:stCondLst>
                                    <p:cond delay="0"/>
                                  </p:stCondLst>
                                  <p:childTnLst>
                                    <p:set>
                                      <p:cBhvr>
                                        <p:cTn id="28" dur="1" fill="hold">
                                          <p:stCondLst>
                                            <p:cond delay="0"/>
                                          </p:stCondLst>
                                        </p:cTn>
                                        <p:tgtEl>
                                          <p:spTgt spid="2186"/>
                                        </p:tgtEl>
                                        <p:attrNameLst>
                                          <p:attrName>style.visibility</p:attrName>
                                        </p:attrNameLst>
                                      </p:cBhvr>
                                      <p:to>
                                        <p:strVal val="visible"/>
                                      </p:to>
                                    </p:set>
                                    <p:anim calcmode="lin" valueType="num">
                                      <p:cBhvr additive="base">
                                        <p:cTn id="29" dur="1000"/>
                                        <p:tgtEl>
                                          <p:spTgt spid="2186"/>
                                        </p:tgtEl>
                                        <p:attrNameLst>
                                          <p:attrName>ppt_x</p:attrName>
                                        </p:attrNameLst>
                                      </p:cBhvr>
                                      <p:tavLst>
                                        <p:tav tm="0">
                                          <p:val>
                                            <p:strVal val="#ppt_x+1"/>
                                          </p:val>
                                        </p:tav>
                                        <p:tav tm="100000">
                                          <p:val>
                                            <p:strVal val="#ppt_x"/>
                                          </p:val>
                                        </p:tav>
                                      </p:tavLst>
                                    </p:anim>
                                  </p:childTnLst>
                                </p:cTn>
                              </p:par>
                              <p:par>
                                <p:cTn id="30" presetID="2" presetClass="exit" presetSubtype="2" fill="hold" nodeType="withEffect">
                                  <p:stCondLst>
                                    <p:cond delay="0"/>
                                  </p:stCondLst>
                                  <p:childTnLst>
                                    <p:anim calcmode="lin" valueType="num">
                                      <p:cBhvr additive="base">
                                        <p:cTn id="31" dur="1000"/>
                                        <p:tgtEl>
                                          <p:spTgt spid="2181"/>
                                        </p:tgtEl>
                                        <p:attrNameLst>
                                          <p:attrName>ppt_x</p:attrName>
                                        </p:attrNameLst>
                                      </p:cBhvr>
                                      <p:tavLst>
                                        <p:tav tm="0">
                                          <p:val>
                                            <p:strVal val="#ppt_x"/>
                                          </p:val>
                                        </p:tav>
                                        <p:tav tm="100000">
                                          <p:val>
                                            <p:strVal val="#ppt_x+1"/>
                                          </p:val>
                                        </p:tav>
                                      </p:tavLst>
                                    </p:anim>
                                    <p:set>
                                      <p:cBhvr>
                                        <p:cTn id="32" dur="1" fill="hold">
                                          <p:stCondLst>
                                            <p:cond delay="1000"/>
                                          </p:stCondLst>
                                        </p:cTn>
                                        <p:tgtEl>
                                          <p:spTgt spid="2181"/>
                                        </p:tgtEl>
                                        <p:attrNameLst>
                                          <p:attrName>style.visibility</p:attrName>
                                        </p:attrNameLst>
                                      </p:cBhvr>
                                      <p:to>
                                        <p:strVal val="hidden"/>
                                      </p:to>
                                    </p:set>
                                  </p:childTnLst>
                                </p:cTn>
                              </p:par>
                              <p:par>
                                <p:cTn id="33" presetID="2" presetClass="exit" presetSubtype="2" fill="hold" nodeType="withEffect">
                                  <p:stCondLst>
                                    <p:cond delay="0"/>
                                  </p:stCondLst>
                                  <p:childTnLst>
                                    <p:anim calcmode="lin" valueType="num">
                                      <p:cBhvr additive="base">
                                        <p:cTn id="34" dur="1000"/>
                                        <p:tgtEl>
                                          <p:spTgt spid="2187"/>
                                        </p:tgtEl>
                                        <p:attrNameLst>
                                          <p:attrName>ppt_x</p:attrName>
                                        </p:attrNameLst>
                                      </p:cBhvr>
                                      <p:tavLst>
                                        <p:tav tm="0">
                                          <p:val>
                                            <p:strVal val="#ppt_x"/>
                                          </p:val>
                                        </p:tav>
                                        <p:tav tm="100000">
                                          <p:val>
                                            <p:strVal val="#ppt_x+1"/>
                                          </p:val>
                                        </p:tav>
                                      </p:tavLst>
                                    </p:anim>
                                    <p:set>
                                      <p:cBhvr>
                                        <p:cTn id="35" dur="1" fill="hold">
                                          <p:stCondLst>
                                            <p:cond delay="1000"/>
                                          </p:stCondLst>
                                        </p:cTn>
                                        <p:tgtEl>
                                          <p:spTgt spid="218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Shape 2193"/>
        <p:cNvGrpSpPr/>
        <p:nvPr/>
      </p:nvGrpSpPr>
      <p:grpSpPr>
        <a:xfrm>
          <a:off x="0" y="0"/>
          <a:ext cx="0" cy="0"/>
          <a:chOff x="0" y="0"/>
          <a:chExt cx="0" cy="0"/>
        </a:xfrm>
      </p:grpSpPr>
      <p:sp>
        <p:nvSpPr>
          <p:cNvPr id="2194" name="Google Shape;2194;p233"/>
          <p:cNvSpPr txBox="1">
            <a:spLocks noGrp="1"/>
          </p:cNvSpPr>
          <p:nvPr>
            <p:ph type="title"/>
          </p:nvPr>
        </p:nvSpPr>
        <p:spPr>
          <a:xfrm>
            <a:off x="838200" y="365125"/>
            <a:ext cx="105156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endParaRPr/>
          </a:p>
        </p:txBody>
      </p:sp>
      <p:pic>
        <p:nvPicPr>
          <p:cNvPr id="2195" name="Google Shape;2195;p233"/>
          <p:cNvPicPr preferRelativeResize="0"/>
          <p:nvPr/>
        </p:nvPicPr>
        <p:blipFill rotWithShape="1">
          <a:blip r:embed="rId3">
            <a:alphaModFix/>
          </a:blip>
          <a:srcRect l="32043" t="15023" r="33096"/>
          <a:stretch/>
        </p:blipFill>
        <p:spPr>
          <a:xfrm>
            <a:off x="266133" y="365133"/>
            <a:ext cx="4802016" cy="6340467"/>
          </a:xfrm>
          <a:prstGeom prst="rect">
            <a:avLst/>
          </a:prstGeom>
          <a:noFill/>
          <a:ln>
            <a:noFill/>
          </a:ln>
        </p:spPr>
      </p:pic>
      <p:pic>
        <p:nvPicPr>
          <p:cNvPr id="2196" name="Google Shape;2196;p233"/>
          <p:cNvPicPr preferRelativeResize="0"/>
          <p:nvPr/>
        </p:nvPicPr>
        <p:blipFill rotWithShape="1">
          <a:blip r:embed="rId4">
            <a:alphaModFix/>
          </a:blip>
          <a:srcRect l="30500" t="19506" r="32791" b="-1159"/>
          <a:stretch/>
        </p:blipFill>
        <p:spPr>
          <a:xfrm>
            <a:off x="6400400" y="-93733"/>
            <a:ext cx="5819563" cy="7011833"/>
          </a:xfrm>
          <a:prstGeom prst="rect">
            <a:avLst/>
          </a:prstGeom>
          <a:noFill/>
          <a:ln>
            <a:noFill/>
          </a:ln>
        </p:spPr>
      </p:pic>
      <p:sp>
        <p:nvSpPr>
          <p:cNvPr id="2197" name="Google Shape;2197;p233"/>
          <p:cNvSpPr/>
          <p:nvPr/>
        </p:nvSpPr>
        <p:spPr>
          <a:xfrm rot="-883575">
            <a:off x="1094504" y="2602723"/>
            <a:ext cx="555859" cy="185770"/>
          </a:xfrm>
          <a:prstGeom prst="leftArrow">
            <a:avLst>
              <a:gd name="adj1" fmla="val 50000"/>
              <a:gd name="adj2" fmla="val 50000"/>
            </a:avLst>
          </a:prstGeom>
          <a:solidFill>
            <a:schemeClr val="accent6"/>
          </a:solidFill>
          <a:ln w="9525" cap="flat" cmpd="sng">
            <a:solidFill>
              <a:schemeClr val="accent6"/>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198" name="Google Shape;2198;p233"/>
          <p:cNvSpPr/>
          <p:nvPr/>
        </p:nvSpPr>
        <p:spPr>
          <a:xfrm rot="-883575">
            <a:off x="2041795" y="3102222"/>
            <a:ext cx="555859" cy="185770"/>
          </a:xfrm>
          <a:prstGeom prst="leftArrow">
            <a:avLst>
              <a:gd name="adj1" fmla="val 50000"/>
              <a:gd name="adj2" fmla="val 50000"/>
            </a:avLst>
          </a:prstGeom>
          <a:solidFill>
            <a:schemeClr val="accent6"/>
          </a:solidFill>
          <a:ln w="9525" cap="flat" cmpd="sng">
            <a:solidFill>
              <a:schemeClr val="accent6"/>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199" name="Google Shape;2199;p233"/>
          <p:cNvSpPr/>
          <p:nvPr/>
        </p:nvSpPr>
        <p:spPr>
          <a:xfrm rot="-883575">
            <a:off x="1094504" y="3603192"/>
            <a:ext cx="555859" cy="185770"/>
          </a:xfrm>
          <a:prstGeom prst="leftArrow">
            <a:avLst>
              <a:gd name="adj1" fmla="val 50000"/>
              <a:gd name="adj2" fmla="val 50000"/>
            </a:avLst>
          </a:prstGeom>
          <a:solidFill>
            <a:schemeClr val="accent6"/>
          </a:solidFill>
          <a:ln w="9525" cap="flat" cmpd="sng">
            <a:solidFill>
              <a:schemeClr val="accent6"/>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200" name="Google Shape;2200;p233"/>
          <p:cNvSpPr/>
          <p:nvPr/>
        </p:nvSpPr>
        <p:spPr>
          <a:xfrm rot="-883575">
            <a:off x="1543046" y="4132097"/>
            <a:ext cx="555859" cy="185770"/>
          </a:xfrm>
          <a:prstGeom prst="leftArrow">
            <a:avLst>
              <a:gd name="adj1" fmla="val 50000"/>
              <a:gd name="adj2" fmla="val 50000"/>
            </a:avLst>
          </a:prstGeom>
          <a:solidFill>
            <a:schemeClr val="accent6"/>
          </a:solidFill>
          <a:ln w="9525" cap="flat" cmpd="sng">
            <a:solidFill>
              <a:schemeClr val="accent6"/>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201" name="Google Shape;2201;p233"/>
          <p:cNvSpPr/>
          <p:nvPr/>
        </p:nvSpPr>
        <p:spPr>
          <a:xfrm rot="-883575">
            <a:off x="1301398" y="4661001"/>
            <a:ext cx="555859" cy="185770"/>
          </a:xfrm>
          <a:prstGeom prst="leftArrow">
            <a:avLst>
              <a:gd name="adj1" fmla="val 50000"/>
              <a:gd name="adj2" fmla="val 50000"/>
            </a:avLst>
          </a:prstGeom>
          <a:solidFill>
            <a:schemeClr val="accent6"/>
          </a:solidFill>
          <a:ln w="9525" cap="flat" cmpd="sng">
            <a:solidFill>
              <a:schemeClr val="accent6"/>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202" name="Google Shape;2202;p233"/>
          <p:cNvSpPr/>
          <p:nvPr/>
        </p:nvSpPr>
        <p:spPr>
          <a:xfrm rot="-883575">
            <a:off x="2127881" y="5393577"/>
            <a:ext cx="555859" cy="185770"/>
          </a:xfrm>
          <a:prstGeom prst="leftArrow">
            <a:avLst>
              <a:gd name="adj1" fmla="val 50000"/>
              <a:gd name="adj2" fmla="val 50000"/>
            </a:avLst>
          </a:prstGeom>
          <a:solidFill>
            <a:schemeClr val="accent6"/>
          </a:solidFill>
          <a:ln w="9525" cap="flat" cmpd="sng">
            <a:solidFill>
              <a:schemeClr val="accent6"/>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2203" name="Google Shape;2203;p233"/>
          <p:cNvSpPr txBox="1">
            <a:spLocks noGrp="1"/>
          </p:cNvSpPr>
          <p:nvPr>
            <p:ph type="body" idx="1"/>
          </p:nvPr>
        </p:nvSpPr>
        <p:spPr>
          <a:xfrm>
            <a:off x="5808067" y="888500"/>
            <a:ext cx="5890500" cy="5288400"/>
          </a:xfrm>
          <a:prstGeom prst="rect">
            <a:avLst/>
          </a:prstGeom>
        </p:spPr>
        <p:txBody>
          <a:bodyPr spcFirstLastPara="1" wrap="square" lIns="91425" tIns="45700" rIns="91425" bIns="45700" anchor="t" anchorCtr="0">
            <a:noAutofit/>
          </a:bodyPr>
          <a:lstStyle/>
          <a:p>
            <a:pPr marL="0" lvl="0" indent="0" algn="l" rtl="0">
              <a:spcBef>
                <a:spcPts val="1100"/>
              </a:spcBef>
              <a:spcAft>
                <a:spcPts val="0"/>
              </a:spcAft>
              <a:buNone/>
            </a:pPr>
            <a:r>
              <a:rPr lang="en-US"/>
              <a:t>Each section of the curriculum has its own webpage with:</a:t>
            </a:r>
            <a:endParaRPr/>
          </a:p>
          <a:p>
            <a:pPr marL="609600" lvl="0" indent="-425450" algn="l" rtl="0">
              <a:lnSpc>
                <a:spcPct val="115000"/>
              </a:lnSpc>
              <a:spcBef>
                <a:spcPts val="1100"/>
              </a:spcBef>
              <a:spcAft>
                <a:spcPts val="0"/>
              </a:spcAft>
              <a:buSzPts val="1900"/>
              <a:buChar char="•"/>
            </a:pPr>
            <a:r>
              <a:rPr lang="en-US"/>
              <a:t>Resources</a:t>
            </a:r>
            <a:endParaRPr/>
          </a:p>
          <a:p>
            <a:pPr marL="1219200" lvl="1" indent="-425450" algn="l" rtl="0">
              <a:lnSpc>
                <a:spcPct val="115000"/>
              </a:lnSpc>
              <a:spcBef>
                <a:spcPts val="0"/>
              </a:spcBef>
              <a:spcAft>
                <a:spcPts val="0"/>
              </a:spcAft>
              <a:buSzPts val="1900"/>
              <a:buChar char="•"/>
            </a:pPr>
            <a:r>
              <a:rPr lang="en-US"/>
              <a:t>Teacher Guide</a:t>
            </a:r>
            <a:endParaRPr/>
          </a:p>
          <a:p>
            <a:pPr marL="1219200" lvl="1" indent="-425450" algn="l" rtl="0">
              <a:lnSpc>
                <a:spcPct val="115000"/>
              </a:lnSpc>
              <a:spcBef>
                <a:spcPts val="0"/>
              </a:spcBef>
              <a:spcAft>
                <a:spcPts val="0"/>
              </a:spcAft>
              <a:buSzPts val="1900"/>
              <a:buChar char="•"/>
            </a:pPr>
            <a:r>
              <a:rPr lang="en-US"/>
              <a:t>All Activity Sheets for Lessons</a:t>
            </a:r>
            <a:endParaRPr/>
          </a:p>
          <a:p>
            <a:pPr marL="1219200" lvl="1" indent="-425450" algn="l" rtl="0">
              <a:lnSpc>
                <a:spcPct val="115000"/>
              </a:lnSpc>
              <a:spcBef>
                <a:spcPts val="0"/>
              </a:spcBef>
              <a:spcAft>
                <a:spcPts val="0"/>
              </a:spcAft>
              <a:buSzPts val="1900"/>
              <a:buChar char="•"/>
            </a:pPr>
            <a:r>
              <a:rPr lang="en-US"/>
              <a:t>Powerpoints</a:t>
            </a:r>
            <a:endParaRPr/>
          </a:p>
          <a:p>
            <a:pPr marL="1219200" lvl="1" indent="-425450" algn="l" rtl="0">
              <a:lnSpc>
                <a:spcPct val="115000"/>
              </a:lnSpc>
              <a:spcBef>
                <a:spcPts val="0"/>
              </a:spcBef>
              <a:spcAft>
                <a:spcPts val="0"/>
              </a:spcAft>
              <a:buSzPts val="1900"/>
              <a:buChar char="•"/>
            </a:pPr>
            <a:r>
              <a:rPr lang="en-US"/>
              <a:t>Assessments</a:t>
            </a:r>
            <a:endParaRPr/>
          </a:p>
          <a:p>
            <a:pPr marL="1219200" lvl="1" indent="-425450" algn="l" rtl="0">
              <a:lnSpc>
                <a:spcPct val="115000"/>
              </a:lnSpc>
              <a:spcBef>
                <a:spcPts val="0"/>
              </a:spcBef>
              <a:spcAft>
                <a:spcPts val="0"/>
              </a:spcAft>
              <a:buSzPts val="1900"/>
              <a:buChar char="•"/>
            </a:pPr>
            <a:r>
              <a:rPr lang="en-US"/>
              <a:t>GLOBE Connections</a:t>
            </a:r>
            <a:endParaRPr/>
          </a:p>
          <a:p>
            <a:pPr marL="609600" lvl="0" indent="-425450" algn="l" rtl="0">
              <a:lnSpc>
                <a:spcPct val="115000"/>
              </a:lnSpc>
              <a:spcBef>
                <a:spcPts val="0"/>
              </a:spcBef>
              <a:spcAft>
                <a:spcPts val="0"/>
              </a:spcAft>
              <a:buSzPts val="1900"/>
              <a:buChar char="•"/>
            </a:pPr>
            <a:r>
              <a:rPr lang="en-US"/>
              <a:t>Background Content</a:t>
            </a:r>
            <a:endParaRPr/>
          </a:p>
          <a:p>
            <a:pPr marL="609600" lvl="0" indent="-425450" algn="l" rtl="0">
              <a:lnSpc>
                <a:spcPct val="115000"/>
              </a:lnSpc>
              <a:spcBef>
                <a:spcPts val="0"/>
              </a:spcBef>
              <a:spcAft>
                <a:spcPts val="0"/>
              </a:spcAft>
              <a:buSzPts val="1900"/>
              <a:buChar char="•"/>
            </a:pPr>
            <a:r>
              <a:rPr lang="en-US"/>
              <a:t>Lesson Resources</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9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2197"/>
                                        </p:tgtEl>
                                        <p:attrNameLst>
                                          <p:attrName>style.visibility</p:attrName>
                                        </p:attrNameLst>
                                      </p:cBhvr>
                                      <p:to>
                                        <p:strVal val="hidden"/>
                                      </p:to>
                                    </p:set>
                                  </p:childTnLst>
                                </p:cTn>
                              </p:par>
                              <p:par>
                                <p:cTn id="11" presetID="1" presetClass="entr" presetSubtype="0" fill="hold" nodeType="withEffect">
                                  <p:stCondLst>
                                    <p:cond delay="0"/>
                                  </p:stCondLst>
                                  <p:childTnLst>
                                    <p:set>
                                      <p:cBhvr>
                                        <p:cTn id="12" dur="1" fill="hold">
                                          <p:stCondLst>
                                            <p:cond delay="0"/>
                                          </p:stCondLst>
                                        </p:cTn>
                                        <p:tgtEl>
                                          <p:spTgt spid="219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nodeType="clickEffect">
                                  <p:stCondLst>
                                    <p:cond delay="0"/>
                                  </p:stCondLst>
                                  <p:childTnLst>
                                    <p:set>
                                      <p:cBhvr>
                                        <p:cTn id="16" dur="1" fill="hold">
                                          <p:stCondLst>
                                            <p:cond delay="0"/>
                                          </p:stCondLst>
                                        </p:cTn>
                                        <p:tgtEl>
                                          <p:spTgt spid="2198"/>
                                        </p:tgtEl>
                                        <p:attrNameLst>
                                          <p:attrName>style.visibility</p:attrName>
                                        </p:attrNameLst>
                                      </p:cBhvr>
                                      <p:to>
                                        <p:strVal val="hidden"/>
                                      </p:to>
                                    </p:set>
                                  </p:childTnLst>
                                </p:cTn>
                              </p:par>
                              <p:par>
                                <p:cTn id="17" presetID="1" presetClass="entr" presetSubtype="0" fill="hold" nodeType="withEffect">
                                  <p:stCondLst>
                                    <p:cond delay="0"/>
                                  </p:stCondLst>
                                  <p:childTnLst>
                                    <p:set>
                                      <p:cBhvr>
                                        <p:cTn id="18" dur="1" fill="hold">
                                          <p:stCondLst>
                                            <p:cond delay="0"/>
                                          </p:stCondLst>
                                        </p:cTn>
                                        <p:tgtEl>
                                          <p:spTgt spid="219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nodeType="clickEffect">
                                  <p:stCondLst>
                                    <p:cond delay="0"/>
                                  </p:stCondLst>
                                  <p:childTnLst>
                                    <p:set>
                                      <p:cBhvr>
                                        <p:cTn id="22" dur="1" fill="hold">
                                          <p:stCondLst>
                                            <p:cond delay="0"/>
                                          </p:stCondLst>
                                        </p:cTn>
                                        <p:tgtEl>
                                          <p:spTgt spid="2199"/>
                                        </p:tgtEl>
                                        <p:attrNameLst>
                                          <p:attrName>style.visibility</p:attrName>
                                        </p:attrNameLst>
                                      </p:cBhvr>
                                      <p:to>
                                        <p:strVal val="hidden"/>
                                      </p:to>
                                    </p:set>
                                  </p:childTnLst>
                                </p:cTn>
                              </p:par>
                              <p:par>
                                <p:cTn id="23" presetID="1" presetClass="entr" presetSubtype="0" fill="hold" nodeType="withEffect">
                                  <p:stCondLst>
                                    <p:cond delay="0"/>
                                  </p:stCondLst>
                                  <p:childTnLst>
                                    <p:set>
                                      <p:cBhvr>
                                        <p:cTn id="24" dur="1" fill="hold">
                                          <p:stCondLst>
                                            <p:cond delay="0"/>
                                          </p:stCondLst>
                                        </p:cTn>
                                        <p:tgtEl>
                                          <p:spTgt spid="220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nodeType="clickEffect">
                                  <p:stCondLst>
                                    <p:cond delay="0"/>
                                  </p:stCondLst>
                                  <p:childTnLst>
                                    <p:set>
                                      <p:cBhvr>
                                        <p:cTn id="28" dur="1" fill="hold">
                                          <p:stCondLst>
                                            <p:cond delay="0"/>
                                          </p:stCondLst>
                                        </p:cTn>
                                        <p:tgtEl>
                                          <p:spTgt spid="2200"/>
                                        </p:tgtEl>
                                        <p:attrNameLst>
                                          <p:attrName>style.visibility</p:attrName>
                                        </p:attrNameLst>
                                      </p:cBhvr>
                                      <p:to>
                                        <p:strVal val="hidden"/>
                                      </p:to>
                                    </p:set>
                                  </p:childTnLst>
                                </p:cTn>
                              </p:par>
                              <p:par>
                                <p:cTn id="29" presetID="1" presetClass="entr" presetSubtype="0" fill="hold" nodeType="withEffect">
                                  <p:stCondLst>
                                    <p:cond delay="0"/>
                                  </p:stCondLst>
                                  <p:childTnLst>
                                    <p:set>
                                      <p:cBhvr>
                                        <p:cTn id="30" dur="1" fill="hold">
                                          <p:stCondLst>
                                            <p:cond delay="0"/>
                                          </p:stCondLst>
                                        </p:cTn>
                                        <p:tgtEl>
                                          <p:spTgt spid="220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nodeType="clickEffect">
                                  <p:stCondLst>
                                    <p:cond delay="0"/>
                                  </p:stCondLst>
                                  <p:childTnLst>
                                    <p:set>
                                      <p:cBhvr>
                                        <p:cTn id="34" dur="1" fill="hold">
                                          <p:stCondLst>
                                            <p:cond delay="0"/>
                                          </p:stCondLst>
                                        </p:cTn>
                                        <p:tgtEl>
                                          <p:spTgt spid="2201"/>
                                        </p:tgtEl>
                                        <p:attrNameLst>
                                          <p:attrName>style.visibility</p:attrName>
                                        </p:attrNameLst>
                                      </p:cBhvr>
                                      <p:to>
                                        <p:strVal val="hidden"/>
                                      </p:to>
                                    </p:set>
                                  </p:childTnLst>
                                </p:cTn>
                              </p:par>
                              <p:par>
                                <p:cTn id="35" presetID="1" presetClass="entr" presetSubtype="0" fill="hold" nodeType="withEffect">
                                  <p:stCondLst>
                                    <p:cond delay="0"/>
                                  </p:stCondLst>
                                  <p:childTnLst>
                                    <p:set>
                                      <p:cBhvr>
                                        <p:cTn id="36" dur="1" fill="hold">
                                          <p:stCondLst>
                                            <p:cond delay="0"/>
                                          </p:stCondLst>
                                        </p:cTn>
                                        <p:tgtEl>
                                          <p:spTgt spid="2202"/>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xit" presetSubtype="0" fill="hold" nodeType="clickEffect">
                                  <p:stCondLst>
                                    <p:cond delay="0"/>
                                  </p:stCondLst>
                                  <p:childTnLst>
                                    <p:set>
                                      <p:cBhvr>
                                        <p:cTn id="40" dur="1" fill="hold">
                                          <p:stCondLst>
                                            <p:cond delay="1000"/>
                                          </p:stCondLst>
                                        </p:cTn>
                                        <p:tgtEl>
                                          <p:spTgt spid="2202"/>
                                        </p:tgtEl>
                                        <p:attrNameLst>
                                          <p:attrName>style.visibility</p:attrName>
                                        </p:attrNameLst>
                                      </p:cBhvr>
                                      <p:to>
                                        <p:strVal val="hidden"/>
                                      </p:to>
                                    </p:set>
                                  </p:childTnLst>
                                </p:cTn>
                              </p:par>
                              <p:par>
                                <p:cTn id="41" presetID="2" presetClass="entr" presetSubtype="8" fill="hold" nodeType="withEffect">
                                  <p:stCondLst>
                                    <p:cond delay="0"/>
                                  </p:stCondLst>
                                  <p:childTnLst>
                                    <p:set>
                                      <p:cBhvr>
                                        <p:cTn id="42" dur="1" fill="hold">
                                          <p:stCondLst>
                                            <p:cond delay="0"/>
                                          </p:stCondLst>
                                        </p:cTn>
                                        <p:tgtEl>
                                          <p:spTgt spid="2196"/>
                                        </p:tgtEl>
                                        <p:attrNameLst>
                                          <p:attrName>style.visibility</p:attrName>
                                        </p:attrNameLst>
                                      </p:cBhvr>
                                      <p:to>
                                        <p:strVal val="visible"/>
                                      </p:to>
                                    </p:set>
                                    <p:anim calcmode="lin" valueType="num">
                                      <p:cBhvr additive="base">
                                        <p:cTn id="43" dur="1000"/>
                                        <p:tgtEl>
                                          <p:spTgt spid="2196"/>
                                        </p:tgtEl>
                                        <p:attrNameLst>
                                          <p:attrName>ppt_x</p:attrName>
                                        </p:attrNameLst>
                                      </p:cBhvr>
                                      <p:tavLst>
                                        <p:tav tm="0">
                                          <p:val>
                                            <p:strVal val="#ppt_x-1"/>
                                          </p:val>
                                        </p:tav>
                                        <p:tav tm="100000">
                                          <p:val>
                                            <p:strVal val="#ppt_x"/>
                                          </p:val>
                                        </p:tav>
                                      </p:tavLst>
                                    </p:anim>
                                  </p:childTnLst>
                                </p:cTn>
                              </p:par>
                              <p:par>
                                <p:cTn id="44" presetID="2" presetClass="exit" presetSubtype="2" fill="hold" nodeType="withEffect">
                                  <p:stCondLst>
                                    <p:cond delay="0"/>
                                  </p:stCondLst>
                                  <p:childTnLst>
                                    <p:anim calcmode="lin" valueType="num">
                                      <p:cBhvr additive="base">
                                        <p:cTn id="45" dur="1000"/>
                                        <p:tgtEl>
                                          <p:spTgt spid="2203"/>
                                        </p:tgtEl>
                                        <p:attrNameLst>
                                          <p:attrName>ppt_x</p:attrName>
                                        </p:attrNameLst>
                                      </p:cBhvr>
                                      <p:tavLst>
                                        <p:tav tm="0">
                                          <p:val>
                                            <p:strVal val="#ppt_x"/>
                                          </p:val>
                                        </p:tav>
                                        <p:tav tm="100000">
                                          <p:val>
                                            <p:strVal val="#ppt_x+1"/>
                                          </p:val>
                                        </p:tav>
                                      </p:tavLst>
                                    </p:anim>
                                    <p:set>
                                      <p:cBhvr>
                                        <p:cTn id="46" dur="1" fill="hold">
                                          <p:stCondLst>
                                            <p:cond delay="1000"/>
                                          </p:stCondLst>
                                        </p:cTn>
                                        <p:tgtEl>
                                          <p:spTgt spid="220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Shape 2207"/>
        <p:cNvGrpSpPr/>
        <p:nvPr/>
      </p:nvGrpSpPr>
      <p:grpSpPr>
        <a:xfrm>
          <a:off x="0" y="0"/>
          <a:ext cx="0" cy="0"/>
          <a:chOff x="0" y="0"/>
          <a:chExt cx="0" cy="0"/>
        </a:xfrm>
      </p:grpSpPr>
      <p:sp>
        <p:nvSpPr>
          <p:cNvPr id="2208" name="Google Shape;2208;p234"/>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None/>
            </a:pPr>
            <a:endParaRPr sz="2400"/>
          </a:p>
          <a:p>
            <a:pPr marL="457200" lvl="0" indent="-381000" algn="l" rtl="0">
              <a:lnSpc>
                <a:spcPct val="100000"/>
              </a:lnSpc>
              <a:spcBef>
                <a:spcPts val="0"/>
              </a:spcBef>
              <a:spcAft>
                <a:spcPts val="0"/>
              </a:spcAft>
              <a:buSzPts val="2400"/>
              <a:buChar char="•"/>
            </a:pPr>
            <a:r>
              <a:rPr lang="en-US" sz="2400"/>
              <a:t>Pre-assessment built in to Lesson 1 (Anchor activity)</a:t>
            </a:r>
            <a:endParaRPr sz="2400"/>
          </a:p>
          <a:p>
            <a:pPr marL="457200" lvl="0" indent="0" algn="l" rtl="0">
              <a:lnSpc>
                <a:spcPct val="100000"/>
              </a:lnSpc>
              <a:spcBef>
                <a:spcPts val="0"/>
              </a:spcBef>
              <a:spcAft>
                <a:spcPts val="0"/>
              </a:spcAft>
              <a:buNone/>
            </a:pPr>
            <a:endParaRPr sz="2400"/>
          </a:p>
          <a:p>
            <a:pPr marL="457200" lvl="0" indent="-381000" algn="l" rtl="0">
              <a:lnSpc>
                <a:spcPct val="100000"/>
              </a:lnSpc>
              <a:spcBef>
                <a:spcPts val="0"/>
              </a:spcBef>
              <a:spcAft>
                <a:spcPts val="0"/>
              </a:spcAft>
              <a:buSzPts val="2400"/>
              <a:buChar char="•"/>
            </a:pPr>
            <a:r>
              <a:rPr lang="en-US" sz="2400"/>
              <a:t>Summative assessment for each Learning Sequence (3)</a:t>
            </a:r>
            <a:endParaRPr sz="2400"/>
          </a:p>
          <a:p>
            <a:pPr marL="457200" lvl="0" indent="0" algn="l" rtl="0">
              <a:lnSpc>
                <a:spcPct val="100000"/>
              </a:lnSpc>
              <a:spcBef>
                <a:spcPts val="0"/>
              </a:spcBef>
              <a:spcAft>
                <a:spcPts val="0"/>
              </a:spcAft>
              <a:buNone/>
            </a:pPr>
            <a:endParaRPr sz="2400"/>
          </a:p>
          <a:p>
            <a:pPr marL="457200" lvl="0" indent="-381000" algn="l" rtl="0">
              <a:lnSpc>
                <a:spcPct val="100000"/>
              </a:lnSpc>
              <a:spcBef>
                <a:spcPts val="0"/>
              </a:spcBef>
              <a:spcAft>
                <a:spcPts val="0"/>
              </a:spcAft>
              <a:buSzPts val="2400"/>
              <a:buChar char="•"/>
            </a:pPr>
            <a:r>
              <a:rPr lang="en-US" sz="2400"/>
              <a:t>Overall assessment for the entire unit</a:t>
            </a:r>
            <a:endParaRPr sz="2400"/>
          </a:p>
          <a:p>
            <a:pPr marL="457200" lvl="0" indent="0" algn="l" rtl="0">
              <a:lnSpc>
                <a:spcPct val="100000"/>
              </a:lnSpc>
              <a:spcBef>
                <a:spcPts val="0"/>
              </a:spcBef>
              <a:spcAft>
                <a:spcPts val="0"/>
              </a:spcAft>
              <a:buNone/>
            </a:pPr>
            <a:endParaRPr sz="2400"/>
          </a:p>
          <a:p>
            <a:pPr marL="457200" lvl="0" indent="-381000" algn="l" rtl="0">
              <a:lnSpc>
                <a:spcPct val="100000"/>
              </a:lnSpc>
              <a:spcBef>
                <a:spcPts val="0"/>
              </a:spcBef>
              <a:spcAft>
                <a:spcPts val="0"/>
              </a:spcAft>
              <a:buSzPts val="2400"/>
              <a:buChar char="•"/>
            </a:pPr>
            <a:r>
              <a:rPr lang="en-US" sz="2400"/>
              <a:t>Formative assessments built in throughout the curriculum</a:t>
            </a:r>
            <a:endParaRPr sz="2400"/>
          </a:p>
          <a:p>
            <a:pPr marL="1371600" lvl="2" indent="-381000" algn="l" rtl="0">
              <a:lnSpc>
                <a:spcPct val="100000"/>
              </a:lnSpc>
              <a:spcBef>
                <a:spcPts val="0"/>
              </a:spcBef>
              <a:spcAft>
                <a:spcPts val="0"/>
              </a:spcAft>
              <a:buSzPts val="2400"/>
              <a:buChar char="•"/>
            </a:pPr>
            <a:r>
              <a:rPr lang="en-US" sz="2400"/>
              <a:t>exit tickets, student models, discussions, driving question board</a:t>
            </a:r>
            <a:endParaRPr sz="2400"/>
          </a:p>
          <a:p>
            <a:pPr marL="457200" lvl="0" indent="0" algn="ctr" rtl="0">
              <a:lnSpc>
                <a:spcPct val="100000"/>
              </a:lnSpc>
              <a:spcBef>
                <a:spcPts val="0"/>
              </a:spcBef>
              <a:spcAft>
                <a:spcPts val="0"/>
              </a:spcAft>
              <a:buNone/>
            </a:pPr>
            <a:endParaRPr sz="2400"/>
          </a:p>
          <a:p>
            <a:pPr marL="0" lvl="0" indent="0" algn="l" rtl="0">
              <a:spcBef>
                <a:spcPts val="800"/>
              </a:spcBef>
              <a:spcAft>
                <a:spcPts val="0"/>
              </a:spcAft>
              <a:buNone/>
            </a:pPr>
            <a:endParaRPr sz="2400"/>
          </a:p>
        </p:txBody>
      </p:sp>
      <p:sp>
        <p:nvSpPr>
          <p:cNvPr id="2209" name="Google Shape;2209;p234"/>
          <p:cNvSpPr txBox="1">
            <a:spLocks noGrp="1"/>
          </p:cNvSpPr>
          <p:nvPr>
            <p:ph type="title"/>
          </p:nvPr>
        </p:nvSpPr>
        <p:spPr>
          <a:xfrm>
            <a:off x="2351925" y="365125"/>
            <a:ext cx="90021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a:t>Assessments</a:t>
            </a:r>
            <a:endParaRPr/>
          </a:p>
        </p:txBody>
      </p:sp>
      <p:pic>
        <p:nvPicPr>
          <p:cNvPr id="2210" name="Google Shape;2210;p234"/>
          <p:cNvPicPr preferRelativeResize="0"/>
          <p:nvPr/>
        </p:nvPicPr>
        <p:blipFill>
          <a:blip r:embed="rId3">
            <a:alphaModFix/>
          </a:blip>
          <a:stretch>
            <a:fillRect/>
          </a:stretch>
        </p:blipFill>
        <p:spPr>
          <a:xfrm>
            <a:off x="1129099" y="423274"/>
            <a:ext cx="1222825" cy="1222825"/>
          </a:xfrm>
          <a:prstGeom prst="rect">
            <a:avLst/>
          </a:prstGeom>
          <a:noFill/>
          <a:ln>
            <a:noFill/>
          </a:ln>
        </p:spPr>
      </p:pic>
      <p:sp>
        <p:nvSpPr>
          <p:cNvPr id="2211" name="Google Shape;2211;p234"/>
          <p:cNvSpPr txBox="1">
            <a:spLocks noGrp="1"/>
          </p:cNvSpPr>
          <p:nvPr>
            <p:ph type="ftr" idx="11"/>
          </p:nvPr>
        </p:nvSpPr>
        <p:spPr>
          <a:xfrm>
            <a:off x="914400" y="6356350"/>
            <a:ext cx="5029200" cy="3651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a:t>© 2019 University Corporation for Atmospheric Research. All Rights Reserved </a:t>
            </a:r>
            <a:endParaRP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Shape 2215"/>
        <p:cNvGrpSpPr/>
        <p:nvPr/>
      </p:nvGrpSpPr>
      <p:grpSpPr>
        <a:xfrm>
          <a:off x="0" y="0"/>
          <a:ext cx="0" cy="0"/>
          <a:chOff x="0" y="0"/>
          <a:chExt cx="0" cy="0"/>
        </a:xfrm>
      </p:grpSpPr>
      <p:sp>
        <p:nvSpPr>
          <p:cNvPr id="2216" name="Google Shape;2216;p235"/>
          <p:cNvSpPr txBox="1">
            <a:spLocks noGrp="1"/>
          </p:cNvSpPr>
          <p:nvPr>
            <p:ph type="body" idx="1"/>
          </p:nvPr>
        </p:nvSpPr>
        <p:spPr>
          <a:xfrm>
            <a:off x="762000" y="2182425"/>
            <a:ext cx="10515600" cy="3891600"/>
          </a:xfrm>
          <a:prstGeom prst="rect">
            <a:avLst/>
          </a:prstGeom>
          <a:noFill/>
          <a:ln>
            <a:noFill/>
          </a:ln>
        </p:spPr>
        <p:txBody>
          <a:bodyPr spcFirstLastPara="1" wrap="square" lIns="91425" tIns="45700" rIns="91425" bIns="45700" anchor="t" anchorCtr="0">
            <a:noAutofit/>
          </a:bodyPr>
          <a:lstStyle/>
          <a:p>
            <a:pPr marL="457200" lvl="0" indent="-406400" algn="l" rtl="0">
              <a:lnSpc>
                <a:spcPct val="100000"/>
              </a:lnSpc>
              <a:spcBef>
                <a:spcPts val="0"/>
              </a:spcBef>
              <a:spcAft>
                <a:spcPts val="0"/>
              </a:spcAft>
              <a:buSzPts val="2800"/>
              <a:buChar char="•"/>
            </a:pPr>
            <a:r>
              <a:rPr lang="en-US"/>
              <a:t>From Observations to Investigations (LS1)</a:t>
            </a:r>
            <a:endParaRPr/>
          </a:p>
          <a:p>
            <a:pPr marL="914400" lvl="0" indent="-368300" algn="l" rtl="0">
              <a:lnSpc>
                <a:spcPct val="100000"/>
              </a:lnSpc>
              <a:spcBef>
                <a:spcPts val="0"/>
              </a:spcBef>
              <a:spcAft>
                <a:spcPts val="0"/>
              </a:spcAft>
              <a:buSzPts val="2200"/>
              <a:buChar char="•"/>
            </a:pPr>
            <a:r>
              <a:rPr lang="en-US" sz="2200"/>
              <a:t>take the next step and use student data to develop research questions that form the basis of an investigation</a:t>
            </a:r>
            <a:endParaRPr sz="2200"/>
          </a:p>
          <a:p>
            <a:pPr marL="0" lvl="0" indent="0" algn="l" rtl="0">
              <a:lnSpc>
                <a:spcPct val="100000"/>
              </a:lnSpc>
              <a:spcBef>
                <a:spcPts val="0"/>
              </a:spcBef>
              <a:spcAft>
                <a:spcPts val="0"/>
              </a:spcAft>
              <a:buNone/>
            </a:pPr>
            <a:endParaRPr sz="1200"/>
          </a:p>
          <a:p>
            <a:pPr marL="457200" lvl="0" indent="-406400" algn="l" rtl="0">
              <a:lnSpc>
                <a:spcPct val="100000"/>
              </a:lnSpc>
              <a:spcBef>
                <a:spcPts val="0"/>
              </a:spcBef>
              <a:spcAft>
                <a:spcPts val="0"/>
              </a:spcAft>
              <a:buSzPts val="2800"/>
              <a:buChar char="•"/>
            </a:pPr>
            <a:r>
              <a:rPr lang="en-US"/>
              <a:t>Finding Freedom: A Mini Data Exploration (LS2)</a:t>
            </a:r>
            <a:endParaRPr/>
          </a:p>
          <a:p>
            <a:pPr marL="914400" lvl="1" indent="-368300" algn="l" rtl="0">
              <a:lnSpc>
                <a:spcPct val="100000"/>
              </a:lnSpc>
              <a:spcBef>
                <a:spcPts val="0"/>
              </a:spcBef>
              <a:spcAft>
                <a:spcPts val="0"/>
              </a:spcAft>
              <a:buSzPts val="2200"/>
              <a:buChar char="•"/>
            </a:pPr>
            <a:r>
              <a:rPr lang="en-US" sz="2200"/>
              <a:t>access the GLOBE database using the GLOBE Online Visualization Tool to explore data from Freedom High School</a:t>
            </a:r>
            <a:endParaRPr sz="2200"/>
          </a:p>
          <a:p>
            <a:pPr marL="457200" lvl="0" indent="0" algn="l" rtl="0">
              <a:lnSpc>
                <a:spcPct val="100000"/>
              </a:lnSpc>
              <a:spcBef>
                <a:spcPts val="0"/>
              </a:spcBef>
              <a:spcAft>
                <a:spcPts val="0"/>
              </a:spcAft>
              <a:buNone/>
            </a:pPr>
            <a:endParaRPr sz="1200"/>
          </a:p>
          <a:p>
            <a:pPr marL="457200" lvl="0" indent="-406400" algn="l" rtl="0">
              <a:lnSpc>
                <a:spcPct val="100000"/>
              </a:lnSpc>
              <a:spcBef>
                <a:spcPts val="0"/>
              </a:spcBef>
              <a:spcAft>
                <a:spcPts val="0"/>
              </a:spcAft>
              <a:buSzPts val="2800"/>
              <a:buChar char="•"/>
            </a:pPr>
            <a:r>
              <a:rPr lang="en-US"/>
              <a:t>Connecting with GLOBE Schools Around the World (LS3)</a:t>
            </a:r>
            <a:endParaRPr/>
          </a:p>
          <a:p>
            <a:pPr marL="914400" lvl="1" indent="-368300" algn="l" rtl="0">
              <a:lnSpc>
                <a:spcPct val="100000"/>
              </a:lnSpc>
              <a:spcBef>
                <a:spcPts val="0"/>
              </a:spcBef>
              <a:spcAft>
                <a:spcPts val="0"/>
              </a:spcAft>
              <a:buSzPts val="2200"/>
              <a:buChar char="•"/>
            </a:pPr>
            <a:r>
              <a:rPr lang="en-US" sz="2200"/>
              <a:t>go deeper in understanding patterns of storms by connecting with GLOBE teachers and students from around the world</a:t>
            </a:r>
            <a:endParaRPr/>
          </a:p>
          <a:p>
            <a:pPr marL="457200" lvl="0" indent="0" algn="l" rtl="0">
              <a:lnSpc>
                <a:spcPct val="100000"/>
              </a:lnSpc>
              <a:spcBef>
                <a:spcPts val="0"/>
              </a:spcBef>
              <a:spcAft>
                <a:spcPts val="0"/>
              </a:spcAft>
              <a:buNone/>
            </a:pPr>
            <a:endParaRPr sz="2400"/>
          </a:p>
          <a:p>
            <a:pPr marL="0" lvl="0" indent="0" algn="l" rtl="0">
              <a:spcBef>
                <a:spcPts val="800"/>
              </a:spcBef>
              <a:spcAft>
                <a:spcPts val="0"/>
              </a:spcAft>
              <a:buNone/>
            </a:pPr>
            <a:endParaRPr sz="2400"/>
          </a:p>
        </p:txBody>
      </p:sp>
      <p:sp>
        <p:nvSpPr>
          <p:cNvPr id="2217" name="Google Shape;2217;p235"/>
          <p:cNvSpPr txBox="1">
            <a:spLocks noGrp="1"/>
          </p:cNvSpPr>
          <p:nvPr>
            <p:ph type="title"/>
          </p:nvPr>
        </p:nvSpPr>
        <p:spPr>
          <a:xfrm>
            <a:off x="838200" y="365125"/>
            <a:ext cx="105156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a:t>GLOBE Connections</a:t>
            </a:r>
            <a:endParaRPr/>
          </a:p>
        </p:txBody>
      </p:sp>
      <p:sp>
        <p:nvSpPr>
          <p:cNvPr id="2218" name="Google Shape;2218;p235"/>
          <p:cNvSpPr txBox="1">
            <a:spLocks noGrp="1"/>
          </p:cNvSpPr>
          <p:nvPr>
            <p:ph type="ftr" idx="11"/>
          </p:nvPr>
        </p:nvSpPr>
        <p:spPr>
          <a:xfrm>
            <a:off x="914400" y="6356350"/>
            <a:ext cx="5029200" cy="3651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a:t>© 2019 University Corporation for Atmospheric Research. All Rights Reserved </a:t>
            </a:r>
            <a:endParaRPr/>
          </a:p>
        </p:txBody>
      </p:sp>
      <p:pic>
        <p:nvPicPr>
          <p:cNvPr id="2219" name="Google Shape;2219;p235"/>
          <p:cNvPicPr preferRelativeResize="0"/>
          <p:nvPr/>
        </p:nvPicPr>
        <p:blipFill>
          <a:blip r:embed="rId3">
            <a:alphaModFix/>
          </a:blip>
          <a:stretch>
            <a:fillRect/>
          </a:stretch>
        </p:blipFill>
        <p:spPr>
          <a:xfrm>
            <a:off x="518725" y="756850"/>
            <a:ext cx="6186874" cy="1237375"/>
          </a:xfrm>
          <a:prstGeom prst="rect">
            <a:avLst/>
          </a:prstGeom>
          <a:noFill/>
          <a:ln>
            <a:noFill/>
          </a:ln>
        </p:spPr>
      </p:pic>
      <p:pic>
        <p:nvPicPr>
          <p:cNvPr id="2220" name="Google Shape;2220;p235"/>
          <p:cNvPicPr preferRelativeResize="0"/>
          <p:nvPr/>
        </p:nvPicPr>
        <p:blipFill>
          <a:blip r:embed="rId4">
            <a:alphaModFix/>
          </a:blip>
          <a:stretch>
            <a:fillRect/>
          </a:stretch>
        </p:blipFill>
        <p:spPr>
          <a:xfrm rot="451684">
            <a:off x="8406925" y="441324"/>
            <a:ext cx="3007374" cy="1878100"/>
          </a:xfrm>
          <a:prstGeom prst="rect">
            <a:avLst/>
          </a:prstGeom>
          <a:noFill/>
          <a:ln>
            <a:noFill/>
          </a:ln>
          <a:effectLst>
            <a:outerShdw blurRad="57150" dist="19050" dir="5400000" algn="bl" rotWithShape="0">
              <a:srgbClr val="000000">
                <a:alpha val="50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1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1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21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21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216">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216">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216">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216">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216">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216">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Shape 2224"/>
        <p:cNvGrpSpPr/>
        <p:nvPr/>
      </p:nvGrpSpPr>
      <p:grpSpPr>
        <a:xfrm>
          <a:off x="0" y="0"/>
          <a:ext cx="0" cy="0"/>
          <a:chOff x="0" y="0"/>
          <a:chExt cx="0" cy="0"/>
        </a:xfrm>
      </p:grpSpPr>
      <p:sp>
        <p:nvSpPr>
          <p:cNvPr id="2225" name="Google Shape;2225;p236"/>
          <p:cNvSpPr txBox="1">
            <a:spLocks noGrp="1"/>
          </p:cNvSpPr>
          <p:nvPr>
            <p:ph type="body" idx="1"/>
          </p:nvPr>
        </p:nvSpPr>
        <p:spPr>
          <a:xfrm>
            <a:off x="914400" y="2563425"/>
            <a:ext cx="10515600" cy="3891600"/>
          </a:xfrm>
          <a:prstGeom prst="rect">
            <a:avLst/>
          </a:prstGeom>
          <a:noFill/>
          <a:ln>
            <a:noFill/>
          </a:ln>
        </p:spPr>
        <p:txBody>
          <a:bodyPr spcFirstLastPara="1" wrap="square" lIns="91425" tIns="45700" rIns="91425" bIns="45700" anchor="t" anchorCtr="0">
            <a:noAutofit/>
          </a:bodyPr>
          <a:lstStyle/>
          <a:p>
            <a:pPr marL="457200" marR="0" lvl="0" indent="-406400" algn="l" rtl="0">
              <a:lnSpc>
                <a:spcPct val="100000"/>
              </a:lnSpc>
              <a:spcBef>
                <a:spcPts val="0"/>
              </a:spcBef>
              <a:spcAft>
                <a:spcPts val="0"/>
              </a:spcAft>
              <a:buClr>
                <a:srgbClr val="595857"/>
              </a:buClr>
              <a:buSzPts val="2800"/>
              <a:buFont typeface="Arial"/>
              <a:buChar char="•"/>
            </a:pPr>
            <a:r>
              <a:rPr lang="en-US"/>
              <a:t>How can you incorporate one of these </a:t>
            </a:r>
            <a:endParaRPr/>
          </a:p>
          <a:p>
            <a:pPr marL="0" marR="0" lvl="0" indent="0" algn="l" rtl="0">
              <a:lnSpc>
                <a:spcPct val="100000"/>
              </a:lnSpc>
              <a:spcBef>
                <a:spcPts val="0"/>
              </a:spcBef>
              <a:spcAft>
                <a:spcPts val="0"/>
              </a:spcAft>
              <a:buNone/>
            </a:pPr>
            <a:r>
              <a:rPr lang="en-US"/>
              <a:t>     three GLOBE Connections into a lesson?</a:t>
            </a:r>
            <a:endParaRPr/>
          </a:p>
          <a:p>
            <a:pPr marL="457200" marR="0" lvl="0" indent="0" algn="l" rtl="0">
              <a:lnSpc>
                <a:spcPct val="100000"/>
              </a:lnSpc>
              <a:spcBef>
                <a:spcPts val="0"/>
              </a:spcBef>
              <a:spcAft>
                <a:spcPts val="0"/>
              </a:spcAft>
              <a:buNone/>
            </a:pPr>
            <a:endParaRPr sz="2200"/>
          </a:p>
          <a:p>
            <a:pPr marL="457200" marR="0" lvl="0" indent="-406400" algn="l" rtl="0">
              <a:lnSpc>
                <a:spcPct val="100000"/>
              </a:lnSpc>
              <a:spcBef>
                <a:spcPts val="0"/>
              </a:spcBef>
              <a:spcAft>
                <a:spcPts val="0"/>
              </a:spcAft>
              <a:buSzPts val="2800"/>
              <a:buChar char="•"/>
            </a:pPr>
            <a:r>
              <a:rPr lang="en-US"/>
              <a:t>Consider:</a:t>
            </a:r>
            <a:endParaRPr/>
          </a:p>
          <a:p>
            <a:pPr marL="1371600" marR="0" lvl="1" indent="-406400" algn="l" rtl="0">
              <a:lnSpc>
                <a:spcPct val="100000"/>
              </a:lnSpc>
              <a:spcBef>
                <a:spcPts val="0"/>
              </a:spcBef>
              <a:spcAft>
                <a:spcPts val="0"/>
              </a:spcAft>
              <a:buSzPts val="2800"/>
              <a:buChar char="•"/>
            </a:pPr>
            <a:r>
              <a:rPr lang="en-US" sz="2200"/>
              <a:t>What steps do you need to take to implement this GLOBE Connection?</a:t>
            </a:r>
            <a:endParaRPr sz="2200"/>
          </a:p>
          <a:p>
            <a:pPr marL="1371600" marR="0" lvl="1" indent="-406400" algn="l" rtl="0">
              <a:lnSpc>
                <a:spcPct val="100000"/>
              </a:lnSpc>
              <a:spcBef>
                <a:spcPts val="0"/>
              </a:spcBef>
              <a:spcAft>
                <a:spcPts val="0"/>
              </a:spcAft>
              <a:buSzPts val="2800"/>
              <a:buChar char="•"/>
            </a:pPr>
            <a:r>
              <a:rPr lang="en-US" sz="2200"/>
              <a:t>Do you need any additional information? </a:t>
            </a:r>
            <a:endParaRPr sz="2200"/>
          </a:p>
          <a:p>
            <a:pPr marL="1371600" marR="0" lvl="1" indent="-406400" algn="l" rtl="0">
              <a:lnSpc>
                <a:spcPct val="100000"/>
              </a:lnSpc>
              <a:spcBef>
                <a:spcPts val="0"/>
              </a:spcBef>
              <a:spcAft>
                <a:spcPts val="0"/>
              </a:spcAft>
              <a:buSzPts val="2800"/>
              <a:buChar char="•"/>
            </a:pPr>
            <a:r>
              <a:rPr lang="en-US" sz="2200"/>
              <a:t>Are there any hurdles or obstacles you might need to anticipate?</a:t>
            </a:r>
            <a:endParaRPr sz="2200"/>
          </a:p>
          <a:p>
            <a:pPr marL="0" lvl="0" indent="0" algn="l" rtl="0">
              <a:lnSpc>
                <a:spcPct val="100000"/>
              </a:lnSpc>
              <a:spcBef>
                <a:spcPts val="360"/>
              </a:spcBef>
              <a:spcAft>
                <a:spcPts val="0"/>
              </a:spcAft>
              <a:buNone/>
            </a:pPr>
            <a:endParaRPr sz="2200"/>
          </a:p>
          <a:p>
            <a:pPr marL="0" lvl="0" indent="0" algn="l" rtl="0">
              <a:lnSpc>
                <a:spcPct val="100000"/>
              </a:lnSpc>
              <a:spcBef>
                <a:spcPts val="360"/>
              </a:spcBef>
              <a:spcAft>
                <a:spcPts val="0"/>
              </a:spcAft>
              <a:buNone/>
            </a:pPr>
            <a:endParaRPr sz="2200"/>
          </a:p>
          <a:p>
            <a:pPr marL="457200" lvl="0" indent="0" algn="l" rtl="0">
              <a:lnSpc>
                <a:spcPct val="100000"/>
              </a:lnSpc>
              <a:spcBef>
                <a:spcPts val="0"/>
              </a:spcBef>
              <a:spcAft>
                <a:spcPts val="0"/>
              </a:spcAft>
              <a:buNone/>
            </a:pPr>
            <a:endParaRPr sz="2400"/>
          </a:p>
          <a:p>
            <a:pPr marL="0" lvl="0" indent="0" algn="l" rtl="0">
              <a:spcBef>
                <a:spcPts val="800"/>
              </a:spcBef>
              <a:spcAft>
                <a:spcPts val="0"/>
              </a:spcAft>
              <a:buNone/>
            </a:pPr>
            <a:endParaRPr sz="2400"/>
          </a:p>
        </p:txBody>
      </p:sp>
      <p:sp>
        <p:nvSpPr>
          <p:cNvPr id="2226" name="Google Shape;2226;p236"/>
          <p:cNvSpPr txBox="1">
            <a:spLocks noGrp="1"/>
          </p:cNvSpPr>
          <p:nvPr>
            <p:ph type="title"/>
          </p:nvPr>
        </p:nvSpPr>
        <p:spPr>
          <a:xfrm>
            <a:off x="838200" y="793725"/>
            <a:ext cx="105156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a:t>Make a Plan!</a:t>
            </a:r>
            <a:endParaRPr/>
          </a:p>
          <a:p>
            <a:pPr marL="0" lvl="0" indent="0" algn="l" rtl="0">
              <a:spcBef>
                <a:spcPts val="0"/>
              </a:spcBef>
              <a:spcAft>
                <a:spcPts val="0"/>
              </a:spcAft>
              <a:buNone/>
            </a:pPr>
            <a:endParaRPr sz="1200"/>
          </a:p>
          <a:p>
            <a:pPr marL="0" lvl="0" indent="0" algn="l" rtl="0">
              <a:spcBef>
                <a:spcPts val="0"/>
              </a:spcBef>
              <a:spcAft>
                <a:spcPts val="0"/>
              </a:spcAft>
              <a:buNone/>
            </a:pPr>
            <a:r>
              <a:rPr lang="en-US" sz="3000"/>
              <a:t>GLOBE Connections</a:t>
            </a:r>
            <a:endParaRPr sz="3000"/>
          </a:p>
        </p:txBody>
      </p:sp>
      <p:sp>
        <p:nvSpPr>
          <p:cNvPr id="2227" name="Google Shape;2227;p236"/>
          <p:cNvSpPr txBox="1">
            <a:spLocks noGrp="1"/>
          </p:cNvSpPr>
          <p:nvPr>
            <p:ph type="ftr" idx="11"/>
          </p:nvPr>
        </p:nvSpPr>
        <p:spPr>
          <a:xfrm>
            <a:off x="914400" y="6356350"/>
            <a:ext cx="5029200" cy="3651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a:t>© 2019 University Corporation for Atmospheric Research. All Rights Reserved </a:t>
            </a:r>
            <a:endParaRPr/>
          </a:p>
        </p:txBody>
      </p:sp>
      <p:pic>
        <p:nvPicPr>
          <p:cNvPr id="2228" name="Google Shape;2228;p236"/>
          <p:cNvPicPr preferRelativeResize="0"/>
          <p:nvPr/>
        </p:nvPicPr>
        <p:blipFill rotWithShape="1">
          <a:blip r:embed="rId3">
            <a:alphaModFix/>
          </a:blip>
          <a:srcRect t="29795"/>
          <a:stretch/>
        </p:blipFill>
        <p:spPr>
          <a:xfrm>
            <a:off x="659550" y="1308225"/>
            <a:ext cx="4149799" cy="582700"/>
          </a:xfrm>
          <a:prstGeom prst="rect">
            <a:avLst/>
          </a:prstGeom>
          <a:noFill/>
          <a:ln>
            <a:noFill/>
          </a:ln>
        </p:spPr>
      </p:pic>
      <p:pic>
        <p:nvPicPr>
          <p:cNvPr id="2229" name="Google Shape;2229;p236"/>
          <p:cNvPicPr preferRelativeResize="0"/>
          <p:nvPr/>
        </p:nvPicPr>
        <p:blipFill>
          <a:blip r:embed="rId4">
            <a:alphaModFix/>
          </a:blip>
          <a:stretch>
            <a:fillRect/>
          </a:stretch>
        </p:blipFill>
        <p:spPr>
          <a:xfrm>
            <a:off x="8283650" y="338925"/>
            <a:ext cx="2744750" cy="3659676"/>
          </a:xfrm>
          <a:prstGeom prst="rect">
            <a:avLst/>
          </a:prstGeom>
          <a:noFill/>
          <a:ln>
            <a:noFill/>
          </a:ln>
          <a:effectLst>
            <a:outerShdw blurRad="57150" dist="19050" dir="5400000" algn="bl" rotWithShape="0">
              <a:srgbClr val="000000">
                <a:alpha val="50000"/>
              </a:srgbClr>
            </a:outerShdw>
          </a:effec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754"/>
        <p:cNvGrpSpPr/>
        <p:nvPr/>
      </p:nvGrpSpPr>
      <p:grpSpPr>
        <a:xfrm>
          <a:off x="0" y="0"/>
          <a:ext cx="0" cy="0"/>
          <a:chOff x="0" y="0"/>
          <a:chExt cx="0" cy="0"/>
        </a:xfrm>
      </p:grpSpPr>
      <p:sp>
        <p:nvSpPr>
          <p:cNvPr id="755" name="Google Shape;755;p93"/>
          <p:cNvSpPr txBox="1">
            <a:spLocks noGrp="1"/>
          </p:cNvSpPr>
          <p:nvPr>
            <p:ph type="title"/>
          </p:nvPr>
        </p:nvSpPr>
        <p:spPr>
          <a:xfrm>
            <a:off x="838200" y="365125"/>
            <a:ext cx="105156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a:t>What is inquiry?</a:t>
            </a:r>
            <a:endParaRPr/>
          </a:p>
        </p:txBody>
      </p:sp>
      <p:sp>
        <p:nvSpPr>
          <p:cNvPr id="756" name="Google Shape;756;p93"/>
          <p:cNvSpPr txBox="1">
            <a:spLocks noGrp="1"/>
          </p:cNvSpPr>
          <p:nvPr>
            <p:ph type="body" idx="1"/>
          </p:nvPr>
        </p:nvSpPr>
        <p:spPr>
          <a:xfrm>
            <a:off x="838200" y="1825625"/>
            <a:ext cx="10515600" cy="4351200"/>
          </a:xfrm>
          <a:prstGeom prst="rect">
            <a:avLst/>
          </a:prstGeom>
        </p:spPr>
        <p:txBody>
          <a:bodyPr spcFirstLastPara="1" wrap="square" lIns="91425" tIns="45700" rIns="91425" bIns="45700" anchor="t" anchorCtr="0">
            <a:noAutofit/>
          </a:bodyPr>
          <a:lstStyle/>
          <a:p>
            <a:pPr marL="0" lvl="0" indent="0" algn="l" rtl="0">
              <a:lnSpc>
                <a:spcPct val="100000"/>
              </a:lnSpc>
              <a:spcBef>
                <a:spcPts val="0"/>
              </a:spcBef>
              <a:spcAft>
                <a:spcPts val="0"/>
              </a:spcAft>
              <a:buNone/>
            </a:pPr>
            <a:endParaRPr>
              <a:solidFill>
                <a:schemeClr val="dk1"/>
              </a:solidFill>
              <a:latin typeface="Arial"/>
              <a:ea typeface="Arial"/>
              <a:cs typeface="Arial"/>
              <a:sym typeface="Arial"/>
            </a:endParaRPr>
          </a:p>
          <a:p>
            <a:pPr marL="340528" lvl="0" indent="-365928" algn="l" rtl="0">
              <a:lnSpc>
                <a:spcPct val="100000"/>
              </a:lnSpc>
              <a:spcBef>
                <a:spcPts val="0"/>
              </a:spcBef>
              <a:spcAft>
                <a:spcPts val="0"/>
              </a:spcAft>
              <a:buClr>
                <a:srgbClr val="5E524C"/>
              </a:buClr>
              <a:buSzPts val="2800"/>
              <a:buChar char="•"/>
            </a:pPr>
            <a:r>
              <a:rPr lang="en-US" b="1">
                <a:solidFill>
                  <a:srgbClr val="5E524C"/>
                </a:solidFill>
                <a:latin typeface="Helvetica Neue"/>
                <a:ea typeface="Helvetica Neue"/>
                <a:cs typeface="Helvetica Neue"/>
                <a:sym typeface="Helvetica Neue"/>
              </a:rPr>
              <a:t>ENGAGE</a:t>
            </a:r>
            <a:r>
              <a:rPr lang="en-US">
                <a:solidFill>
                  <a:srgbClr val="5E524C"/>
                </a:solidFill>
                <a:latin typeface="Helvetica Neue"/>
                <a:ea typeface="Helvetica Neue"/>
                <a:cs typeface="Helvetica Neue"/>
                <a:sym typeface="Helvetica Neue"/>
              </a:rPr>
              <a:t>: Learners are engaged collaboratively by </a:t>
            </a:r>
            <a:r>
              <a:rPr lang="en-US" b="1">
                <a:solidFill>
                  <a:srgbClr val="002060"/>
                </a:solidFill>
                <a:latin typeface="Helvetica Neue"/>
                <a:ea typeface="Helvetica Neue"/>
                <a:cs typeface="Helvetica Neue"/>
                <a:sym typeface="Helvetica Neue"/>
              </a:rPr>
              <a:t>questions</a:t>
            </a:r>
            <a:endParaRPr>
              <a:solidFill>
                <a:schemeClr val="dk1"/>
              </a:solidFill>
              <a:latin typeface="Arial"/>
              <a:ea typeface="Arial"/>
              <a:cs typeface="Arial"/>
              <a:sym typeface="Arial"/>
            </a:endParaRPr>
          </a:p>
          <a:p>
            <a:pPr marL="340528" lvl="0" indent="-365928" algn="l" rtl="0">
              <a:lnSpc>
                <a:spcPct val="100000"/>
              </a:lnSpc>
              <a:spcBef>
                <a:spcPts val="0"/>
              </a:spcBef>
              <a:spcAft>
                <a:spcPts val="0"/>
              </a:spcAft>
              <a:buClr>
                <a:srgbClr val="5E524C"/>
              </a:buClr>
              <a:buSzPts val="2800"/>
              <a:buChar char="•"/>
            </a:pPr>
            <a:r>
              <a:rPr lang="en-US" b="1">
                <a:solidFill>
                  <a:srgbClr val="5E524C"/>
                </a:solidFill>
                <a:latin typeface="Helvetica Neue"/>
                <a:ea typeface="Helvetica Neue"/>
                <a:cs typeface="Helvetica Neue"/>
                <a:sym typeface="Helvetica Neue"/>
              </a:rPr>
              <a:t>EXPLORE</a:t>
            </a:r>
            <a:r>
              <a:rPr lang="en-US">
                <a:solidFill>
                  <a:srgbClr val="5E524C"/>
                </a:solidFill>
                <a:latin typeface="Helvetica Neue"/>
                <a:ea typeface="Helvetica Neue"/>
                <a:cs typeface="Helvetica Neue"/>
                <a:sym typeface="Helvetica Neue"/>
              </a:rPr>
              <a:t>: Learners give priority to </a:t>
            </a:r>
            <a:r>
              <a:rPr lang="en-US" b="1">
                <a:solidFill>
                  <a:srgbClr val="002060"/>
                </a:solidFill>
                <a:latin typeface="Helvetica Neue"/>
                <a:ea typeface="Helvetica Neue"/>
                <a:cs typeface="Helvetica Neue"/>
                <a:sym typeface="Helvetica Neue"/>
              </a:rPr>
              <a:t>evidence</a:t>
            </a:r>
            <a:endParaRPr>
              <a:solidFill>
                <a:schemeClr val="dk1"/>
              </a:solidFill>
              <a:latin typeface="Arial"/>
              <a:ea typeface="Arial"/>
              <a:cs typeface="Arial"/>
              <a:sym typeface="Arial"/>
            </a:endParaRPr>
          </a:p>
          <a:p>
            <a:pPr marL="340528" lvl="0" indent="-365928" algn="l" rtl="0">
              <a:lnSpc>
                <a:spcPct val="100000"/>
              </a:lnSpc>
              <a:spcBef>
                <a:spcPts val="0"/>
              </a:spcBef>
              <a:spcAft>
                <a:spcPts val="0"/>
              </a:spcAft>
              <a:buClr>
                <a:srgbClr val="5E524C"/>
              </a:buClr>
              <a:buSzPts val="2800"/>
              <a:buChar char="•"/>
            </a:pPr>
            <a:r>
              <a:rPr lang="en-US" b="1">
                <a:solidFill>
                  <a:srgbClr val="5E524C"/>
                </a:solidFill>
                <a:latin typeface="Helvetica Neue"/>
                <a:ea typeface="Helvetica Neue"/>
                <a:cs typeface="Helvetica Neue"/>
                <a:sym typeface="Helvetica Neue"/>
              </a:rPr>
              <a:t>EXPLAIN</a:t>
            </a:r>
            <a:r>
              <a:rPr lang="en-US">
                <a:solidFill>
                  <a:srgbClr val="5E524C"/>
                </a:solidFill>
                <a:latin typeface="Helvetica Neue"/>
                <a:ea typeface="Helvetica Neue"/>
                <a:cs typeface="Helvetica Neue"/>
                <a:sym typeface="Helvetica Neue"/>
              </a:rPr>
              <a:t>: Learners formulate </a:t>
            </a:r>
            <a:r>
              <a:rPr lang="en-US" b="1">
                <a:solidFill>
                  <a:srgbClr val="002060"/>
                </a:solidFill>
                <a:latin typeface="Helvetica Neue"/>
                <a:ea typeface="Helvetica Neue"/>
                <a:cs typeface="Helvetica Neue"/>
                <a:sym typeface="Helvetica Neue"/>
              </a:rPr>
              <a:t>explanations</a:t>
            </a:r>
            <a:r>
              <a:rPr lang="en-US" b="1">
                <a:solidFill>
                  <a:srgbClr val="5E524C"/>
                </a:solidFill>
                <a:latin typeface="Helvetica Neue"/>
                <a:ea typeface="Helvetica Neue"/>
                <a:cs typeface="Helvetica Neue"/>
                <a:sym typeface="Helvetica Neue"/>
              </a:rPr>
              <a:t> </a:t>
            </a:r>
            <a:r>
              <a:rPr lang="en-US">
                <a:solidFill>
                  <a:srgbClr val="5E524C"/>
                </a:solidFill>
                <a:latin typeface="Helvetica Neue"/>
                <a:ea typeface="Helvetica Neue"/>
                <a:cs typeface="Helvetica Neue"/>
                <a:sym typeface="Helvetica Neue"/>
              </a:rPr>
              <a:t>from evidence</a:t>
            </a:r>
            <a:endParaRPr>
              <a:solidFill>
                <a:schemeClr val="dk1"/>
              </a:solidFill>
              <a:latin typeface="Arial"/>
              <a:ea typeface="Arial"/>
              <a:cs typeface="Arial"/>
              <a:sym typeface="Arial"/>
            </a:endParaRPr>
          </a:p>
          <a:p>
            <a:pPr marL="340528" lvl="0" indent="-365928" algn="l" rtl="0">
              <a:lnSpc>
                <a:spcPct val="100000"/>
              </a:lnSpc>
              <a:spcBef>
                <a:spcPts val="0"/>
              </a:spcBef>
              <a:spcAft>
                <a:spcPts val="0"/>
              </a:spcAft>
              <a:buClr>
                <a:srgbClr val="5E524C"/>
              </a:buClr>
              <a:buSzPts val="2800"/>
              <a:buChar char="•"/>
            </a:pPr>
            <a:r>
              <a:rPr lang="en-US" b="1">
                <a:solidFill>
                  <a:srgbClr val="5E524C"/>
                </a:solidFill>
                <a:latin typeface="Helvetica Neue"/>
                <a:ea typeface="Helvetica Neue"/>
                <a:cs typeface="Helvetica Neue"/>
                <a:sym typeface="Helvetica Neue"/>
              </a:rPr>
              <a:t>ELABORATE</a:t>
            </a:r>
            <a:r>
              <a:rPr lang="en-US">
                <a:solidFill>
                  <a:srgbClr val="5E524C"/>
                </a:solidFill>
                <a:latin typeface="Helvetica Neue"/>
                <a:ea typeface="Helvetica Neue"/>
                <a:cs typeface="Helvetica Neue"/>
                <a:sym typeface="Helvetica Neue"/>
              </a:rPr>
              <a:t>: Learners</a:t>
            </a:r>
            <a:r>
              <a:rPr lang="en-US" b="1">
                <a:solidFill>
                  <a:srgbClr val="5E524C"/>
                </a:solidFill>
                <a:latin typeface="Helvetica Neue"/>
                <a:ea typeface="Helvetica Neue"/>
                <a:cs typeface="Helvetica Neue"/>
                <a:sym typeface="Helvetica Neue"/>
              </a:rPr>
              <a:t> </a:t>
            </a:r>
            <a:r>
              <a:rPr lang="en-US" b="1">
                <a:solidFill>
                  <a:srgbClr val="002060"/>
                </a:solidFill>
                <a:latin typeface="Helvetica Neue"/>
                <a:ea typeface="Helvetica Neue"/>
                <a:cs typeface="Helvetica Neue"/>
                <a:sym typeface="Helvetica Neue"/>
              </a:rPr>
              <a:t>revise</a:t>
            </a:r>
            <a:r>
              <a:rPr lang="en-US" b="1">
                <a:solidFill>
                  <a:srgbClr val="5E524C"/>
                </a:solidFill>
                <a:latin typeface="Helvetica Neue"/>
                <a:ea typeface="Helvetica Neue"/>
                <a:cs typeface="Helvetica Neue"/>
                <a:sym typeface="Helvetica Neue"/>
              </a:rPr>
              <a:t> </a:t>
            </a:r>
            <a:r>
              <a:rPr lang="en-US">
                <a:solidFill>
                  <a:srgbClr val="5E524C"/>
                </a:solidFill>
                <a:latin typeface="Helvetica Neue"/>
                <a:ea typeface="Helvetica Neue"/>
                <a:cs typeface="Helvetica Neue"/>
                <a:sym typeface="Helvetica Neue"/>
              </a:rPr>
              <a:t>their explanations in light of alternative explanations</a:t>
            </a:r>
            <a:endParaRPr>
              <a:solidFill>
                <a:schemeClr val="dk1"/>
              </a:solidFill>
              <a:latin typeface="Arial"/>
              <a:ea typeface="Arial"/>
              <a:cs typeface="Arial"/>
              <a:sym typeface="Arial"/>
            </a:endParaRPr>
          </a:p>
          <a:p>
            <a:pPr marL="340528" lvl="0" indent="-365928" algn="l" rtl="0">
              <a:lnSpc>
                <a:spcPct val="100000"/>
              </a:lnSpc>
              <a:spcBef>
                <a:spcPts val="0"/>
              </a:spcBef>
              <a:spcAft>
                <a:spcPts val="0"/>
              </a:spcAft>
              <a:buClr>
                <a:srgbClr val="5E524C"/>
              </a:buClr>
              <a:buSzPts val="2800"/>
              <a:buChar char="•"/>
            </a:pPr>
            <a:r>
              <a:rPr lang="en-US" b="1">
                <a:solidFill>
                  <a:srgbClr val="5E524C"/>
                </a:solidFill>
                <a:latin typeface="Helvetica Neue"/>
                <a:ea typeface="Helvetica Neue"/>
                <a:cs typeface="Helvetica Neue"/>
                <a:sym typeface="Helvetica Neue"/>
              </a:rPr>
              <a:t>EVALUATE</a:t>
            </a:r>
            <a:r>
              <a:rPr lang="en-US">
                <a:solidFill>
                  <a:srgbClr val="5E524C"/>
                </a:solidFill>
                <a:latin typeface="Helvetica Neue"/>
                <a:ea typeface="Helvetica Neue"/>
                <a:cs typeface="Helvetica Neue"/>
                <a:sym typeface="Helvetica Neue"/>
              </a:rPr>
              <a:t>: Learners</a:t>
            </a:r>
            <a:r>
              <a:rPr lang="en-US" b="1">
                <a:solidFill>
                  <a:srgbClr val="5E524C"/>
                </a:solidFill>
                <a:latin typeface="Helvetica Neue"/>
                <a:ea typeface="Helvetica Neue"/>
                <a:cs typeface="Helvetica Neue"/>
                <a:sym typeface="Helvetica Neue"/>
              </a:rPr>
              <a:t> </a:t>
            </a:r>
            <a:r>
              <a:rPr lang="en-US" b="1">
                <a:solidFill>
                  <a:srgbClr val="002060"/>
                </a:solidFill>
                <a:latin typeface="Helvetica Neue"/>
                <a:ea typeface="Helvetica Neue"/>
                <a:cs typeface="Helvetica Neue"/>
                <a:sym typeface="Helvetica Neue"/>
              </a:rPr>
              <a:t>communicate and justify</a:t>
            </a:r>
            <a:r>
              <a:rPr lang="en-US" b="1">
                <a:solidFill>
                  <a:srgbClr val="5E524C"/>
                </a:solidFill>
                <a:latin typeface="Helvetica Neue"/>
                <a:ea typeface="Helvetica Neue"/>
                <a:cs typeface="Helvetica Neue"/>
                <a:sym typeface="Helvetica Neue"/>
              </a:rPr>
              <a:t> </a:t>
            </a:r>
            <a:r>
              <a:rPr lang="en-US">
                <a:solidFill>
                  <a:srgbClr val="5E524C"/>
                </a:solidFill>
                <a:latin typeface="Helvetica Neue"/>
                <a:ea typeface="Helvetica Neue"/>
                <a:cs typeface="Helvetica Neue"/>
                <a:sym typeface="Helvetica Neue"/>
              </a:rPr>
              <a:t>their proposed explanations</a:t>
            </a:r>
            <a:endParaRP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Shape 2234"/>
        <p:cNvGrpSpPr/>
        <p:nvPr/>
      </p:nvGrpSpPr>
      <p:grpSpPr>
        <a:xfrm>
          <a:off x="0" y="0"/>
          <a:ext cx="0" cy="0"/>
          <a:chOff x="0" y="0"/>
          <a:chExt cx="0" cy="0"/>
        </a:xfrm>
      </p:grpSpPr>
      <p:sp>
        <p:nvSpPr>
          <p:cNvPr id="2235" name="Google Shape;2235;p237"/>
          <p:cNvSpPr txBox="1">
            <a:spLocks noGrp="1"/>
          </p:cNvSpPr>
          <p:nvPr>
            <p:ph type="title"/>
          </p:nvPr>
        </p:nvSpPr>
        <p:spPr>
          <a:xfrm>
            <a:off x="831850" y="1709738"/>
            <a:ext cx="10515600" cy="2852700"/>
          </a:xfrm>
          <a:prstGeom prst="rect">
            <a:avLst/>
          </a:prstGeom>
        </p:spPr>
        <p:txBody>
          <a:bodyPr spcFirstLastPara="1" wrap="square" lIns="91425" tIns="45700" rIns="91425" bIns="45700" anchor="b" anchorCtr="0">
            <a:noAutofit/>
          </a:bodyPr>
          <a:lstStyle/>
          <a:p>
            <a:pPr marL="0" lvl="0" indent="0" algn="l" rtl="0">
              <a:spcBef>
                <a:spcPts val="0"/>
              </a:spcBef>
              <a:spcAft>
                <a:spcPts val="0"/>
              </a:spcAft>
              <a:buNone/>
            </a:pPr>
            <a:endParaRPr/>
          </a:p>
        </p:txBody>
      </p:sp>
      <p:sp>
        <p:nvSpPr>
          <p:cNvPr id="2236" name="Google Shape;2236;p237"/>
          <p:cNvSpPr txBox="1">
            <a:spLocks noGrp="1"/>
          </p:cNvSpPr>
          <p:nvPr>
            <p:ph type="body" idx="1"/>
          </p:nvPr>
        </p:nvSpPr>
        <p:spPr>
          <a:xfrm>
            <a:off x="831850" y="4589463"/>
            <a:ext cx="10515600" cy="15003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endParaRPr/>
          </a:p>
        </p:txBody>
      </p:sp>
      <p:pic>
        <p:nvPicPr>
          <p:cNvPr id="2237" name="Google Shape;2237;p237"/>
          <p:cNvPicPr preferRelativeResize="0"/>
          <p:nvPr/>
        </p:nvPicPr>
        <p:blipFill>
          <a:blip r:embed="rId3">
            <a:alphaModFix/>
          </a:blip>
          <a:stretch>
            <a:fillRect/>
          </a:stretch>
        </p:blipFill>
        <p:spPr>
          <a:xfrm>
            <a:off x="0" y="0"/>
            <a:ext cx="12192000" cy="6858000"/>
          </a:xfrm>
          <a:prstGeom prst="rect">
            <a:avLst/>
          </a:prstGeom>
          <a:noFill/>
          <a:ln>
            <a:noFill/>
          </a:ln>
        </p:spPr>
      </p:pic>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Shape 2242"/>
        <p:cNvGrpSpPr/>
        <p:nvPr/>
      </p:nvGrpSpPr>
      <p:grpSpPr>
        <a:xfrm>
          <a:off x="0" y="0"/>
          <a:ext cx="0" cy="0"/>
          <a:chOff x="0" y="0"/>
          <a:chExt cx="0" cy="0"/>
        </a:xfrm>
      </p:grpSpPr>
      <p:sp>
        <p:nvSpPr>
          <p:cNvPr id="2243" name="Google Shape;2243;p238"/>
          <p:cNvSpPr txBox="1">
            <a:spLocks noGrp="1"/>
          </p:cNvSpPr>
          <p:nvPr>
            <p:ph type="title"/>
          </p:nvPr>
        </p:nvSpPr>
        <p:spPr>
          <a:xfrm>
            <a:off x="1060450" y="1709738"/>
            <a:ext cx="10515600" cy="2852700"/>
          </a:xfrm>
          <a:prstGeom prst="rect">
            <a:avLst/>
          </a:prstGeom>
        </p:spPr>
        <p:txBody>
          <a:bodyPr spcFirstLastPara="1" wrap="square" lIns="91425" tIns="45700" rIns="91425" bIns="45700" anchor="b" anchorCtr="0">
            <a:noAutofit/>
          </a:bodyPr>
          <a:lstStyle/>
          <a:p>
            <a:pPr marL="0" lvl="0" indent="0" algn="l" rtl="0">
              <a:spcBef>
                <a:spcPts val="0"/>
              </a:spcBef>
              <a:spcAft>
                <a:spcPts val="0"/>
              </a:spcAft>
              <a:buNone/>
            </a:pPr>
            <a:r>
              <a:rPr lang="en-US"/>
              <a:t>We want your feedback!</a:t>
            </a:r>
            <a:endParaRPr/>
          </a:p>
        </p:txBody>
      </p:sp>
      <p:sp>
        <p:nvSpPr>
          <p:cNvPr id="2244" name="Google Shape;2244;p238"/>
          <p:cNvSpPr txBox="1">
            <a:spLocks noGrp="1"/>
          </p:cNvSpPr>
          <p:nvPr>
            <p:ph type="body" idx="1"/>
          </p:nvPr>
        </p:nvSpPr>
        <p:spPr>
          <a:xfrm>
            <a:off x="1060450" y="4589463"/>
            <a:ext cx="10515600" cy="15003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n-US" sz="3600" i="0"/>
              <a:t>https://forms.gle/DypecqjiNzbPQf7F9</a:t>
            </a:r>
            <a:endParaRPr sz="3600" i="0"/>
          </a:p>
        </p:txBody>
      </p:sp>
      <p:pic>
        <p:nvPicPr>
          <p:cNvPr id="2245" name="Google Shape;2245;p238"/>
          <p:cNvPicPr preferRelativeResize="0"/>
          <p:nvPr/>
        </p:nvPicPr>
        <p:blipFill rotWithShape="1">
          <a:blip r:embed="rId3">
            <a:alphaModFix/>
          </a:blip>
          <a:srcRect b="39522"/>
          <a:stretch/>
        </p:blipFill>
        <p:spPr>
          <a:xfrm>
            <a:off x="2028105" y="359300"/>
            <a:ext cx="7861643" cy="2852699"/>
          </a:xfrm>
          <a:prstGeom prst="rect">
            <a:avLst/>
          </a:prstGeom>
          <a:noFill/>
          <a:ln>
            <a:noFill/>
          </a:ln>
        </p:spPr>
      </p:pic>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Shape 2249"/>
        <p:cNvGrpSpPr/>
        <p:nvPr/>
      </p:nvGrpSpPr>
      <p:grpSpPr>
        <a:xfrm>
          <a:off x="0" y="0"/>
          <a:ext cx="0" cy="0"/>
          <a:chOff x="0" y="0"/>
          <a:chExt cx="0" cy="0"/>
        </a:xfrm>
      </p:grpSpPr>
      <p:pic>
        <p:nvPicPr>
          <p:cNvPr id="2250" name="Google Shape;2250;p239"/>
          <p:cNvPicPr preferRelativeResize="0"/>
          <p:nvPr/>
        </p:nvPicPr>
        <p:blipFill>
          <a:blip r:embed="rId3">
            <a:alphaModFix/>
          </a:blip>
          <a:stretch>
            <a:fillRect/>
          </a:stretch>
        </p:blipFill>
        <p:spPr>
          <a:xfrm>
            <a:off x="-266700" y="-919400"/>
            <a:ext cx="12843925" cy="8566925"/>
          </a:xfrm>
          <a:prstGeom prst="rect">
            <a:avLst/>
          </a:prstGeom>
          <a:noFill/>
          <a:ln>
            <a:noFill/>
          </a:ln>
        </p:spPr>
      </p:pic>
      <p:sp>
        <p:nvSpPr>
          <p:cNvPr id="2251" name="Google Shape;2251;p239"/>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None/>
            </a:pPr>
            <a:endParaRPr sz="2400"/>
          </a:p>
          <a:p>
            <a:pPr marL="0" lvl="0" indent="0" algn="ctr" rtl="0">
              <a:lnSpc>
                <a:spcPct val="100000"/>
              </a:lnSpc>
              <a:spcBef>
                <a:spcPts val="0"/>
              </a:spcBef>
              <a:spcAft>
                <a:spcPts val="0"/>
              </a:spcAft>
              <a:buNone/>
            </a:pPr>
            <a:endParaRPr sz="2400"/>
          </a:p>
          <a:p>
            <a:pPr marL="457200" lvl="0" indent="0" algn="ctr" rtl="0">
              <a:lnSpc>
                <a:spcPct val="100000"/>
              </a:lnSpc>
              <a:spcBef>
                <a:spcPts val="0"/>
              </a:spcBef>
              <a:spcAft>
                <a:spcPts val="0"/>
              </a:spcAft>
              <a:buNone/>
            </a:pPr>
            <a:endParaRPr sz="2400"/>
          </a:p>
          <a:p>
            <a:pPr marL="0" lvl="0" indent="0" algn="l" rtl="0">
              <a:spcBef>
                <a:spcPts val="800"/>
              </a:spcBef>
              <a:spcAft>
                <a:spcPts val="0"/>
              </a:spcAft>
              <a:buNone/>
            </a:pPr>
            <a:endParaRPr sz="2400"/>
          </a:p>
        </p:txBody>
      </p:sp>
      <p:sp>
        <p:nvSpPr>
          <p:cNvPr id="2252" name="Google Shape;2252;p239"/>
          <p:cNvSpPr txBox="1">
            <a:spLocks noGrp="1"/>
          </p:cNvSpPr>
          <p:nvPr>
            <p:ph type="ftr" idx="11"/>
          </p:nvPr>
        </p:nvSpPr>
        <p:spPr>
          <a:xfrm>
            <a:off x="850900" y="6356350"/>
            <a:ext cx="5029200" cy="3651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endParaRPr/>
          </a:p>
        </p:txBody>
      </p:sp>
      <p:sp>
        <p:nvSpPr>
          <p:cNvPr id="2253" name="Google Shape;2253;p239"/>
          <p:cNvSpPr txBox="1">
            <a:spLocks noGrp="1"/>
          </p:cNvSpPr>
          <p:nvPr>
            <p:ph type="title"/>
          </p:nvPr>
        </p:nvSpPr>
        <p:spPr>
          <a:xfrm>
            <a:off x="0" y="2251925"/>
            <a:ext cx="12192000" cy="13257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a:solidFill>
                  <a:srgbClr val="FFFFFF"/>
                </a:solidFill>
              </a:rPr>
              <a:t>Thank You!</a:t>
            </a:r>
            <a:endParaRPr>
              <a:solidFill>
                <a:srgbClr val="FFFFFF"/>
              </a:solidFill>
            </a:endParaRPr>
          </a:p>
        </p:txBody>
      </p:sp>
      <p:sp>
        <p:nvSpPr>
          <p:cNvPr id="2254" name="Google Shape;2254;p239"/>
          <p:cNvSpPr txBox="1"/>
          <p:nvPr/>
        </p:nvSpPr>
        <p:spPr>
          <a:xfrm>
            <a:off x="8610600" y="6375300"/>
            <a:ext cx="3217200" cy="254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a:solidFill>
                  <a:srgbClr val="FFFFFF"/>
                </a:solidFill>
                <a:latin typeface="Open Sans"/>
                <a:ea typeface="Open Sans"/>
                <a:cs typeface="Open Sans"/>
                <a:sym typeface="Open Sans"/>
              </a:rPr>
              <a:t>Photo by Eliot Foust</a:t>
            </a:r>
            <a:endParaRPr>
              <a:solidFill>
                <a:srgbClr val="FFFFFF"/>
              </a:solidFill>
              <a:latin typeface="Open Sans"/>
              <a:ea typeface="Open Sans"/>
              <a:cs typeface="Open Sans"/>
              <a:sym typeface="Open San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51">
                                            <p:txEl>
                                              <p:pRg st="0" end="0"/>
                                            </p:txEl>
                                          </p:spTgt>
                                        </p:tgtEl>
                                        <p:attrNameLst>
                                          <p:attrName>style.visibility</p:attrName>
                                        </p:attrNameLst>
                                      </p:cBhvr>
                                      <p:to>
                                        <p:strVal val="visible"/>
                                      </p:to>
                                    </p:set>
                                    <p:animEffect transition="in" filter="fade">
                                      <p:cBhvr>
                                        <p:cTn id="7" dur="1000"/>
                                        <p:tgtEl>
                                          <p:spTgt spid="225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251">
                                            <p:txEl>
                                              <p:pRg st="1" end="1"/>
                                            </p:txEl>
                                          </p:spTgt>
                                        </p:tgtEl>
                                        <p:attrNameLst>
                                          <p:attrName>style.visibility</p:attrName>
                                        </p:attrNameLst>
                                      </p:cBhvr>
                                      <p:to>
                                        <p:strVal val="visible"/>
                                      </p:to>
                                    </p:set>
                                    <p:animEffect transition="in" filter="fade">
                                      <p:cBhvr>
                                        <p:cTn id="12" dur="1000"/>
                                        <p:tgtEl>
                                          <p:spTgt spid="225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251">
                                            <p:txEl>
                                              <p:pRg st="2" end="2"/>
                                            </p:txEl>
                                          </p:spTgt>
                                        </p:tgtEl>
                                        <p:attrNameLst>
                                          <p:attrName>style.visibility</p:attrName>
                                        </p:attrNameLst>
                                      </p:cBhvr>
                                      <p:to>
                                        <p:strVal val="visible"/>
                                      </p:to>
                                    </p:set>
                                    <p:animEffect transition="in" filter="fade">
                                      <p:cBhvr>
                                        <p:cTn id="17" dur="1000"/>
                                        <p:tgtEl>
                                          <p:spTgt spid="225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251">
                                            <p:txEl>
                                              <p:pRg st="3" end="3"/>
                                            </p:txEl>
                                          </p:spTgt>
                                        </p:tgtEl>
                                        <p:attrNameLst>
                                          <p:attrName>style.visibility</p:attrName>
                                        </p:attrNameLst>
                                      </p:cBhvr>
                                      <p:to>
                                        <p:strVal val="visible"/>
                                      </p:to>
                                    </p:set>
                                    <p:animEffect transition="in" filter="fade">
                                      <p:cBhvr>
                                        <p:cTn id="22" dur="1000"/>
                                        <p:tgtEl>
                                          <p:spTgt spid="225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761"/>
        <p:cNvGrpSpPr/>
        <p:nvPr/>
      </p:nvGrpSpPr>
      <p:grpSpPr>
        <a:xfrm>
          <a:off x="0" y="0"/>
          <a:ext cx="0" cy="0"/>
          <a:chOff x="0" y="0"/>
          <a:chExt cx="0" cy="0"/>
        </a:xfrm>
      </p:grpSpPr>
      <p:sp>
        <p:nvSpPr>
          <p:cNvPr id="762" name="Google Shape;762;p94"/>
          <p:cNvSpPr txBox="1">
            <a:spLocks noGrp="1"/>
          </p:cNvSpPr>
          <p:nvPr>
            <p:ph type="title"/>
          </p:nvPr>
        </p:nvSpPr>
        <p:spPr>
          <a:xfrm>
            <a:off x="838200" y="365125"/>
            <a:ext cx="105156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a:t>Inquiry and Productive Talk</a:t>
            </a:r>
            <a:endParaRPr/>
          </a:p>
        </p:txBody>
      </p:sp>
      <p:sp>
        <p:nvSpPr>
          <p:cNvPr id="763" name="Google Shape;763;p94"/>
          <p:cNvSpPr txBox="1">
            <a:spLocks noGrp="1"/>
          </p:cNvSpPr>
          <p:nvPr>
            <p:ph type="body" idx="1"/>
          </p:nvPr>
        </p:nvSpPr>
        <p:spPr>
          <a:xfrm>
            <a:off x="838200" y="1825625"/>
            <a:ext cx="10515600" cy="4351200"/>
          </a:xfrm>
          <a:prstGeom prst="rect">
            <a:avLst/>
          </a:prstGeom>
        </p:spPr>
        <p:txBody>
          <a:bodyPr spcFirstLastPara="1" wrap="square" lIns="91425" tIns="45700" rIns="91425" bIns="45700" anchor="t" anchorCtr="0">
            <a:noAutofit/>
          </a:bodyPr>
          <a:lstStyle/>
          <a:p>
            <a:pPr marL="457200" lvl="0" indent="-342900" algn="l" rtl="0">
              <a:spcBef>
                <a:spcPts val="1000"/>
              </a:spcBef>
              <a:spcAft>
                <a:spcPts val="0"/>
              </a:spcAft>
              <a:buSzPts val="1800"/>
              <a:buChar char="•"/>
            </a:pPr>
            <a:r>
              <a:rPr lang="en-US" dirty="0"/>
              <a:t>For inquiry to work, students must engage in productive talk, or talk that extends our thinking.</a:t>
            </a:r>
            <a:endParaRPr dirty="0"/>
          </a:p>
          <a:p>
            <a:pPr marL="0" lvl="0" indent="0" algn="l" rtl="0">
              <a:spcBef>
                <a:spcPts val="1000"/>
              </a:spcBef>
              <a:spcAft>
                <a:spcPts val="0"/>
              </a:spcAft>
              <a:buNone/>
            </a:pPr>
            <a:endParaRPr dirty="0"/>
          </a:p>
          <a:p>
            <a:pPr marL="457200" lvl="0" indent="-342900" algn="l" rtl="0">
              <a:spcBef>
                <a:spcPts val="1000"/>
              </a:spcBef>
              <a:spcAft>
                <a:spcPts val="0"/>
              </a:spcAft>
              <a:buSzPts val="1800"/>
              <a:buChar char="•"/>
            </a:pPr>
            <a:r>
              <a:rPr lang="en-US" dirty="0"/>
              <a:t>How can we support productive talk in our classrooms?</a:t>
            </a:r>
          </a:p>
          <a:p>
            <a:pPr lvl="1">
              <a:spcBef>
                <a:spcPts val="1000"/>
              </a:spcBef>
            </a:pPr>
            <a:r>
              <a:rPr lang="en-US" dirty="0"/>
              <a:t>Talk Moves</a:t>
            </a:r>
          </a:p>
          <a:p>
            <a:pPr lvl="1">
              <a:spcBef>
                <a:spcPts val="1000"/>
              </a:spcBef>
            </a:pPr>
            <a:r>
              <a:rPr lang="en-US" dirty="0"/>
              <a:t>Sentence Stems</a:t>
            </a:r>
          </a:p>
          <a:p>
            <a:pPr lvl="1">
              <a:spcBef>
                <a:spcPts val="1000"/>
              </a:spcBef>
            </a:pPr>
            <a:r>
              <a:rPr lang="en-US" dirty="0"/>
              <a:t>Other strategies you use?</a:t>
            </a:r>
            <a:endParaRPr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768"/>
        <p:cNvGrpSpPr/>
        <p:nvPr/>
      </p:nvGrpSpPr>
      <p:grpSpPr>
        <a:xfrm>
          <a:off x="0" y="0"/>
          <a:ext cx="0" cy="0"/>
          <a:chOff x="0" y="0"/>
          <a:chExt cx="0" cy="0"/>
        </a:xfrm>
      </p:grpSpPr>
      <p:sp>
        <p:nvSpPr>
          <p:cNvPr id="769" name="Google Shape;769;p95"/>
          <p:cNvSpPr txBox="1">
            <a:spLocks noGrp="1"/>
          </p:cNvSpPr>
          <p:nvPr>
            <p:ph type="title"/>
          </p:nvPr>
        </p:nvSpPr>
        <p:spPr>
          <a:xfrm>
            <a:off x="838200" y="189300"/>
            <a:ext cx="105156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a:t>An alarming statistic!</a:t>
            </a:r>
            <a:endParaRPr/>
          </a:p>
        </p:txBody>
      </p:sp>
      <p:sp>
        <p:nvSpPr>
          <p:cNvPr id="770" name="Google Shape;770;p95"/>
          <p:cNvSpPr txBox="1">
            <a:spLocks noGrp="1"/>
          </p:cNvSpPr>
          <p:nvPr>
            <p:ph type="body" idx="1"/>
          </p:nvPr>
        </p:nvSpPr>
        <p:spPr>
          <a:xfrm>
            <a:off x="594725" y="1515000"/>
            <a:ext cx="4734900" cy="4661700"/>
          </a:xfrm>
          <a:prstGeom prst="rect">
            <a:avLst/>
          </a:prstGeom>
        </p:spPr>
        <p:txBody>
          <a:bodyPr spcFirstLastPara="1" wrap="square" lIns="91425" tIns="45700" rIns="91425" bIns="45700" anchor="t" anchorCtr="0">
            <a:noAutofit/>
          </a:bodyPr>
          <a:lstStyle/>
          <a:p>
            <a:pPr marL="0" lvl="0" indent="0" algn="ctr" rtl="0">
              <a:lnSpc>
                <a:spcPct val="100000"/>
              </a:lnSpc>
              <a:spcBef>
                <a:spcPts val="0"/>
              </a:spcBef>
              <a:spcAft>
                <a:spcPts val="0"/>
              </a:spcAft>
              <a:buClr>
                <a:srgbClr val="0F243E"/>
              </a:buClr>
              <a:buSzPts val="2800"/>
              <a:buFont typeface="Arial"/>
              <a:buNone/>
            </a:pPr>
            <a:r>
              <a:rPr lang="en-US">
                <a:solidFill>
                  <a:srgbClr val="0F243E"/>
                </a:solidFill>
                <a:latin typeface="Calibri"/>
                <a:ea typeface="Calibri"/>
                <a:cs typeface="Calibri"/>
                <a:sym typeface="Calibri"/>
              </a:rPr>
              <a:t>A review of research on student discussion revealed that its use in middle and high school classrooms varied from only  </a:t>
            </a:r>
            <a:r>
              <a:rPr lang="en-US" b="1" i="1">
                <a:solidFill>
                  <a:srgbClr val="FF0000"/>
                </a:solidFill>
                <a:latin typeface="Calibri"/>
                <a:ea typeface="Calibri"/>
                <a:cs typeface="Calibri"/>
                <a:sym typeface="Calibri"/>
              </a:rPr>
              <a:t>14 to 68 seconds per class period</a:t>
            </a:r>
            <a:r>
              <a:rPr lang="en-US" b="1" i="1">
                <a:solidFill>
                  <a:srgbClr val="434343"/>
                </a:solidFill>
                <a:latin typeface="Calibri"/>
                <a:ea typeface="Calibri"/>
                <a:cs typeface="Calibri"/>
                <a:sym typeface="Calibri"/>
              </a:rPr>
              <a:t>.</a:t>
            </a:r>
            <a:endParaRPr sz="3200">
              <a:solidFill>
                <a:srgbClr val="434343"/>
              </a:solidFill>
              <a:latin typeface="Calibri"/>
              <a:ea typeface="Calibri"/>
              <a:cs typeface="Calibri"/>
              <a:sym typeface="Calibri"/>
            </a:endParaRPr>
          </a:p>
          <a:p>
            <a:pPr marL="0" lvl="0" indent="0" algn="ctr" rtl="0">
              <a:lnSpc>
                <a:spcPct val="100000"/>
              </a:lnSpc>
              <a:spcBef>
                <a:spcPts val="560"/>
              </a:spcBef>
              <a:spcAft>
                <a:spcPts val="0"/>
              </a:spcAft>
              <a:buClr>
                <a:srgbClr val="0F243E"/>
              </a:buClr>
              <a:buSzPts val="2800"/>
              <a:buFont typeface="Arial"/>
              <a:buNone/>
            </a:pPr>
            <a:r>
              <a:rPr lang="en-US">
                <a:solidFill>
                  <a:srgbClr val="0F243E"/>
                </a:solidFill>
                <a:latin typeface="Calibri"/>
                <a:ea typeface="Calibri"/>
                <a:cs typeface="Calibri"/>
                <a:sym typeface="Calibri"/>
              </a:rPr>
              <a:t> </a:t>
            </a:r>
            <a:r>
              <a:rPr lang="en-US" i="1">
                <a:solidFill>
                  <a:srgbClr val="0F243E"/>
                </a:solidFill>
                <a:latin typeface="Calibri"/>
                <a:ea typeface="Calibri"/>
                <a:cs typeface="Calibri"/>
                <a:sym typeface="Calibri"/>
              </a:rPr>
              <a:t>(Wilkinson &amp; Nelson 2013</a:t>
            </a:r>
            <a:r>
              <a:rPr lang="en-US">
                <a:solidFill>
                  <a:srgbClr val="0F243E"/>
                </a:solidFill>
                <a:latin typeface="Calibri"/>
                <a:ea typeface="Calibri"/>
                <a:cs typeface="Calibri"/>
                <a:sym typeface="Calibri"/>
              </a:rPr>
              <a:t>)</a:t>
            </a:r>
            <a:endParaRPr>
              <a:solidFill>
                <a:schemeClr val="dk1"/>
              </a:solidFill>
              <a:latin typeface="Calibri"/>
              <a:ea typeface="Calibri"/>
              <a:cs typeface="Calibri"/>
              <a:sym typeface="Calibri"/>
            </a:endParaRPr>
          </a:p>
          <a:p>
            <a:pPr marL="0" lvl="0" indent="0" algn="l" rtl="0">
              <a:spcBef>
                <a:spcPts val="1000"/>
              </a:spcBef>
              <a:spcAft>
                <a:spcPts val="0"/>
              </a:spcAft>
              <a:buNone/>
            </a:pPr>
            <a:endParaRPr/>
          </a:p>
        </p:txBody>
      </p:sp>
      <p:pic>
        <p:nvPicPr>
          <p:cNvPr id="771" name="Google Shape;771;p95"/>
          <p:cNvPicPr preferRelativeResize="0"/>
          <p:nvPr/>
        </p:nvPicPr>
        <p:blipFill>
          <a:blip r:embed="rId3">
            <a:alphaModFix/>
          </a:blip>
          <a:stretch>
            <a:fillRect/>
          </a:stretch>
        </p:blipFill>
        <p:spPr>
          <a:xfrm>
            <a:off x="5737550" y="1920774"/>
            <a:ext cx="6031526" cy="34078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775"/>
        <p:cNvGrpSpPr/>
        <p:nvPr/>
      </p:nvGrpSpPr>
      <p:grpSpPr>
        <a:xfrm>
          <a:off x="0" y="0"/>
          <a:ext cx="0" cy="0"/>
          <a:chOff x="0" y="0"/>
          <a:chExt cx="0" cy="0"/>
        </a:xfrm>
      </p:grpSpPr>
      <p:sp>
        <p:nvSpPr>
          <p:cNvPr id="776" name="Google Shape;776;p96"/>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Autofit/>
          </a:bodyPr>
          <a:lstStyle/>
          <a:p>
            <a:pPr marL="228600" lvl="0" indent="-50800" algn="l" rtl="0">
              <a:spcBef>
                <a:spcPts val="0"/>
              </a:spcBef>
              <a:spcAft>
                <a:spcPts val="0"/>
              </a:spcAft>
              <a:buClr>
                <a:srgbClr val="595857"/>
              </a:buClr>
              <a:buSzPts val="2800"/>
              <a:buFont typeface="Arial"/>
              <a:buNone/>
            </a:pPr>
            <a:r>
              <a:rPr lang="en-US" sz="3600" b="1">
                <a:latin typeface="Raleway"/>
                <a:ea typeface="Raleway"/>
                <a:cs typeface="Raleway"/>
                <a:sym typeface="Raleway"/>
              </a:rPr>
              <a:t>Break</a:t>
            </a:r>
            <a:endParaRPr sz="3600" b="1">
              <a:latin typeface="Raleway"/>
              <a:ea typeface="Raleway"/>
              <a:cs typeface="Raleway"/>
              <a:sym typeface="Raleway"/>
            </a:endParaRPr>
          </a:p>
        </p:txBody>
      </p:sp>
      <p:sp>
        <p:nvSpPr>
          <p:cNvPr id="777" name="Google Shape;777;p96"/>
          <p:cNvSpPr txBox="1">
            <a:spLocks noGrp="1"/>
          </p:cNvSpPr>
          <p:nvPr>
            <p:ph type="body" idx="1"/>
          </p:nvPr>
        </p:nvSpPr>
        <p:spPr>
          <a:xfrm>
            <a:off x="838200" y="1847850"/>
            <a:ext cx="10515600" cy="4351200"/>
          </a:xfrm>
          <a:prstGeom prst="rect">
            <a:avLst/>
          </a:prstGeom>
          <a:noFill/>
          <a:ln>
            <a:noFill/>
          </a:ln>
        </p:spPr>
        <p:txBody>
          <a:bodyPr spcFirstLastPara="1" wrap="square" lIns="91425" tIns="45700" rIns="91425" bIns="45700" anchor="t" anchorCtr="0">
            <a:noAutofit/>
          </a:bodyPr>
          <a:lstStyle/>
          <a:p>
            <a:pPr marL="457200" lvl="0" indent="-342900" algn="l" rtl="0">
              <a:lnSpc>
                <a:spcPct val="90000"/>
              </a:lnSpc>
              <a:spcBef>
                <a:spcPts val="0"/>
              </a:spcBef>
              <a:spcAft>
                <a:spcPts val="0"/>
              </a:spcAft>
              <a:buSzPts val="1800"/>
              <a:buChar char="•"/>
            </a:pPr>
            <a:r>
              <a:rPr lang="en-US" dirty="0"/>
              <a:t>Prepare to go outside for data collection after the break</a:t>
            </a:r>
            <a:endParaRPr dirty="0"/>
          </a:p>
          <a:p>
            <a:pPr marL="457200" lvl="0" indent="0" algn="l" rtl="0">
              <a:lnSpc>
                <a:spcPct val="90000"/>
              </a:lnSpc>
              <a:spcBef>
                <a:spcPts val="0"/>
              </a:spcBef>
              <a:spcAft>
                <a:spcPts val="0"/>
              </a:spcAft>
              <a:buNone/>
            </a:pPr>
            <a:endParaRPr dirty="0"/>
          </a:p>
          <a:p>
            <a:pPr marL="457200" lvl="0" indent="-342900" algn="l" rtl="0">
              <a:lnSpc>
                <a:spcPct val="90000"/>
              </a:lnSpc>
              <a:spcBef>
                <a:spcPts val="0"/>
              </a:spcBef>
              <a:spcAft>
                <a:spcPts val="0"/>
              </a:spcAft>
              <a:buSzPts val="1800"/>
              <a:buChar char="•"/>
            </a:pPr>
            <a:r>
              <a:rPr lang="en-US" dirty="0"/>
              <a:t>Please download the free GLOBE Observer app on your mobile device and create an account to participate in cloud data collection today. </a:t>
            </a:r>
            <a:endParaRPr dirty="0"/>
          </a:p>
          <a:p>
            <a:pPr marL="457200" lvl="0" indent="0" algn="l" rtl="0">
              <a:lnSpc>
                <a:spcPct val="90000"/>
              </a:lnSpc>
              <a:spcBef>
                <a:spcPts val="0"/>
              </a:spcBef>
              <a:spcAft>
                <a:spcPts val="0"/>
              </a:spcAft>
              <a:buNone/>
            </a:pPr>
            <a:endParaRPr dirty="0"/>
          </a:p>
          <a:p>
            <a:pPr marL="457200" lvl="0" indent="-342900" algn="l" rtl="0">
              <a:lnSpc>
                <a:spcPct val="90000"/>
              </a:lnSpc>
              <a:spcBef>
                <a:spcPts val="0"/>
              </a:spcBef>
              <a:spcAft>
                <a:spcPts val="0"/>
              </a:spcAft>
              <a:buSzPts val="1800"/>
              <a:buChar char="•"/>
            </a:pPr>
            <a:r>
              <a:rPr lang="en-US" dirty="0"/>
              <a:t>Learn more about GLOBE Observer at: </a:t>
            </a:r>
            <a:r>
              <a:rPr lang="en-US" u="sng" dirty="0">
                <a:solidFill>
                  <a:schemeClr val="hlink"/>
                </a:solidFill>
                <a:hlinkClick r:id="rId3"/>
              </a:rPr>
              <a:t>https://observer.globe.gov</a:t>
            </a:r>
            <a:r>
              <a:rPr lang="en-US" dirty="0"/>
              <a:t> </a:t>
            </a:r>
            <a:endParaRPr dirty="0"/>
          </a:p>
        </p:txBody>
      </p:sp>
      <p:sp>
        <p:nvSpPr>
          <p:cNvPr id="778" name="Google Shape;778;p96"/>
          <p:cNvSpPr txBox="1">
            <a:spLocks noGrp="1"/>
          </p:cNvSpPr>
          <p:nvPr>
            <p:ph type="ftr" idx="11"/>
          </p:nvPr>
        </p:nvSpPr>
        <p:spPr>
          <a:xfrm>
            <a:off x="850900" y="6356350"/>
            <a:ext cx="5029200" cy="3651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a:t>© 2019 University Corporation for Atmospheric Research. All Rights Reserved </a:t>
            </a:r>
            <a:endParaRPr/>
          </a:p>
        </p:txBody>
      </p:sp>
      <p:pic>
        <p:nvPicPr>
          <p:cNvPr id="779" name="Google Shape;779;p96"/>
          <p:cNvPicPr preferRelativeResize="0"/>
          <p:nvPr/>
        </p:nvPicPr>
        <p:blipFill rotWithShape="1">
          <a:blip r:embed="rId4">
            <a:alphaModFix/>
          </a:blip>
          <a:srcRect l="6952" t="6752" r="6459" b="6010"/>
          <a:stretch/>
        </p:blipFill>
        <p:spPr>
          <a:xfrm>
            <a:off x="8695750" y="4221725"/>
            <a:ext cx="1480525" cy="139675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08"/>
        <p:cNvGrpSpPr/>
        <p:nvPr/>
      </p:nvGrpSpPr>
      <p:grpSpPr>
        <a:xfrm>
          <a:off x="0" y="0"/>
          <a:ext cx="0" cy="0"/>
          <a:chOff x="0" y="0"/>
          <a:chExt cx="0" cy="0"/>
        </a:xfrm>
      </p:grpSpPr>
      <p:sp>
        <p:nvSpPr>
          <p:cNvPr id="609" name="Google Shape;609;p79"/>
          <p:cNvSpPr txBox="1">
            <a:spLocks noGrp="1"/>
          </p:cNvSpPr>
          <p:nvPr>
            <p:ph type="title"/>
          </p:nvPr>
        </p:nvSpPr>
        <p:spPr>
          <a:xfrm>
            <a:off x="838200" y="365133"/>
            <a:ext cx="8172900" cy="13257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chemeClr val="dk1"/>
              </a:buClr>
              <a:buSzPts val="1100"/>
              <a:buFont typeface="Arial"/>
              <a:buNone/>
            </a:pPr>
            <a:r>
              <a:rPr lang="en-US"/>
              <a:t>Overview of GLOBE Weather</a:t>
            </a:r>
            <a:endParaRPr/>
          </a:p>
        </p:txBody>
      </p:sp>
      <p:sp>
        <p:nvSpPr>
          <p:cNvPr id="610" name="Google Shape;610;p79"/>
          <p:cNvSpPr txBox="1">
            <a:spLocks noGrp="1"/>
          </p:cNvSpPr>
          <p:nvPr>
            <p:ph type="body" idx="1"/>
          </p:nvPr>
        </p:nvSpPr>
        <p:spPr>
          <a:xfrm>
            <a:off x="838200" y="1503575"/>
            <a:ext cx="11353500" cy="1979700"/>
          </a:xfrm>
          <a:prstGeom prst="rect">
            <a:avLst/>
          </a:prstGeom>
          <a:noFill/>
          <a:ln>
            <a:noFill/>
          </a:ln>
        </p:spPr>
        <p:txBody>
          <a:bodyPr spcFirstLastPara="1" wrap="square" lIns="91425" tIns="45700" rIns="91425" bIns="45700" anchor="t" anchorCtr="0">
            <a:noAutofit/>
          </a:bodyPr>
          <a:lstStyle/>
          <a:p>
            <a:pPr marL="457200" lvl="0" indent="-336550" algn="l" rtl="0">
              <a:spcBef>
                <a:spcPts val="0"/>
              </a:spcBef>
              <a:spcAft>
                <a:spcPts val="0"/>
              </a:spcAft>
              <a:buSzPts val="1900"/>
              <a:buChar char="•"/>
            </a:pPr>
            <a:r>
              <a:rPr lang="en-US"/>
              <a:t>Storyline approach</a:t>
            </a:r>
            <a:endParaRPr/>
          </a:p>
          <a:p>
            <a:pPr marL="457200" lvl="0" indent="-336550" algn="l" rtl="0">
              <a:spcBef>
                <a:spcPts val="0"/>
              </a:spcBef>
              <a:spcAft>
                <a:spcPts val="0"/>
              </a:spcAft>
              <a:buSzPts val="1900"/>
              <a:buChar char="•"/>
            </a:pPr>
            <a:r>
              <a:rPr lang="en-US"/>
              <a:t>A focus on weather phenomena </a:t>
            </a:r>
            <a:endParaRPr/>
          </a:p>
          <a:p>
            <a:pPr marL="457200" lvl="0" indent="-336550" algn="l" rtl="0">
              <a:spcBef>
                <a:spcPts val="0"/>
              </a:spcBef>
              <a:spcAft>
                <a:spcPts val="0"/>
              </a:spcAft>
              <a:buSzPts val="1900"/>
              <a:buChar char="•"/>
            </a:pPr>
            <a:r>
              <a:rPr lang="en-US"/>
              <a:t>Student experiences with data analysis &amp; modeling</a:t>
            </a:r>
            <a:endParaRPr/>
          </a:p>
          <a:p>
            <a:pPr marL="457200" lvl="0" indent="-336550" algn="l" rtl="0">
              <a:spcBef>
                <a:spcPts val="0"/>
              </a:spcBef>
              <a:spcAft>
                <a:spcPts val="0"/>
              </a:spcAft>
              <a:buSzPts val="1900"/>
              <a:buChar char="•"/>
            </a:pPr>
            <a:r>
              <a:rPr lang="en-US"/>
              <a:t>Connection to the GLOBE Program</a:t>
            </a:r>
            <a:endParaRPr/>
          </a:p>
          <a:p>
            <a:pPr marL="457200" lvl="0" indent="0" algn="l" rtl="0">
              <a:spcBef>
                <a:spcPts val="0"/>
              </a:spcBef>
              <a:spcAft>
                <a:spcPts val="0"/>
              </a:spcAft>
              <a:buNone/>
            </a:pPr>
            <a:endParaRPr/>
          </a:p>
        </p:txBody>
      </p:sp>
      <p:sp>
        <p:nvSpPr>
          <p:cNvPr id="611" name="Google Shape;611;p79"/>
          <p:cNvSpPr txBox="1">
            <a:spLocks noGrp="1"/>
          </p:cNvSpPr>
          <p:nvPr>
            <p:ph type="ftr" idx="11"/>
          </p:nvPr>
        </p:nvSpPr>
        <p:spPr>
          <a:xfrm>
            <a:off x="850900" y="6356367"/>
            <a:ext cx="5314800" cy="3651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a:t>© 2019 University Corporation for Atmospheric Research. All Rights Reserved </a:t>
            </a:r>
            <a:endParaRPr/>
          </a:p>
        </p:txBody>
      </p:sp>
      <p:pic>
        <p:nvPicPr>
          <p:cNvPr id="612" name="Google Shape;612;p79"/>
          <p:cNvPicPr preferRelativeResize="0"/>
          <p:nvPr/>
        </p:nvPicPr>
        <p:blipFill>
          <a:blip r:embed="rId3">
            <a:alphaModFix/>
          </a:blip>
          <a:stretch>
            <a:fillRect/>
          </a:stretch>
        </p:blipFill>
        <p:spPr>
          <a:xfrm>
            <a:off x="1041400" y="3495343"/>
            <a:ext cx="1784733" cy="2637154"/>
          </a:xfrm>
          <a:prstGeom prst="rect">
            <a:avLst/>
          </a:prstGeom>
          <a:noFill/>
          <a:ln>
            <a:noFill/>
          </a:ln>
          <a:effectLst>
            <a:outerShdw blurRad="57150" dist="19050" dir="5400000" algn="bl" rotWithShape="0">
              <a:srgbClr val="000000">
                <a:alpha val="50000"/>
              </a:srgbClr>
            </a:outerShdw>
          </a:effectLst>
        </p:spPr>
      </p:pic>
      <p:pic>
        <p:nvPicPr>
          <p:cNvPr id="613" name="Google Shape;613;p79"/>
          <p:cNvPicPr preferRelativeResize="0"/>
          <p:nvPr/>
        </p:nvPicPr>
        <p:blipFill>
          <a:blip r:embed="rId4">
            <a:alphaModFix/>
          </a:blip>
          <a:stretch>
            <a:fillRect/>
          </a:stretch>
        </p:blipFill>
        <p:spPr>
          <a:xfrm>
            <a:off x="9333238" y="3482981"/>
            <a:ext cx="1977867" cy="2637156"/>
          </a:xfrm>
          <a:prstGeom prst="rect">
            <a:avLst/>
          </a:prstGeom>
          <a:noFill/>
          <a:ln>
            <a:noFill/>
          </a:ln>
          <a:effectLst>
            <a:outerShdw blurRad="57150" dist="19050" dir="5400000" algn="bl" rotWithShape="0">
              <a:srgbClr val="000000">
                <a:alpha val="50000"/>
              </a:srgbClr>
            </a:outerShdw>
          </a:effectLst>
        </p:spPr>
      </p:pic>
      <p:pic>
        <p:nvPicPr>
          <p:cNvPr id="614" name="Google Shape;614;p79"/>
          <p:cNvPicPr preferRelativeResize="0"/>
          <p:nvPr/>
        </p:nvPicPr>
        <p:blipFill>
          <a:blip r:embed="rId5">
            <a:alphaModFix/>
          </a:blip>
          <a:stretch>
            <a:fillRect/>
          </a:stretch>
        </p:blipFill>
        <p:spPr>
          <a:xfrm>
            <a:off x="2945325" y="3495362"/>
            <a:ext cx="3906886" cy="2637148"/>
          </a:xfrm>
          <a:prstGeom prst="rect">
            <a:avLst/>
          </a:prstGeom>
          <a:noFill/>
          <a:ln>
            <a:noFill/>
          </a:ln>
          <a:effectLst>
            <a:outerShdw blurRad="57150" dist="19050" dir="5400000" algn="bl" rotWithShape="0">
              <a:srgbClr val="000000">
                <a:alpha val="50000"/>
              </a:srgbClr>
            </a:outerShdw>
          </a:effectLst>
        </p:spPr>
      </p:pic>
      <p:pic>
        <p:nvPicPr>
          <p:cNvPr id="615" name="Google Shape;615;p79"/>
          <p:cNvPicPr preferRelativeResize="0"/>
          <p:nvPr/>
        </p:nvPicPr>
        <p:blipFill>
          <a:blip r:embed="rId6">
            <a:alphaModFix/>
          </a:blip>
          <a:stretch>
            <a:fillRect/>
          </a:stretch>
        </p:blipFill>
        <p:spPr>
          <a:xfrm>
            <a:off x="6971430" y="3495356"/>
            <a:ext cx="2242622" cy="2612390"/>
          </a:xfrm>
          <a:prstGeom prst="rect">
            <a:avLst/>
          </a:prstGeom>
          <a:noFill/>
          <a:ln>
            <a:noFill/>
          </a:ln>
          <a:effectLst>
            <a:outerShdw blurRad="57150" dist="19050" dir="5400000" algn="bl" rotWithShape="0">
              <a:srgbClr val="000000">
                <a:alpha val="50000"/>
              </a:srgbClr>
            </a:outerShdw>
          </a:effectLst>
        </p:spPr>
      </p:pic>
      <p:pic>
        <p:nvPicPr>
          <p:cNvPr id="616" name="Google Shape;616;p79"/>
          <p:cNvPicPr preferRelativeResize="0"/>
          <p:nvPr/>
        </p:nvPicPr>
        <p:blipFill>
          <a:blip r:embed="rId7">
            <a:alphaModFix/>
          </a:blip>
          <a:stretch>
            <a:fillRect/>
          </a:stretch>
        </p:blipFill>
        <p:spPr>
          <a:xfrm>
            <a:off x="9321867" y="618762"/>
            <a:ext cx="2242632" cy="2295806"/>
          </a:xfrm>
          <a:prstGeom prst="rect">
            <a:avLst/>
          </a:prstGeom>
          <a:noFill/>
          <a:ln>
            <a:noFill/>
          </a:ln>
        </p:spPr>
      </p:pic>
      <p:sp>
        <p:nvSpPr>
          <p:cNvPr id="617" name="Google Shape;617;p79"/>
          <p:cNvSpPr txBox="1"/>
          <p:nvPr/>
        </p:nvSpPr>
        <p:spPr>
          <a:xfrm>
            <a:off x="10073067" y="90233"/>
            <a:ext cx="1299600" cy="678300"/>
          </a:xfrm>
          <a:prstGeom prst="rect">
            <a:avLst/>
          </a:prstGeom>
          <a:noFill/>
          <a:ln>
            <a:noFill/>
          </a:ln>
        </p:spPr>
        <p:txBody>
          <a:bodyPr spcFirstLastPara="1" wrap="square" lIns="121900" tIns="121900" rIns="121900" bIns="121900" anchor="ctr" anchorCtr="0">
            <a:noAutofit/>
          </a:bodyPr>
          <a:lstStyle/>
          <a:p>
            <a:pPr marL="0" lvl="0" indent="0" algn="l" rtl="0">
              <a:spcBef>
                <a:spcPts val="0"/>
              </a:spcBef>
              <a:spcAft>
                <a:spcPts val="0"/>
              </a:spcAft>
              <a:buNone/>
            </a:pPr>
            <a:r>
              <a:rPr lang="en-US" sz="2400" b="1">
                <a:solidFill>
                  <a:srgbClr val="595857"/>
                </a:solidFill>
                <a:latin typeface="Open Sans"/>
                <a:ea typeface="Open Sans"/>
                <a:cs typeface="Open Sans"/>
                <a:sym typeface="Open Sans"/>
              </a:rPr>
              <a:t>NGSS</a:t>
            </a:r>
            <a:endParaRPr sz="2400" b="1">
              <a:solidFill>
                <a:srgbClr val="595857"/>
              </a:solidFill>
              <a:latin typeface="Open Sans"/>
              <a:ea typeface="Open Sans"/>
              <a:cs typeface="Open Sans"/>
              <a:sym typeface="Open San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12"/>
                                        </p:tgtEl>
                                        <p:attrNameLst>
                                          <p:attrName>style.visibility</p:attrName>
                                        </p:attrNameLst>
                                      </p:cBhvr>
                                      <p:to>
                                        <p:strVal val="visible"/>
                                      </p:to>
                                    </p:set>
                                    <p:animEffect transition="in" filter="fade">
                                      <p:cBhvr>
                                        <p:cTn id="7" dur="2600"/>
                                        <p:tgtEl>
                                          <p:spTgt spid="612"/>
                                        </p:tgtEl>
                                      </p:cBhvr>
                                    </p:animEffect>
                                  </p:childTnLst>
                                </p:cTn>
                              </p:par>
                            </p:childTnLst>
                          </p:cTn>
                        </p:par>
                        <p:par>
                          <p:cTn id="8" fill="hold">
                            <p:stCondLst>
                              <p:cond delay="2600"/>
                            </p:stCondLst>
                            <p:childTnLst>
                              <p:par>
                                <p:cTn id="9" presetID="10" presetClass="entr" presetSubtype="0" fill="hold" nodeType="afterEffect">
                                  <p:stCondLst>
                                    <p:cond delay="0"/>
                                  </p:stCondLst>
                                  <p:childTnLst>
                                    <p:set>
                                      <p:cBhvr>
                                        <p:cTn id="10" dur="1" fill="hold">
                                          <p:stCondLst>
                                            <p:cond delay="0"/>
                                          </p:stCondLst>
                                        </p:cTn>
                                        <p:tgtEl>
                                          <p:spTgt spid="614"/>
                                        </p:tgtEl>
                                        <p:attrNameLst>
                                          <p:attrName>style.visibility</p:attrName>
                                        </p:attrNameLst>
                                      </p:cBhvr>
                                      <p:to>
                                        <p:strVal val="visible"/>
                                      </p:to>
                                    </p:set>
                                    <p:animEffect transition="in" filter="fade">
                                      <p:cBhvr>
                                        <p:cTn id="11" dur="2600"/>
                                        <p:tgtEl>
                                          <p:spTgt spid="614"/>
                                        </p:tgtEl>
                                      </p:cBhvr>
                                    </p:animEffect>
                                  </p:childTnLst>
                                </p:cTn>
                              </p:par>
                            </p:childTnLst>
                          </p:cTn>
                        </p:par>
                        <p:par>
                          <p:cTn id="12" fill="hold">
                            <p:stCondLst>
                              <p:cond delay="5200"/>
                            </p:stCondLst>
                            <p:childTnLst>
                              <p:par>
                                <p:cTn id="13" presetID="10" presetClass="entr" presetSubtype="0" fill="hold" nodeType="afterEffect">
                                  <p:stCondLst>
                                    <p:cond delay="0"/>
                                  </p:stCondLst>
                                  <p:childTnLst>
                                    <p:set>
                                      <p:cBhvr>
                                        <p:cTn id="14" dur="1" fill="hold">
                                          <p:stCondLst>
                                            <p:cond delay="0"/>
                                          </p:stCondLst>
                                        </p:cTn>
                                        <p:tgtEl>
                                          <p:spTgt spid="615"/>
                                        </p:tgtEl>
                                        <p:attrNameLst>
                                          <p:attrName>style.visibility</p:attrName>
                                        </p:attrNameLst>
                                      </p:cBhvr>
                                      <p:to>
                                        <p:strVal val="visible"/>
                                      </p:to>
                                    </p:set>
                                    <p:animEffect transition="in" filter="fade">
                                      <p:cBhvr>
                                        <p:cTn id="15" dur="2600"/>
                                        <p:tgtEl>
                                          <p:spTgt spid="615"/>
                                        </p:tgtEl>
                                      </p:cBhvr>
                                    </p:animEffect>
                                  </p:childTnLst>
                                </p:cTn>
                              </p:par>
                            </p:childTnLst>
                          </p:cTn>
                        </p:par>
                        <p:par>
                          <p:cTn id="16" fill="hold">
                            <p:stCondLst>
                              <p:cond delay="7800"/>
                            </p:stCondLst>
                            <p:childTnLst>
                              <p:par>
                                <p:cTn id="17" presetID="10" presetClass="entr" presetSubtype="0" fill="hold" nodeType="afterEffect">
                                  <p:stCondLst>
                                    <p:cond delay="0"/>
                                  </p:stCondLst>
                                  <p:childTnLst>
                                    <p:set>
                                      <p:cBhvr>
                                        <p:cTn id="18" dur="1" fill="hold">
                                          <p:stCondLst>
                                            <p:cond delay="0"/>
                                          </p:stCondLst>
                                        </p:cTn>
                                        <p:tgtEl>
                                          <p:spTgt spid="613"/>
                                        </p:tgtEl>
                                        <p:attrNameLst>
                                          <p:attrName>style.visibility</p:attrName>
                                        </p:attrNameLst>
                                      </p:cBhvr>
                                      <p:to>
                                        <p:strVal val="visible"/>
                                      </p:to>
                                    </p:set>
                                    <p:animEffect transition="in" filter="fade">
                                      <p:cBhvr>
                                        <p:cTn id="19" dur="2500"/>
                                        <p:tgtEl>
                                          <p:spTgt spid="6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783"/>
        <p:cNvGrpSpPr/>
        <p:nvPr/>
      </p:nvGrpSpPr>
      <p:grpSpPr>
        <a:xfrm>
          <a:off x="0" y="0"/>
          <a:ext cx="0" cy="0"/>
          <a:chOff x="0" y="0"/>
          <a:chExt cx="0" cy="0"/>
        </a:xfrm>
      </p:grpSpPr>
      <p:sp>
        <p:nvSpPr>
          <p:cNvPr id="784" name="Google Shape;784;p97"/>
          <p:cNvSpPr txBox="1">
            <a:spLocks noGrp="1"/>
          </p:cNvSpPr>
          <p:nvPr>
            <p:ph type="body" idx="1"/>
          </p:nvPr>
        </p:nvSpPr>
        <p:spPr>
          <a:xfrm>
            <a:off x="457200" y="1978025"/>
            <a:ext cx="5732700" cy="43512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None/>
            </a:pPr>
            <a:r>
              <a:rPr lang="en-US" sz="2400"/>
              <a:t>Examples of GLOBE Protocols:</a:t>
            </a:r>
            <a:endParaRPr sz="2400"/>
          </a:p>
          <a:p>
            <a:pPr marL="0" lvl="0" indent="0" algn="l" rtl="0">
              <a:lnSpc>
                <a:spcPct val="100000"/>
              </a:lnSpc>
              <a:spcBef>
                <a:spcPts val="0"/>
              </a:spcBef>
              <a:spcAft>
                <a:spcPts val="0"/>
              </a:spcAft>
              <a:buNone/>
            </a:pPr>
            <a:endParaRPr sz="600"/>
          </a:p>
          <a:p>
            <a:pPr marL="457200" lvl="0" indent="-381000" algn="l" rtl="0">
              <a:lnSpc>
                <a:spcPct val="100000"/>
              </a:lnSpc>
              <a:spcBef>
                <a:spcPts val="0"/>
              </a:spcBef>
              <a:spcAft>
                <a:spcPts val="0"/>
              </a:spcAft>
              <a:buSzPts val="2400"/>
              <a:buChar char="•"/>
            </a:pPr>
            <a:r>
              <a:rPr lang="en-US" sz="2400"/>
              <a:t>Atmosphere - air temperature, precipitation, clouds</a:t>
            </a:r>
            <a:endParaRPr sz="2400"/>
          </a:p>
          <a:p>
            <a:pPr marL="457200" lvl="0" indent="-381000" algn="l" rtl="0">
              <a:lnSpc>
                <a:spcPct val="100000"/>
              </a:lnSpc>
              <a:spcBef>
                <a:spcPts val="0"/>
              </a:spcBef>
              <a:spcAft>
                <a:spcPts val="0"/>
              </a:spcAft>
              <a:buSzPts val="2400"/>
              <a:buChar char="•"/>
            </a:pPr>
            <a:r>
              <a:rPr lang="en-US" sz="2400"/>
              <a:t>Hydrosphere - temperature, pH, mosquito habitats</a:t>
            </a:r>
            <a:endParaRPr sz="2400"/>
          </a:p>
          <a:p>
            <a:pPr marL="457200" lvl="0" indent="-381000" algn="l" rtl="0">
              <a:lnSpc>
                <a:spcPct val="100000"/>
              </a:lnSpc>
              <a:spcBef>
                <a:spcPts val="0"/>
              </a:spcBef>
              <a:spcAft>
                <a:spcPts val="0"/>
              </a:spcAft>
              <a:buSzPts val="2400"/>
              <a:buChar char="•"/>
            </a:pPr>
            <a:r>
              <a:rPr lang="en-US" sz="2400"/>
              <a:t>Soils/Pedosphere - soil moisture, temperature, characterization</a:t>
            </a:r>
            <a:endParaRPr sz="2400"/>
          </a:p>
          <a:p>
            <a:pPr marL="457200" lvl="0" indent="-381000" algn="l" rtl="0">
              <a:lnSpc>
                <a:spcPct val="100000"/>
              </a:lnSpc>
              <a:spcBef>
                <a:spcPts val="0"/>
              </a:spcBef>
              <a:spcAft>
                <a:spcPts val="0"/>
              </a:spcAft>
              <a:buSzPts val="2400"/>
              <a:buChar char="•"/>
            </a:pPr>
            <a:r>
              <a:rPr lang="en-US" sz="2400"/>
              <a:t>Biosphere - green up/down, land cover, fire fuel, carbon cycle</a:t>
            </a:r>
            <a:endParaRPr sz="2400"/>
          </a:p>
        </p:txBody>
      </p:sp>
      <p:sp>
        <p:nvSpPr>
          <p:cNvPr id="785" name="Google Shape;785;p97"/>
          <p:cNvSpPr txBox="1">
            <a:spLocks noGrp="1"/>
          </p:cNvSpPr>
          <p:nvPr>
            <p:ph type="ftr" idx="11"/>
          </p:nvPr>
        </p:nvSpPr>
        <p:spPr>
          <a:xfrm>
            <a:off x="622300" y="5975350"/>
            <a:ext cx="5029200" cy="3651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sz="2400"/>
              <a:t>www.globe.gov | help@globe.gov</a:t>
            </a:r>
            <a:endParaRPr sz="2400"/>
          </a:p>
        </p:txBody>
      </p:sp>
      <p:sp>
        <p:nvSpPr>
          <p:cNvPr id="786" name="Google Shape;786;p97"/>
          <p:cNvSpPr txBox="1">
            <a:spLocks noGrp="1"/>
          </p:cNvSpPr>
          <p:nvPr>
            <p:ph type="title"/>
          </p:nvPr>
        </p:nvSpPr>
        <p:spPr>
          <a:xfrm>
            <a:off x="609600" y="365125"/>
            <a:ext cx="10884900" cy="1106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sz="4000"/>
              <a:t>The GLOBE Program: </a:t>
            </a:r>
            <a:r>
              <a:rPr lang="en-US" sz="4000" b="1">
                <a:latin typeface="Open Sans"/>
                <a:ea typeface="Open Sans"/>
                <a:cs typeface="Open Sans"/>
                <a:sym typeface="Open Sans"/>
              </a:rPr>
              <a:t>G</a:t>
            </a:r>
            <a:r>
              <a:rPr lang="en-US" sz="4000">
                <a:latin typeface="Open Sans"/>
                <a:ea typeface="Open Sans"/>
                <a:cs typeface="Open Sans"/>
                <a:sym typeface="Open Sans"/>
              </a:rPr>
              <a:t>lobal </a:t>
            </a:r>
            <a:r>
              <a:rPr lang="en-US" sz="4000" b="1">
                <a:latin typeface="Open Sans"/>
                <a:ea typeface="Open Sans"/>
                <a:cs typeface="Open Sans"/>
                <a:sym typeface="Open Sans"/>
              </a:rPr>
              <a:t>L</a:t>
            </a:r>
            <a:r>
              <a:rPr lang="en-US" sz="4000">
                <a:latin typeface="Open Sans"/>
                <a:ea typeface="Open Sans"/>
                <a:cs typeface="Open Sans"/>
                <a:sym typeface="Open Sans"/>
              </a:rPr>
              <a:t>earning and </a:t>
            </a:r>
            <a:r>
              <a:rPr lang="en-US" sz="4000" b="1">
                <a:latin typeface="Open Sans"/>
                <a:ea typeface="Open Sans"/>
                <a:cs typeface="Open Sans"/>
                <a:sym typeface="Open Sans"/>
              </a:rPr>
              <a:t>O</a:t>
            </a:r>
            <a:r>
              <a:rPr lang="en-US" sz="4000">
                <a:latin typeface="Open Sans"/>
                <a:ea typeface="Open Sans"/>
                <a:cs typeface="Open Sans"/>
                <a:sym typeface="Open Sans"/>
              </a:rPr>
              <a:t>bservations to </a:t>
            </a:r>
            <a:r>
              <a:rPr lang="en-US" sz="4000" b="1">
                <a:latin typeface="Open Sans"/>
                <a:ea typeface="Open Sans"/>
                <a:cs typeface="Open Sans"/>
                <a:sym typeface="Open Sans"/>
              </a:rPr>
              <a:t>B</a:t>
            </a:r>
            <a:r>
              <a:rPr lang="en-US" sz="4000">
                <a:latin typeface="Open Sans"/>
                <a:ea typeface="Open Sans"/>
                <a:cs typeface="Open Sans"/>
                <a:sym typeface="Open Sans"/>
              </a:rPr>
              <a:t>enefit the </a:t>
            </a:r>
            <a:r>
              <a:rPr lang="en-US" sz="4000" b="1">
                <a:latin typeface="Open Sans"/>
                <a:ea typeface="Open Sans"/>
                <a:cs typeface="Open Sans"/>
                <a:sym typeface="Open Sans"/>
              </a:rPr>
              <a:t>E</a:t>
            </a:r>
            <a:r>
              <a:rPr lang="en-US" sz="4000">
                <a:latin typeface="Open Sans"/>
                <a:ea typeface="Open Sans"/>
                <a:cs typeface="Open Sans"/>
                <a:sym typeface="Open Sans"/>
              </a:rPr>
              <a:t>nvironment</a:t>
            </a:r>
            <a:endParaRPr sz="4000"/>
          </a:p>
        </p:txBody>
      </p:sp>
      <p:pic>
        <p:nvPicPr>
          <p:cNvPr id="787" name="Google Shape;787;p97"/>
          <p:cNvPicPr preferRelativeResize="0"/>
          <p:nvPr/>
        </p:nvPicPr>
        <p:blipFill>
          <a:blip r:embed="rId3">
            <a:alphaModFix/>
          </a:blip>
          <a:stretch>
            <a:fillRect/>
          </a:stretch>
        </p:blipFill>
        <p:spPr>
          <a:xfrm>
            <a:off x="6082999" y="1759062"/>
            <a:ext cx="2092453" cy="4636726"/>
          </a:xfrm>
          <a:prstGeom prst="rect">
            <a:avLst/>
          </a:prstGeom>
          <a:noFill/>
          <a:ln>
            <a:noFill/>
          </a:ln>
        </p:spPr>
      </p:pic>
      <p:sp>
        <p:nvSpPr>
          <p:cNvPr id="788" name="Google Shape;788;p97"/>
          <p:cNvSpPr txBox="1"/>
          <p:nvPr/>
        </p:nvSpPr>
        <p:spPr>
          <a:xfrm>
            <a:off x="8405450" y="2508750"/>
            <a:ext cx="3475800" cy="1512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400">
                <a:solidFill>
                  <a:srgbClr val="595857"/>
                </a:solidFill>
                <a:latin typeface="Open Sans"/>
                <a:ea typeface="Open Sans"/>
                <a:cs typeface="Open Sans"/>
                <a:sym typeface="Open Sans"/>
              </a:rPr>
              <a:t>How to participate:</a:t>
            </a:r>
            <a:endParaRPr sz="2400">
              <a:solidFill>
                <a:srgbClr val="595857"/>
              </a:solidFill>
              <a:latin typeface="Open Sans"/>
              <a:ea typeface="Open Sans"/>
              <a:cs typeface="Open Sans"/>
              <a:sym typeface="Open Sans"/>
            </a:endParaRPr>
          </a:p>
          <a:p>
            <a:pPr marL="0" lvl="0" indent="0" algn="l" rtl="0">
              <a:spcBef>
                <a:spcPts val="0"/>
              </a:spcBef>
              <a:spcAft>
                <a:spcPts val="0"/>
              </a:spcAft>
              <a:buNone/>
            </a:pPr>
            <a:endParaRPr sz="600">
              <a:solidFill>
                <a:srgbClr val="595857"/>
              </a:solidFill>
              <a:latin typeface="Open Sans"/>
              <a:ea typeface="Open Sans"/>
              <a:cs typeface="Open Sans"/>
              <a:sym typeface="Open Sans"/>
            </a:endParaRPr>
          </a:p>
          <a:p>
            <a:pPr marL="457200" lvl="0" indent="-381000" algn="l" rtl="0">
              <a:spcBef>
                <a:spcPts val="0"/>
              </a:spcBef>
              <a:spcAft>
                <a:spcPts val="0"/>
              </a:spcAft>
              <a:buClr>
                <a:srgbClr val="595857"/>
              </a:buClr>
              <a:buSzPts val="2400"/>
              <a:buFont typeface="Open Sans"/>
              <a:buAutoNum type="arabicPeriod"/>
            </a:pPr>
            <a:r>
              <a:rPr lang="en-US" sz="2400">
                <a:solidFill>
                  <a:srgbClr val="595857"/>
                </a:solidFill>
                <a:latin typeface="Open Sans"/>
                <a:ea typeface="Open Sans"/>
                <a:cs typeface="Open Sans"/>
                <a:sym typeface="Open Sans"/>
              </a:rPr>
              <a:t>Protocol eTrainings</a:t>
            </a:r>
            <a:endParaRPr sz="2400">
              <a:solidFill>
                <a:srgbClr val="595857"/>
              </a:solidFill>
              <a:latin typeface="Open Sans"/>
              <a:ea typeface="Open Sans"/>
              <a:cs typeface="Open Sans"/>
              <a:sym typeface="Open Sans"/>
            </a:endParaRPr>
          </a:p>
          <a:p>
            <a:pPr marL="457200" lvl="0" indent="-381000" algn="l" rtl="0">
              <a:spcBef>
                <a:spcPts val="0"/>
              </a:spcBef>
              <a:spcAft>
                <a:spcPts val="0"/>
              </a:spcAft>
              <a:buClr>
                <a:srgbClr val="595857"/>
              </a:buClr>
              <a:buSzPts val="2400"/>
              <a:buFont typeface="Open Sans"/>
              <a:buAutoNum type="arabicPeriod"/>
            </a:pPr>
            <a:r>
              <a:rPr lang="en-US" sz="2400">
                <a:solidFill>
                  <a:srgbClr val="595857"/>
                </a:solidFill>
                <a:latin typeface="Open Sans"/>
                <a:ea typeface="Open Sans"/>
                <a:cs typeface="Open Sans"/>
                <a:sym typeface="Open Sans"/>
              </a:rPr>
              <a:t>GLOBE Observer</a:t>
            </a:r>
            <a:endParaRPr sz="2400">
              <a:solidFill>
                <a:srgbClr val="595857"/>
              </a:solidFill>
              <a:latin typeface="Open Sans"/>
              <a:ea typeface="Open Sans"/>
              <a:cs typeface="Open Sans"/>
              <a:sym typeface="Open Sans"/>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792"/>
        <p:cNvGrpSpPr/>
        <p:nvPr/>
      </p:nvGrpSpPr>
      <p:grpSpPr>
        <a:xfrm>
          <a:off x="0" y="0"/>
          <a:ext cx="0" cy="0"/>
          <a:chOff x="0" y="0"/>
          <a:chExt cx="0" cy="0"/>
        </a:xfrm>
      </p:grpSpPr>
      <p:sp>
        <p:nvSpPr>
          <p:cNvPr id="793" name="Google Shape;793;p98"/>
          <p:cNvSpPr txBox="1">
            <a:spLocks noGrp="1"/>
          </p:cNvSpPr>
          <p:nvPr>
            <p:ph type="title" idx="4294967295"/>
          </p:nvPr>
        </p:nvSpPr>
        <p:spPr>
          <a:xfrm>
            <a:off x="277450" y="570400"/>
            <a:ext cx="9471300" cy="1167300"/>
          </a:xfrm>
          <a:prstGeom prst="rect">
            <a:avLst/>
          </a:prstGeom>
          <a:noFill/>
          <a:ln>
            <a:noFill/>
          </a:ln>
        </p:spPr>
        <p:txBody>
          <a:bodyPr spcFirstLastPara="1" wrap="square" lIns="91425" tIns="45700" rIns="91425" bIns="45700" anchor="ctr" anchorCtr="0">
            <a:noAutofit/>
          </a:bodyPr>
          <a:lstStyle/>
          <a:p>
            <a:pPr marL="0" lvl="0" indent="0" algn="l" rtl="0">
              <a:spcBef>
                <a:spcPts val="800"/>
              </a:spcBef>
              <a:spcAft>
                <a:spcPts val="0"/>
              </a:spcAft>
              <a:buClr>
                <a:schemeClr val="dk1"/>
              </a:buClr>
              <a:buSzPts val="1100"/>
              <a:buFont typeface="Arial"/>
              <a:buNone/>
            </a:pPr>
            <a:r>
              <a:rPr lang="en-US" sz="3600">
                <a:solidFill>
                  <a:srgbClr val="0070C0"/>
                </a:solidFill>
                <a:latin typeface="Montserrat SemiBold"/>
                <a:ea typeface="Montserrat SemiBold"/>
                <a:cs typeface="Montserrat SemiBold"/>
                <a:sym typeface="Montserrat SemiBold"/>
              </a:rPr>
              <a:t>DRIVING QUESTION BOARD </a:t>
            </a:r>
            <a:endParaRPr sz="3600">
              <a:solidFill>
                <a:srgbClr val="0070C0"/>
              </a:solidFill>
              <a:latin typeface="Montserrat SemiBold"/>
              <a:ea typeface="Montserrat SemiBold"/>
              <a:cs typeface="Montserrat SemiBold"/>
              <a:sym typeface="Montserrat SemiBold"/>
            </a:endParaRPr>
          </a:p>
        </p:txBody>
      </p:sp>
      <p:sp>
        <p:nvSpPr>
          <p:cNvPr id="794" name="Google Shape;794;p98"/>
          <p:cNvSpPr txBox="1">
            <a:spLocks noGrp="1"/>
          </p:cNvSpPr>
          <p:nvPr>
            <p:ph type="body" idx="4294967295"/>
          </p:nvPr>
        </p:nvSpPr>
        <p:spPr>
          <a:xfrm>
            <a:off x="389425" y="4109725"/>
            <a:ext cx="11249700" cy="1077900"/>
          </a:xfrm>
          <a:prstGeom prst="rect">
            <a:avLst/>
          </a:prstGeom>
          <a:noFill/>
          <a:ln>
            <a:noFill/>
          </a:ln>
        </p:spPr>
        <p:txBody>
          <a:bodyPr spcFirstLastPara="1" wrap="square" lIns="91425" tIns="45700" rIns="91425" bIns="45700" anchor="t" anchorCtr="0">
            <a:noAutofit/>
          </a:bodyPr>
          <a:lstStyle/>
          <a:p>
            <a:pPr marL="457200" lvl="0" indent="-406400" algn="l" rtl="0">
              <a:spcBef>
                <a:spcPts val="800"/>
              </a:spcBef>
              <a:spcAft>
                <a:spcPts val="0"/>
              </a:spcAft>
              <a:buSzPts val="2800"/>
              <a:buChar char="•"/>
            </a:pPr>
            <a:r>
              <a:rPr lang="en-US"/>
              <a:t>Unit Driving Question:</a:t>
            </a:r>
            <a:endParaRPr/>
          </a:p>
          <a:p>
            <a:pPr marL="0" lvl="0" indent="0" algn="l" rtl="0">
              <a:spcBef>
                <a:spcPts val="800"/>
              </a:spcBef>
              <a:spcAft>
                <a:spcPts val="0"/>
              </a:spcAft>
              <a:buNone/>
            </a:pPr>
            <a:r>
              <a:rPr lang="en-US" sz="4000" b="1" i="1"/>
              <a:t>       What causes different kinds of storms?</a:t>
            </a:r>
            <a:endParaRPr sz="4000" b="1" i="1"/>
          </a:p>
          <a:p>
            <a:pPr marL="0" lvl="0" indent="0" algn="l" rtl="0">
              <a:spcBef>
                <a:spcPts val="800"/>
              </a:spcBef>
              <a:spcAft>
                <a:spcPts val="0"/>
              </a:spcAft>
              <a:buNone/>
            </a:pPr>
            <a:endParaRPr sz="2400"/>
          </a:p>
          <a:p>
            <a:pPr marL="0" lvl="0" indent="0" algn="l" rtl="0">
              <a:spcBef>
                <a:spcPts val="800"/>
              </a:spcBef>
              <a:spcAft>
                <a:spcPts val="0"/>
              </a:spcAft>
              <a:buNone/>
            </a:pPr>
            <a:endParaRPr sz="2400"/>
          </a:p>
        </p:txBody>
      </p:sp>
      <p:sp>
        <p:nvSpPr>
          <p:cNvPr id="795" name="Google Shape;795;p98"/>
          <p:cNvSpPr txBox="1">
            <a:spLocks noGrp="1"/>
          </p:cNvSpPr>
          <p:nvPr>
            <p:ph type="ftr" idx="11"/>
          </p:nvPr>
        </p:nvSpPr>
        <p:spPr>
          <a:xfrm>
            <a:off x="3200400" y="6356350"/>
            <a:ext cx="5029200" cy="3651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a:t>© 2019 University Corporation for Atmospheric Research. All Rights Reserved </a:t>
            </a:r>
            <a:endParaRPr/>
          </a:p>
        </p:txBody>
      </p:sp>
      <p:sp>
        <p:nvSpPr>
          <p:cNvPr id="796" name="Google Shape;796;p98"/>
          <p:cNvSpPr txBox="1">
            <a:spLocks noGrp="1"/>
          </p:cNvSpPr>
          <p:nvPr>
            <p:ph type="body" idx="4294967295"/>
          </p:nvPr>
        </p:nvSpPr>
        <p:spPr>
          <a:xfrm>
            <a:off x="353650" y="1723525"/>
            <a:ext cx="7664100" cy="1992000"/>
          </a:xfrm>
          <a:prstGeom prst="rect">
            <a:avLst/>
          </a:prstGeom>
          <a:noFill/>
          <a:ln>
            <a:noFill/>
          </a:ln>
        </p:spPr>
        <p:txBody>
          <a:bodyPr spcFirstLastPara="1" wrap="square" lIns="91425" tIns="45700" rIns="91425" bIns="45700" anchor="t" anchorCtr="0">
            <a:noAutofit/>
          </a:bodyPr>
          <a:lstStyle/>
          <a:p>
            <a:pPr marL="457200" lvl="0" indent="-406400" algn="l" rtl="0">
              <a:lnSpc>
                <a:spcPct val="90000"/>
              </a:lnSpc>
              <a:spcBef>
                <a:spcPts val="0"/>
              </a:spcBef>
              <a:spcAft>
                <a:spcPts val="0"/>
              </a:spcAft>
              <a:buSzPts val="2800"/>
              <a:buChar char="•"/>
            </a:pPr>
            <a:r>
              <a:rPr lang="en-US"/>
              <a:t>This is where the students post their questions and where students return to answer their questions throughout the unit.</a:t>
            </a:r>
            <a:endParaRPr/>
          </a:p>
        </p:txBody>
      </p:sp>
      <p:pic>
        <p:nvPicPr>
          <p:cNvPr id="797" name="Google Shape;797;p98"/>
          <p:cNvPicPr preferRelativeResize="0"/>
          <p:nvPr/>
        </p:nvPicPr>
        <p:blipFill>
          <a:blip r:embed="rId3">
            <a:alphaModFix/>
          </a:blip>
          <a:stretch>
            <a:fillRect/>
          </a:stretch>
        </p:blipFill>
        <p:spPr>
          <a:xfrm>
            <a:off x="7348100" y="-4475"/>
            <a:ext cx="5667748" cy="3783101"/>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9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802"/>
        <p:cNvGrpSpPr/>
        <p:nvPr/>
      </p:nvGrpSpPr>
      <p:grpSpPr>
        <a:xfrm>
          <a:off x="0" y="0"/>
          <a:ext cx="0" cy="0"/>
          <a:chOff x="0" y="0"/>
          <a:chExt cx="0" cy="0"/>
        </a:xfrm>
      </p:grpSpPr>
      <p:sp>
        <p:nvSpPr>
          <p:cNvPr id="803" name="Google Shape;803;p99"/>
          <p:cNvSpPr txBox="1">
            <a:spLocks noGrp="1"/>
          </p:cNvSpPr>
          <p:nvPr>
            <p:ph type="ctrTitle"/>
          </p:nvPr>
        </p:nvSpPr>
        <p:spPr>
          <a:xfrm>
            <a:off x="825125" y="427175"/>
            <a:ext cx="9843000" cy="2387700"/>
          </a:xfrm>
          <a:prstGeom prst="rect">
            <a:avLst/>
          </a:prstGeom>
        </p:spPr>
        <p:txBody>
          <a:bodyPr spcFirstLastPara="1" wrap="square" lIns="91425" tIns="45700" rIns="91425" bIns="45700" anchor="b" anchorCtr="0">
            <a:noAutofit/>
          </a:bodyPr>
          <a:lstStyle/>
          <a:p>
            <a:pPr marL="0" lvl="0" indent="0" algn="ctr" rtl="0">
              <a:spcBef>
                <a:spcPts val="0"/>
              </a:spcBef>
              <a:spcAft>
                <a:spcPts val="0"/>
              </a:spcAft>
              <a:buNone/>
            </a:pPr>
            <a:r>
              <a:rPr lang="en-US"/>
              <a:t>From Cloud to Storm</a:t>
            </a:r>
            <a:endParaRPr/>
          </a:p>
        </p:txBody>
      </p:sp>
      <p:sp>
        <p:nvSpPr>
          <p:cNvPr id="804" name="Google Shape;804;p99"/>
          <p:cNvSpPr txBox="1">
            <a:spLocks noGrp="1"/>
          </p:cNvSpPr>
          <p:nvPr>
            <p:ph type="subTitle" idx="1"/>
          </p:nvPr>
        </p:nvSpPr>
        <p:spPr>
          <a:xfrm>
            <a:off x="2246489" y="2872563"/>
            <a:ext cx="7698900" cy="1655700"/>
          </a:xfrm>
          <a:prstGeom prst="rect">
            <a:avLst/>
          </a:prstGeom>
        </p:spPr>
        <p:txBody>
          <a:bodyPr spcFirstLastPara="1" wrap="square" lIns="91425" tIns="45700" rIns="91425" bIns="45700" anchor="t" anchorCtr="0">
            <a:noAutofit/>
          </a:bodyPr>
          <a:lstStyle/>
          <a:p>
            <a:pPr marL="0" lvl="0" indent="0" algn="ctr" rtl="0">
              <a:spcBef>
                <a:spcPts val="1000"/>
              </a:spcBef>
              <a:spcAft>
                <a:spcPts val="0"/>
              </a:spcAft>
              <a:buNone/>
            </a:pPr>
            <a:r>
              <a:rPr lang="en-US"/>
              <a:t>What causes an isolated storm?</a:t>
            </a:r>
            <a:endParaRPr/>
          </a:p>
        </p:txBody>
      </p:sp>
      <p:sp>
        <p:nvSpPr>
          <p:cNvPr id="805" name="Google Shape;805;p99"/>
          <p:cNvSpPr txBox="1"/>
          <p:nvPr/>
        </p:nvSpPr>
        <p:spPr>
          <a:xfrm>
            <a:off x="333975" y="6341200"/>
            <a:ext cx="5712600" cy="369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050">
                <a:solidFill>
                  <a:srgbClr val="888888"/>
                </a:solidFill>
                <a:latin typeface="Open Sans"/>
                <a:ea typeface="Open Sans"/>
                <a:cs typeface="Open Sans"/>
                <a:sym typeface="Open Sans"/>
              </a:rPr>
              <a:t>© 2019 University Corporation for Atmospheric Research. All Rights Reserved </a:t>
            </a:r>
            <a:endParaRPr sz="1050">
              <a:solidFill>
                <a:srgbClr val="888888"/>
              </a:solidFill>
              <a:latin typeface="Open Sans"/>
              <a:ea typeface="Open Sans"/>
              <a:cs typeface="Open Sans"/>
              <a:sym typeface="Open Sans"/>
            </a:endParaRPr>
          </a:p>
        </p:txBody>
      </p:sp>
      <p:sp>
        <p:nvSpPr>
          <p:cNvPr id="806" name="Google Shape;806;p99"/>
          <p:cNvSpPr txBox="1"/>
          <p:nvPr/>
        </p:nvSpPr>
        <p:spPr>
          <a:xfrm>
            <a:off x="8722725" y="280850"/>
            <a:ext cx="3035700" cy="528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800" b="1">
                <a:solidFill>
                  <a:schemeClr val="dk2"/>
                </a:solidFill>
                <a:latin typeface="Montserrat"/>
                <a:ea typeface="Montserrat"/>
                <a:cs typeface="Montserrat"/>
                <a:sym typeface="Montserrat"/>
              </a:rPr>
              <a:t>LEARNING SEQUENCE 1</a:t>
            </a:r>
            <a:endParaRPr sz="1800" b="1">
              <a:solidFill>
                <a:schemeClr val="dk2"/>
              </a:solidFill>
              <a:latin typeface="Montserrat"/>
              <a:ea typeface="Montserrat"/>
              <a:cs typeface="Montserrat"/>
              <a:sym typeface="Montserrat"/>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811"/>
        <p:cNvGrpSpPr/>
        <p:nvPr/>
      </p:nvGrpSpPr>
      <p:grpSpPr>
        <a:xfrm>
          <a:off x="0" y="0"/>
          <a:ext cx="0" cy="0"/>
          <a:chOff x="0" y="0"/>
          <a:chExt cx="0" cy="0"/>
        </a:xfrm>
      </p:grpSpPr>
      <p:sp>
        <p:nvSpPr>
          <p:cNvPr id="812" name="Google Shape;812;p100"/>
          <p:cNvSpPr txBox="1">
            <a:spLocks noGrp="1"/>
          </p:cNvSpPr>
          <p:nvPr>
            <p:ph type="title"/>
          </p:nvPr>
        </p:nvSpPr>
        <p:spPr>
          <a:xfrm>
            <a:off x="831850" y="1709738"/>
            <a:ext cx="10515600" cy="2852700"/>
          </a:xfrm>
          <a:prstGeom prst="rect">
            <a:avLst/>
          </a:prstGeom>
        </p:spPr>
        <p:txBody>
          <a:bodyPr spcFirstLastPara="1" wrap="square" lIns="91425" tIns="45700" rIns="91425" bIns="45700" anchor="b" anchorCtr="0">
            <a:noAutofit/>
          </a:bodyPr>
          <a:lstStyle/>
          <a:p>
            <a:pPr marL="0" lvl="0" indent="0" algn="l" rtl="0">
              <a:spcBef>
                <a:spcPts val="0"/>
              </a:spcBef>
              <a:spcAft>
                <a:spcPts val="0"/>
              </a:spcAft>
              <a:buNone/>
            </a:pPr>
            <a:r>
              <a:rPr lang="en-US" sz="4800"/>
              <a:t>What are the important pieces to put in place to understand how storms form?</a:t>
            </a:r>
            <a:endParaRPr sz="480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817"/>
        <p:cNvGrpSpPr/>
        <p:nvPr/>
      </p:nvGrpSpPr>
      <p:grpSpPr>
        <a:xfrm>
          <a:off x="0" y="0"/>
          <a:ext cx="0" cy="0"/>
          <a:chOff x="0" y="0"/>
          <a:chExt cx="0" cy="0"/>
        </a:xfrm>
      </p:grpSpPr>
      <p:sp>
        <p:nvSpPr>
          <p:cNvPr id="818" name="Google Shape;818;p101"/>
          <p:cNvSpPr txBox="1">
            <a:spLocks noGrp="1"/>
          </p:cNvSpPr>
          <p:nvPr>
            <p:ph type="title"/>
          </p:nvPr>
        </p:nvSpPr>
        <p:spPr>
          <a:xfrm>
            <a:off x="838200" y="365125"/>
            <a:ext cx="10515600" cy="8595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a:t>Science Talk</a:t>
            </a:r>
            <a:endParaRPr/>
          </a:p>
        </p:txBody>
      </p:sp>
      <p:pic>
        <p:nvPicPr>
          <p:cNvPr id="819" name="Google Shape;819;p101" title="LS1_clouds.mp4">
            <a:hlinkClick r:id="rId3"/>
          </p:cNvPr>
          <p:cNvPicPr preferRelativeResize="0"/>
          <p:nvPr/>
        </p:nvPicPr>
        <p:blipFill>
          <a:blip r:embed="rId4">
            <a:alphaModFix/>
          </a:blip>
          <a:stretch>
            <a:fillRect/>
          </a:stretch>
        </p:blipFill>
        <p:spPr>
          <a:xfrm>
            <a:off x="2636388" y="1224625"/>
            <a:ext cx="6919225" cy="5189425"/>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824"/>
        <p:cNvGrpSpPr/>
        <p:nvPr/>
      </p:nvGrpSpPr>
      <p:grpSpPr>
        <a:xfrm>
          <a:off x="0" y="0"/>
          <a:ext cx="0" cy="0"/>
          <a:chOff x="0" y="0"/>
          <a:chExt cx="0" cy="0"/>
        </a:xfrm>
      </p:grpSpPr>
      <p:sp>
        <p:nvSpPr>
          <p:cNvPr id="825" name="Google Shape;825;p102"/>
          <p:cNvSpPr txBox="1">
            <a:spLocks noGrp="1"/>
          </p:cNvSpPr>
          <p:nvPr>
            <p:ph type="title"/>
          </p:nvPr>
        </p:nvSpPr>
        <p:spPr>
          <a:xfrm>
            <a:off x="831850" y="1709738"/>
            <a:ext cx="10515600" cy="2852700"/>
          </a:xfrm>
          <a:prstGeom prst="rect">
            <a:avLst/>
          </a:prstGeom>
        </p:spPr>
        <p:txBody>
          <a:bodyPr spcFirstLastPara="1" wrap="square" lIns="91425" tIns="45700" rIns="91425" bIns="45700" anchor="b" anchorCtr="0">
            <a:noAutofit/>
          </a:bodyPr>
          <a:lstStyle/>
          <a:p>
            <a:pPr marL="0" lvl="0" indent="0" algn="l" rtl="0">
              <a:spcBef>
                <a:spcPts val="0"/>
              </a:spcBef>
              <a:spcAft>
                <a:spcPts val="0"/>
              </a:spcAft>
              <a:buNone/>
            </a:pPr>
            <a:endParaRPr/>
          </a:p>
        </p:txBody>
      </p:sp>
      <p:sp>
        <p:nvSpPr>
          <p:cNvPr id="826" name="Google Shape;826;p102"/>
          <p:cNvSpPr txBox="1">
            <a:spLocks noGrp="1"/>
          </p:cNvSpPr>
          <p:nvPr>
            <p:ph type="body" idx="1"/>
          </p:nvPr>
        </p:nvSpPr>
        <p:spPr>
          <a:xfrm>
            <a:off x="831850" y="4589463"/>
            <a:ext cx="10515600" cy="15003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endParaRPr/>
          </a:p>
        </p:txBody>
      </p:sp>
      <p:pic>
        <p:nvPicPr>
          <p:cNvPr id="827" name="Google Shape;827;p102"/>
          <p:cNvPicPr preferRelativeResize="0"/>
          <p:nvPr/>
        </p:nvPicPr>
        <p:blipFill>
          <a:blip r:embed="rId3">
            <a:alphaModFix/>
          </a:blip>
          <a:stretch>
            <a:fillRect/>
          </a:stretch>
        </p:blipFill>
        <p:spPr>
          <a:xfrm>
            <a:off x="0" y="0"/>
            <a:ext cx="12192000" cy="685800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831"/>
        <p:cNvGrpSpPr/>
        <p:nvPr/>
      </p:nvGrpSpPr>
      <p:grpSpPr>
        <a:xfrm>
          <a:off x="0" y="0"/>
          <a:ext cx="0" cy="0"/>
          <a:chOff x="0" y="0"/>
          <a:chExt cx="0" cy="0"/>
        </a:xfrm>
      </p:grpSpPr>
      <p:pic>
        <p:nvPicPr>
          <p:cNvPr id="832" name="Google Shape;832;p103"/>
          <p:cNvPicPr preferRelativeResize="0"/>
          <p:nvPr/>
        </p:nvPicPr>
        <p:blipFill>
          <a:blip r:embed="rId3">
            <a:alphaModFix/>
          </a:blip>
          <a:stretch>
            <a:fillRect/>
          </a:stretch>
        </p:blipFill>
        <p:spPr>
          <a:xfrm>
            <a:off x="97389" y="76200"/>
            <a:ext cx="5430909" cy="6727824"/>
          </a:xfrm>
          <a:prstGeom prst="rect">
            <a:avLst/>
          </a:prstGeom>
          <a:noFill/>
          <a:ln>
            <a:noFill/>
          </a:ln>
        </p:spPr>
      </p:pic>
      <p:cxnSp>
        <p:nvCxnSpPr>
          <p:cNvPr id="833" name="Google Shape;833;p103"/>
          <p:cNvCxnSpPr/>
          <p:nvPr/>
        </p:nvCxnSpPr>
        <p:spPr>
          <a:xfrm rot="10800000">
            <a:off x="5749525" y="6151025"/>
            <a:ext cx="2919600" cy="0"/>
          </a:xfrm>
          <a:prstGeom prst="straightConnector1">
            <a:avLst/>
          </a:prstGeom>
          <a:noFill/>
          <a:ln w="38100" cap="flat" cmpd="sng">
            <a:solidFill>
              <a:schemeClr val="dk2"/>
            </a:solidFill>
            <a:prstDash val="solid"/>
            <a:round/>
            <a:headEnd type="none" w="med" len="med"/>
            <a:tailEnd type="triangle" w="med" len="med"/>
          </a:ln>
        </p:spPr>
      </p:cxnSp>
      <p:sp>
        <p:nvSpPr>
          <p:cNvPr id="834" name="Google Shape;834;p103"/>
          <p:cNvSpPr txBox="1"/>
          <p:nvPr/>
        </p:nvSpPr>
        <p:spPr>
          <a:xfrm>
            <a:off x="304800" y="6535800"/>
            <a:ext cx="2030400" cy="322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a:latin typeface="Open Sans"/>
                <a:ea typeface="Open Sans"/>
                <a:cs typeface="Open Sans"/>
                <a:sym typeface="Open Sans"/>
              </a:rPr>
              <a:t>NOAA - NWS</a:t>
            </a:r>
            <a:endParaRPr>
              <a:latin typeface="Open Sans"/>
              <a:ea typeface="Open Sans"/>
              <a:cs typeface="Open Sans"/>
              <a:sym typeface="Open Sans"/>
            </a:endParaRPr>
          </a:p>
        </p:txBody>
      </p:sp>
      <p:sp>
        <p:nvSpPr>
          <p:cNvPr id="835" name="Google Shape;835;p103"/>
          <p:cNvSpPr txBox="1"/>
          <p:nvPr/>
        </p:nvSpPr>
        <p:spPr>
          <a:xfrm>
            <a:off x="6393217" y="4881600"/>
            <a:ext cx="2747100" cy="1047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800">
                <a:solidFill>
                  <a:srgbClr val="595857"/>
                </a:solidFill>
                <a:latin typeface="Open Sans"/>
                <a:ea typeface="Open Sans"/>
                <a:cs typeface="Open Sans"/>
                <a:sym typeface="Open Sans"/>
              </a:rPr>
              <a:t>Temperature cools with altitude in the troposphere.</a:t>
            </a:r>
            <a:endParaRPr sz="1800">
              <a:solidFill>
                <a:srgbClr val="595857"/>
              </a:solidFill>
              <a:latin typeface="Open Sans"/>
              <a:ea typeface="Open Sans"/>
              <a:cs typeface="Open Sans"/>
              <a:sym typeface="Open Sans"/>
            </a:endParaRPr>
          </a:p>
        </p:txBody>
      </p:sp>
      <p:sp>
        <p:nvSpPr>
          <p:cNvPr id="836" name="Google Shape;836;p103"/>
          <p:cNvSpPr txBox="1"/>
          <p:nvPr/>
        </p:nvSpPr>
        <p:spPr>
          <a:xfrm>
            <a:off x="6393233" y="1437825"/>
            <a:ext cx="5231700" cy="1233900"/>
          </a:xfrm>
          <a:prstGeom prst="rect">
            <a:avLst/>
          </a:prstGeom>
          <a:noFill/>
          <a:ln>
            <a:noFill/>
          </a:ln>
        </p:spPr>
        <p:txBody>
          <a:bodyPr spcFirstLastPara="1" wrap="square" lIns="91425" tIns="91425" rIns="91425" bIns="91425" anchor="t" anchorCtr="0">
            <a:noAutofit/>
          </a:bodyPr>
          <a:lstStyle/>
          <a:p>
            <a:pPr marL="457200" lvl="0" indent="-431800" algn="l" rtl="0">
              <a:spcBef>
                <a:spcPts val="640"/>
              </a:spcBef>
              <a:spcAft>
                <a:spcPts val="0"/>
              </a:spcAft>
              <a:buClr>
                <a:srgbClr val="595857"/>
              </a:buClr>
              <a:buSzPts val="3200"/>
              <a:buChar char="•"/>
            </a:pPr>
            <a:r>
              <a:rPr lang="en-US" sz="3200" b="1">
                <a:solidFill>
                  <a:srgbClr val="595857"/>
                </a:solidFill>
                <a:latin typeface="Open Sans"/>
                <a:ea typeface="Open Sans"/>
                <a:cs typeface="Open Sans"/>
                <a:sym typeface="Open Sans"/>
              </a:rPr>
              <a:t>Cooling air temperature</a:t>
            </a:r>
            <a:r>
              <a:rPr lang="en-US" sz="3200">
                <a:solidFill>
                  <a:srgbClr val="595857"/>
                </a:solidFill>
                <a:latin typeface="Open Sans"/>
                <a:ea typeface="Open Sans"/>
                <a:cs typeface="Open Sans"/>
                <a:sym typeface="Open Sans"/>
              </a:rPr>
              <a:t> </a:t>
            </a:r>
            <a:endParaRPr sz="3200">
              <a:solidFill>
                <a:srgbClr val="595857"/>
              </a:solidFill>
              <a:latin typeface="Open Sans"/>
              <a:ea typeface="Open Sans"/>
              <a:cs typeface="Open Sans"/>
              <a:sym typeface="Open Sans"/>
            </a:endParaRPr>
          </a:p>
          <a:p>
            <a:pPr marL="0" lvl="0" indent="0" algn="l" rtl="0">
              <a:spcBef>
                <a:spcPts val="0"/>
              </a:spcBef>
              <a:spcAft>
                <a:spcPts val="0"/>
              </a:spcAft>
              <a:buNone/>
            </a:pPr>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840"/>
        <p:cNvGrpSpPr/>
        <p:nvPr/>
      </p:nvGrpSpPr>
      <p:grpSpPr>
        <a:xfrm>
          <a:off x="0" y="0"/>
          <a:ext cx="0" cy="0"/>
          <a:chOff x="0" y="0"/>
          <a:chExt cx="0" cy="0"/>
        </a:xfrm>
      </p:grpSpPr>
      <p:sp>
        <p:nvSpPr>
          <p:cNvPr id="841" name="Google Shape;841;p104"/>
          <p:cNvSpPr txBox="1"/>
          <p:nvPr/>
        </p:nvSpPr>
        <p:spPr>
          <a:xfrm>
            <a:off x="1041821" y="514050"/>
            <a:ext cx="8492400" cy="930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400">
                <a:solidFill>
                  <a:srgbClr val="595857"/>
                </a:solidFill>
                <a:latin typeface="Open Sans"/>
                <a:ea typeface="Open Sans"/>
                <a:cs typeface="Open Sans"/>
                <a:sym typeface="Open Sans"/>
              </a:rPr>
              <a:t>As air at the surface warms, molecules spread apart. The warmed air has lower pressure.</a:t>
            </a:r>
            <a:endParaRPr sz="2400">
              <a:solidFill>
                <a:srgbClr val="595857"/>
              </a:solidFill>
              <a:latin typeface="Open Sans"/>
              <a:ea typeface="Open Sans"/>
              <a:cs typeface="Open Sans"/>
              <a:sym typeface="Open Sans"/>
            </a:endParaRPr>
          </a:p>
        </p:txBody>
      </p:sp>
      <p:pic>
        <p:nvPicPr>
          <p:cNvPr id="842" name="Google Shape;842;p104"/>
          <p:cNvPicPr preferRelativeResize="0"/>
          <p:nvPr/>
        </p:nvPicPr>
        <p:blipFill>
          <a:blip r:embed="rId3">
            <a:alphaModFix/>
          </a:blip>
          <a:stretch>
            <a:fillRect/>
          </a:stretch>
        </p:blipFill>
        <p:spPr>
          <a:xfrm>
            <a:off x="2475200" y="1550375"/>
            <a:ext cx="5625626" cy="4410625"/>
          </a:xfrm>
          <a:prstGeom prst="rect">
            <a:avLst/>
          </a:prstGeom>
          <a:noFill/>
          <a:ln>
            <a:noFill/>
          </a:ln>
          <a:effectLst>
            <a:outerShdw blurRad="57150" dist="19050" dir="5400000" algn="bl" rotWithShape="0">
              <a:srgbClr val="000000">
                <a:alpha val="50000"/>
              </a:srgbClr>
            </a:outerShdw>
          </a:effectLst>
        </p:spPr>
      </p:pic>
      <p:sp>
        <p:nvSpPr>
          <p:cNvPr id="843" name="Google Shape;843;p104"/>
          <p:cNvSpPr txBox="1"/>
          <p:nvPr/>
        </p:nvSpPr>
        <p:spPr>
          <a:xfrm>
            <a:off x="3146867" y="5533775"/>
            <a:ext cx="1631100" cy="351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a:solidFill>
                  <a:srgbClr val="595857"/>
                </a:solidFill>
                <a:latin typeface="Open Sans"/>
                <a:ea typeface="Open Sans"/>
                <a:cs typeface="Open Sans"/>
                <a:sym typeface="Open Sans"/>
              </a:rPr>
              <a:t>Cold Air</a:t>
            </a:r>
            <a:endParaRPr>
              <a:solidFill>
                <a:srgbClr val="595857"/>
              </a:solidFill>
              <a:latin typeface="Open Sans"/>
              <a:ea typeface="Open Sans"/>
              <a:cs typeface="Open Sans"/>
              <a:sym typeface="Open Sans"/>
            </a:endParaRPr>
          </a:p>
        </p:txBody>
      </p:sp>
      <p:sp>
        <p:nvSpPr>
          <p:cNvPr id="844" name="Google Shape;844;p104"/>
          <p:cNvSpPr txBox="1"/>
          <p:nvPr/>
        </p:nvSpPr>
        <p:spPr>
          <a:xfrm>
            <a:off x="5598908" y="5533775"/>
            <a:ext cx="1631100" cy="351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a:solidFill>
                  <a:srgbClr val="595857"/>
                </a:solidFill>
                <a:latin typeface="Open Sans"/>
                <a:ea typeface="Open Sans"/>
                <a:cs typeface="Open Sans"/>
                <a:sym typeface="Open Sans"/>
              </a:rPr>
              <a:t>Warm Air</a:t>
            </a:r>
            <a:endParaRPr>
              <a:solidFill>
                <a:srgbClr val="595857"/>
              </a:solidFill>
              <a:latin typeface="Open Sans"/>
              <a:ea typeface="Open Sans"/>
              <a:cs typeface="Open Sans"/>
              <a:sym typeface="Open Sans"/>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849"/>
        <p:cNvGrpSpPr/>
        <p:nvPr/>
      </p:nvGrpSpPr>
      <p:grpSpPr>
        <a:xfrm>
          <a:off x="0" y="0"/>
          <a:ext cx="0" cy="0"/>
          <a:chOff x="0" y="0"/>
          <a:chExt cx="0" cy="0"/>
        </a:xfrm>
      </p:grpSpPr>
      <p:sp>
        <p:nvSpPr>
          <p:cNvPr id="850" name="Google Shape;850;p105"/>
          <p:cNvSpPr txBox="1">
            <a:spLocks noGrp="1"/>
          </p:cNvSpPr>
          <p:nvPr>
            <p:ph type="title"/>
          </p:nvPr>
        </p:nvSpPr>
        <p:spPr>
          <a:xfrm>
            <a:off x="831850" y="1709738"/>
            <a:ext cx="10515600" cy="2852700"/>
          </a:xfrm>
          <a:prstGeom prst="rect">
            <a:avLst/>
          </a:prstGeom>
        </p:spPr>
        <p:txBody>
          <a:bodyPr spcFirstLastPara="1" wrap="square" lIns="91425" tIns="45700" rIns="91425" bIns="45700" anchor="b" anchorCtr="0">
            <a:noAutofit/>
          </a:bodyPr>
          <a:lstStyle/>
          <a:p>
            <a:pPr marL="0" lvl="0" indent="0" algn="l" rtl="0">
              <a:spcBef>
                <a:spcPts val="0"/>
              </a:spcBef>
              <a:spcAft>
                <a:spcPts val="0"/>
              </a:spcAft>
              <a:buNone/>
            </a:pPr>
            <a:endParaRPr/>
          </a:p>
        </p:txBody>
      </p:sp>
      <p:sp>
        <p:nvSpPr>
          <p:cNvPr id="851" name="Google Shape;851;p105"/>
          <p:cNvSpPr txBox="1">
            <a:spLocks noGrp="1"/>
          </p:cNvSpPr>
          <p:nvPr>
            <p:ph type="body" idx="1"/>
          </p:nvPr>
        </p:nvSpPr>
        <p:spPr>
          <a:xfrm>
            <a:off x="831850" y="4589463"/>
            <a:ext cx="10515600" cy="15003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endParaRPr/>
          </a:p>
        </p:txBody>
      </p:sp>
      <p:pic>
        <p:nvPicPr>
          <p:cNvPr id="852" name="Google Shape;852;p105"/>
          <p:cNvPicPr preferRelativeResize="0"/>
          <p:nvPr/>
        </p:nvPicPr>
        <p:blipFill>
          <a:blip r:embed="rId3">
            <a:alphaModFix/>
          </a:blip>
          <a:stretch>
            <a:fillRect/>
          </a:stretch>
        </p:blipFill>
        <p:spPr>
          <a:xfrm>
            <a:off x="0" y="0"/>
            <a:ext cx="12192000" cy="685800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856"/>
        <p:cNvGrpSpPr/>
        <p:nvPr/>
      </p:nvGrpSpPr>
      <p:grpSpPr>
        <a:xfrm>
          <a:off x="0" y="0"/>
          <a:ext cx="0" cy="0"/>
          <a:chOff x="0" y="0"/>
          <a:chExt cx="0" cy="0"/>
        </a:xfrm>
      </p:grpSpPr>
      <p:sp>
        <p:nvSpPr>
          <p:cNvPr id="857" name="Google Shape;857;p106"/>
          <p:cNvSpPr/>
          <p:nvPr/>
        </p:nvSpPr>
        <p:spPr>
          <a:xfrm>
            <a:off x="6686310" y="5201050"/>
            <a:ext cx="222300" cy="166800"/>
          </a:xfrm>
          <a:prstGeom prst="ellipse">
            <a:avLst/>
          </a:prstGeom>
          <a:solidFill>
            <a:srgbClr val="93C4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 name="Google Shape;858;p106"/>
          <p:cNvSpPr/>
          <p:nvPr/>
        </p:nvSpPr>
        <p:spPr>
          <a:xfrm>
            <a:off x="6047681" y="5201050"/>
            <a:ext cx="222300" cy="166800"/>
          </a:xfrm>
          <a:prstGeom prst="ellipse">
            <a:avLst/>
          </a:prstGeom>
          <a:solidFill>
            <a:srgbClr val="93C4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 name="Google Shape;859;p106"/>
          <p:cNvSpPr/>
          <p:nvPr/>
        </p:nvSpPr>
        <p:spPr>
          <a:xfrm>
            <a:off x="6366995" y="5201050"/>
            <a:ext cx="222300" cy="166800"/>
          </a:xfrm>
          <a:prstGeom prst="ellipse">
            <a:avLst/>
          </a:prstGeom>
          <a:solidFill>
            <a:srgbClr val="93C4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 name="Google Shape;860;p106"/>
          <p:cNvSpPr/>
          <p:nvPr/>
        </p:nvSpPr>
        <p:spPr>
          <a:xfrm>
            <a:off x="7963567" y="5201050"/>
            <a:ext cx="222300" cy="166800"/>
          </a:xfrm>
          <a:prstGeom prst="ellipse">
            <a:avLst/>
          </a:prstGeom>
          <a:solidFill>
            <a:srgbClr val="93C4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 name="Google Shape;861;p106"/>
          <p:cNvSpPr/>
          <p:nvPr/>
        </p:nvSpPr>
        <p:spPr>
          <a:xfrm>
            <a:off x="7324938" y="5201050"/>
            <a:ext cx="222300" cy="166800"/>
          </a:xfrm>
          <a:prstGeom prst="ellipse">
            <a:avLst/>
          </a:prstGeom>
          <a:solidFill>
            <a:srgbClr val="93C4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 name="Google Shape;862;p106"/>
          <p:cNvSpPr/>
          <p:nvPr/>
        </p:nvSpPr>
        <p:spPr>
          <a:xfrm>
            <a:off x="7644252" y="5201050"/>
            <a:ext cx="222300" cy="166800"/>
          </a:xfrm>
          <a:prstGeom prst="ellipse">
            <a:avLst/>
          </a:prstGeom>
          <a:solidFill>
            <a:srgbClr val="93C4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 name="Google Shape;863;p106"/>
          <p:cNvSpPr/>
          <p:nvPr/>
        </p:nvSpPr>
        <p:spPr>
          <a:xfrm>
            <a:off x="7005624" y="5201050"/>
            <a:ext cx="222300" cy="166800"/>
          </a:xfrm>
          <a:prstGeom prst="ellipse">
            <a:avLst/>
          </a:prstGeom>
          <a:solidFill>
            <a:srgbClr val="93C4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 name="Google Shape;864;p106"/>
          <p:cNvSpPr/>
          <p:nvPr/>
        </p:nvSpPr>
        <p:spPr>
          <a:xfrm>
            <a:off x="6787910" y="5429650"/>
            <a:ext cx="222300" cy="166800"/>
          </a:xfrm>
          <a:prstGeom prst="ellipse">
            <a:avLst/>
          </a:prstGeom>
          <a:solidFill>
            <a:srgbClr val="93C4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 name="Google Shape;865;p106"/>
          <p:cNvSpPr/>
          <p:nvPr/>
        </p:nvSpPr>
        <p:spPr>
          <a:xfrm>
            <a:off x="6149281" y="5429650"/>
            <a:ext cx="222300" cy="166800"/>
          </a:xfrm>
          <a:prstGeom prst="ellipse">
            <a:avLst/>
          </a:prstGeom>
          <a:solidFill>
            <a:srgbClr val="93C4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 name="Google Shape;866;p106"/>
          <p:cNvSpPr/>
          <p:nvPr/>
        </p:nvSpPr>
        <p:spPr>
          <a:xfrm>
            <a:off x="6468595" y="5429650"/>
            <a:ext cx="222300" cy="166800"/>
          </a:xfrm>
          <a:prstGeom prst="ellipse">
            <a:avLst/>
          </a:prstGeom>
          <a:solidFill>
            <a:srgbClr val="93C4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 name="Google Shape;867;p106"/>
          <p:cNvSpPr/>
          <p:nvPr/>
        </p:nvSpPr>
        <p:spPr>
          <a:xfrm>
            <a:off x="8065167" y="5429650"/>
            <a:ext cx="222300" cy="166800"/>
          </a:xfrm>
          <a:prstGeom prst="ellipse">
            <a:avLst/>
          </a:prstGeom>
          <a:solidFill>
            <a:srgbClr val="93C4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 name="Google Shape;868;p106"/>
          <p:cNvSpPr/>
          <p:nvPr/>
        </p:nvSpPr>
        <p:spPr>
          <a:xfrm>
            <a:off x="7426538" y="5429650"/>
            <a:ext cx="222300" cy="166800"/>
          </a:xfrm>
          <a:prstGeom prst="ellipse">
            <a:avLst/>
          </a:prstGeom>
          <a:solidFill>
            <a:srgbClr val="93C4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 name="Google Shape;869;p106"/>
          <p:cNvSpPr/>
          <p:nvPr/>
        </p:nvSpPr>
        <p:spPr>
          <a:xfrm>
            <a:off x="7745852" y="5429650"/>
            <a:ext cx="222300" cy="166800"/>
          </a:xfrm>
          <a:prstGeom prst="ellipse">
            <a:avLst/>
          </a:prstGeom>
          <a:solidFill>
            <a:srgbClr val="93C4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 name="Google Shape;870;p106"/>
          <p:cNvSpPr/>
          <p:nvPr/>
        </p:nvSpPr>
        <p:spPr>
          <a:xfrm>
            <a:off x="7107224" y="5429650"/>
            <a:ext cx="222300" cy="166800"/>
          </a:xfrm>
          <a:prstGeom prst="ellipse">
            <a:avLst/>
          </a:prstGeom>
          <a:solidFill>
            <a:srgbClr val="93C4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 name="Google Shape;871;p106"/>
          <p:cNvSpPr/>
          <p:nvPr/>
        </p:nvSpPr>
        <p:spPr>
          <a:xfrm>
            <a:off x="6991110" y="5658250"/>
            <a:ext cx="222300" cy="166800"/>
          </a:xfrm>
          <a:prstGeom prst="ellipse">
            <a:avLst/>
          </a:prstGeom>
          <a:solidFill>
            <a:srgbClr val="93C4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 name="Google Shape;872;p106"/>
          <p:cNvSpPr/>
          <p:nvPr/>
        </p:nvSpPr>
        <p:spPr>
          <a:xfrm>
            <a:off x="6352481" y="5658250"/>
            <a:ext cx="222300" cy="166800"/>
          </a:xfrm>
          <a:prstGeom prst="ellipse">
            <a:avLst/>
          </a:prstGeom>
          <a:solidFill>
            <a:srgbClr val="93C4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 name="Google Shape;873;p106"/>
          <p:cNvSpPr/>
          <p:nvPr/>
        </p:nvSpPr>
        <p:spPr>
          <a:xfrm>
            <a:off x="6671795" y="5658250"/>
            <a:ext cx="222300" cy="166800"/>
          </a:xfrm>
          <a:prstGeom prst="ellipse">
            <a:avLst/>
          </a:prstGeom>
          <a:solidFill>
            <a:srgbClr val="93C4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 name="Google Shape;874;p106"/>
          <p:cNvSpPr/>
          <p:nvPr/>
        </p:nvSpPr>
        <p:spPr>
          <a:xfrm>
            <a:off x="6033167" y="5658250"/>
            <a:ext cx="222300" cy="166800"/>
          </a:xfrm>
          <a:prstGeom prst="ellipse">
            <a:avLst/>
          </a:prstGeom>
          <a:solidFill>
            <a:srgbClr val="93C4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 name="Google Shape;875;p106"/>
          <p:cNvSpPr/>
          <p:nvPr/>
        </p:nvSpPr>
        <p:spPr>
          <a:xfrm>
            <a:off x="8268367" y="5658250"/>
            <a:ext cx="222300" cy="166800"/>
          </a:xfrm>
          <a:prstGeom prst="ellipse">
            <a:avLst/>
          </a:prstGeom>
          <a:solidFill>
            <a:srgbClr val="93C4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 name="Google Shape;876;p106"/>
          <p:cNvSpPr/>
          <p:nvPr/>
        </p:nvSpPr>
        <p:spPr>
          <a:xfrm>
            <a:off x="7629738" y="5658250"/>
            <a:ext cx="222300" cy="166800"/>
          </a:xfrm>
          <a:prstGeom prst="ellipse">
            <a:avLst/>
          </a:prstGeom>
          <a:solidFill>
            <a:srgbClr val="93C4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 name="Google Shape;877;p106"/>
          <p:cNvSpPr/>
          <p:nvPr/>
        </p:nvSpPr>
        <p:spPr>
          <a:xfrm>
            <a:off x="7949052" y="5658250"/>
            <a:ext cx="222300" cy="166800"/>
          </a:xfrm>
          <a:prstGeom prst="ellipse">
            <a:avLst/>
          </a:prstGeom>
          <a:solidFill>
            <a:srgbClr val="93C4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 name="Google Shape;878;p106"/>
          <p:cNvSpPr/>
          <p:nvPr/>
        </p:nvSpPr>
        <p:spPr>
          <a:xfrm>
            <a:off x="7310424" y="5658250"/>
            <a:ext cx="222300" cy="166800"/>
          </a:xfrm>
          <a:prstGeom prst="ellipse">
            <a:avLst/>
          </a:prstGeom>
          <a:solidFill>
            <a:srgbClr val="93C4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 name="Google Shape;879;p106"/>
          <p:cNvSpPr/>
          <p:nvPr/>
        </p:nvSpPr>
        <p:spPr>
          <a:xfrm>
            <a:off x="7092710" y="5886850"/>
            <a:ext cx="222300" cy="166800"/>
          </a:xfrm>
          <a:prstGeom prst="ellipse">
            <a:avLst/>
          </a:prstGeom>
          <a:solidFill>
            <a:srgbClr val="93C4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 name="Google Shape;880;p106"/>
          <p:cNvSpPr/>
          <p:nvPr/>
        </p:nvSpPr>
        <p:spPr>
          <a:xfrm>
            <a:off x="6454081" y="5886850"/>
            <a:ext cx="222300" cy="166800"/>
          </a:xfrm>
          <a:prstGeom prst="ellipse">
            <a:avLst/>
          </a:prstGeom>
          <a:solidFill>
            <a:srgbClr val="93C4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 name="Google Shape;881;p106"/>
          <p:cNvSpPr/>
          <p:nvPr/>
        </p:nvSpPr>
        <p:spPr>
          <a:xfrm>
            <a:off x="6773395" y="5886850"/>
            <a:ext cx="222300" cy="166800"/>
          </a:xfrm>
          <a:prstGeom prst="ellipse">
            <a:avLst/>
          </a:prstGeom>
          <a:solidFill>
            <a:srgbClr val="93C4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 name="Google Shape;882;p106"/>
          <p:cNvSpPr/>
          <p:nvPr/>
        </p:nvSpPr>
        <p:spPr>
          <a:xfrm>
            <a:off x="6134767" y="5886850"/>
            <a:ext cx="222300" cy="166800"/>
          </a:xfrm>
          <a:prstGeom prst="ellipse">
            <a:avLst/>
          </a:prstGeom>
          <a:solidFill>
            <a:srgbClr val="93C4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 name="Google Shape;883;p106"/>
          <p:cNvSpPr/>
          <p:nvPr/>
        </p:nvSpPr>
        <p:spPr>
          <a:xfrm>
            <a:off x="8369967" y="5886850"/>
            <a:ext cx="222300" cy="166800"/>
          </a:xfrm>
          <a:prstGeom prst="ellipse">
            <a:avLst/>
          </a:prstGeom>
          <a:solidFill>
            <a:srgbClr val="93C4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 name="Google Shape;884;p106"/>
          <p:cNvSpPr/>
          <p:nvPr/>
        </p:nvSpPr>
        <p:spPr>
          <a:xfrm>
            <a:off x="7731338" y="5886850"/>
            <a:ext cx="222300" cy="166800"/>
          </a:xfrm>
          <a:prstGeom prst="ellipse">
            <a:avLst/>
          </a:prstGeom>
          <a:solidFill>
            <a:srgbClr val="93C4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 name="Google Shape;885;p106"/>
          <p:cNvSpPr/>
          <p:nvPr/>
        </p:nvSpPr>
        <p:spPr>
          <a:xfrm>
            <a:off x="8050652" y="5886850"/>
            <a:ext cx="222300" cy="166800"/>
          </a:xfrm>
          <a:prstGeom prst="ellipse">
            <a:avLst/>
          </a:prstGeom>
          <a:solidFill>
            <a:srgbClr val="93C4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 name="Google Shape;886;p106"/>
          <p:cNvSpPr/>
          <p:nvPr/>
        </p:nvSpPr>
        <p:spPr>
          <a:xfrm>
            <a:off x="7412024" y="5886850"/>
            <a:ext cx="222300" cy="166800"/>
          </a:xfrm>
          <a:prstGeom prst="ellipse">
            <a:avLst/>
          </a:prstGeom>
          <a:solidFill>
            <a:srgbClr val="93C4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 name="Google Shape;887;p106"/>
          <p:cNvSpPr/>
          <p:nvPr/>
        </p:nvSpPr>
        <p:spPr>
          <a:xfrm>
            <a:off x="6163795" y="4275535"/>
            <a:ext cx="222300" cy="166800"/>
          </a:xfrm>
          <a:prstGeom prst="ellipse">
            <a:avLst/>
          </a:prstGeom>
          <a:solidFill>
            <a:srgbClr val="93C4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 name="Google Shape;888;p106"/>
          <p:cNvSpPr/>
          <p:nvPr/>
        </p:nvSpPr>
        <p:spPr>
          <a:xfrm>
            <a:off x="7861967" y="4275535"/>
            <a:ext cx="222300" cy="166800"/>
          </a:xfrm>
          <a:prstGeom prst="ellipse">
            <a:avLst/>
          </a:prstGeom>
          <a:solidFill>
            <a:srgbClr val="93C4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 name="Google Shape;889;p106"/>
          <p:cNvSpPr/>
          <p:nvPr/>
        </p:nvSpPr>
        <p:spPr>
          <a:xfrm>
            <a:off x="7121738" y="4275535"/>
            <a:ext cx="222300" cy="166800"/>
          </a:xfrm>
          <a:prstGeom prst="ellipse">
            <a:avLst/>
          </a:prstGeom>
          <a:solidFill>
            <a:srgbClr val="93C4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 name="Google Shape;890;p106"/>
          <p:cNvSpPr/>
          <p:nvPr/>
        </p:nvSpPr>
        <p:spPr>
          <a:xfrm>
            <a:off x="7441052" y="4275535"/>
            <a:ext cx="222300" cy="166800"/>
          </a:xfrm>
          <a:prstGeom prst="ellipse">
            <a:avLst/>
          </a:prstGeom>
          <a:solidFill>
            <a:srgbClr val="93C4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 name="Google Shape;891;p106"/>
          <p:cNvSpPr/>
          <p:nvPr/>
        </p:nvSpPr>
        <p:spPr>
          <a:xfrm>
            <a:off x="6599224" y="4275535"/>
            <a:ext cx="222300" cy="166800"/>
          </a:xfrm>
          <a:prstGeom prst="ellipse">
            <a:avLst/>
          </a:prstGeom>
          <a:solidFill>
            <a:srgbClr val="93C4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 name="Google Shape;892;p106"/>
          <p:cNvSpPr/>
          <p:nvPr/>
        </p:nvSpPr>
        <p:spPr>
          <a:xfrm>
            <a:off x="6584710" y="4504135"/>
            <a:ext cx="222300" cy="166800"/>
          </a:xfrm>
          <a:prstGeom prst="ellipse">
            <a:avLst/>
          </a:prstGeom>
          <a:solidFill>
            <a:srgbClr val="93C4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 name="Google Shape;893;p106"/>
          <p:cNvSpPr/>
          <p:nvPr/>
        </p:nvSpPr>
        <p:spPr>
          <a:xfrm>
            <a:off x="5946081" y="4504135"/>
            <a:ext cx="222300" cy="166800"/>
          </a:xfrm>
          <a:prstGeom prst="ellipse">
            <a:avLst/>
          </a:prstGeom>
          <a:solidFill>
            <a:srgbClr val="93C4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 name="Google Shape;894;p106"/>
          <p:cNvSpPr/>
          <p:nvPr/>
        </p:nvSpPr>
        <p:spPr>
          <a:xfrm>
            <a:off x="6265395" y="4504135"/>
            <a:ext cx="222300" cy="166800"/>
          </a:xfrm>
          <a:prstGeom prst="ellipse">
            <a:avLst/>
          </a:prstGeom>
          <a:solidFill>
            <a:srgbClr val="93C4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 name="Google Shape;895;p106"/>
          <p:cNvSpPr/>
          <p:nvPr/>
        </p:nvSpPr>
        <p:spPr>
          <a:xfrm>
            <a:off x="7861967" y="4504135"/>
            <a:ext cx="222300" cy="166800"/>
          </a:xfrm>
          <a:prstGeom prst="ellipse">
            <a:avLst/>
          </a:prstGeom>
          <a:solidFill>
            <a:srgbClr val="93C4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 name="Google Shape;896;p106"/>
          <p:cNvSpPr/>
          <p:nvPr/>
        </p:nvSpPr>
        <p:spPr>
          <a:xfrm>
            <a:off x="7223338" y="4504135"/>
            <a:ext cx="222300" cy="166800"/>
          </a:xfrm>
          <a:prstGeom prst="ellipse">
            <a:avLst/>
          </a:prstGeom>
          <a:solidFill>
            <a:srgbClr val="93C4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 name="Google Shape;897;p106"/>
          <p:cNvSpPr/>
          <p:nvPr/>
        </p:nvSpPr>
        <p:spPr>
          <a:xfrm>
            <a:off x="7542652" y="4504135"/>
            <a:ext cx="222300" cy="166800"/>
          </a:xfrm>
          <a:prstGeom prst="ellipse">
            <a:avLst/>
          </a:prstGeom>
          <a:solidFill>
            <a:srgbClr val="93C4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 name="Google Shape;898;p106"/>
          <p:cNvSpPr/>
          <p:nvPr/>
        </p:nvSpPr>
        <p:spPr>
          <a:xfrm>
            <a:off x="6904024" y="4504135"/>
            <a:ext cx="222300" cy="166800"/>
          </a:xfrm>
          <a:prstGeom prst="ellipse">
            <a:avLst/>
          </a:prstGeom>
          <a:solidFill>
            <a:srgbClr val="93C4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 name="Google Shape;899;p106"/>
          <p:cNvSpPr/>
          <p:nvPr/>
        </p:nvSpPr>
        <p:spPr>
          <a:xfrm>
            <a:off x="6787910" y="4732735"/>
            <a:ext cx="222300" cy="166800"/>
          </a:xfrm>
          <a:prstGeom prst="ellipse">
            <a:avLst/>
          </a:prstGeom>
          <a:solidFill>
            <a:srgbClr val="93C4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 name="Google Shape;900;p106"/>
          <p:cNvSpPr/>
          <p:nvPr/>
        </p:nvSpPr>
        <p:spPr>
          <a:xfrm>
            <a:off x="6149281" y="4732735"/>
            <a:ext cx="222300" cy="166800"/>
          </a:xfrm>
          <a:prstGeom prst="ellipse">
            <a:avLst/>
          </a:prstGeom>
          <a:solidFill>
            <a:srgbClr val="93C4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 name="Google Shape;901;p106"/>
          <p:cNvSpPr/>
          <p:nvPr/>
        </p:nvSpPr>
        <p:spPr>
          <a:xfrm>
            <a:off x="6468595" y="4732735"/>
            <a:ext cx="222300" cy="166800"/>
          </a:xfrm>
          <a:prstGeom prst="ellipse">
            <a:avLst/>
          </a:prstGeom>
          <a:solidFill>
            <a:srgbClr val="93C4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 name="Google Shape;902;p106"/>
          <p:cNvSpPr/>
          <p:nvPr/>
        </p:nvSpPr>
        <p:spPr>
          <a:xfrm>
            <a:off x="8065167" y="4732735"/>
            <a:ext cx="222300" cy="166800"/>
          </a:xfrm>
          <a:prstGeom prst="ellipse">
            <a:avLst/>
          </a:prstGeom>
          <a:solidFill>
            <a:srgbClr val="93C4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 name="Google Shape;903;p106"/>
          <p:cNvSpPr/>
          <p:nvPr/>
        </p:nvSpPr>
        <p:spPr>
          <a:xfrm>
            <a:off x="7426538" y="4732735"/>
            <a:ext cx="222300" cy="166800"/>
          </a:xfrm>
          <a:prstGeom prst="ellipse">
            <a:avLst/>
          </a:prstGeom>
          <a:solidFill>
            <a:srgbClr val="93C4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 name="Google Shape;904;p106"/>
          <p:cNvSpPr/>
          <p:nvPr/>
        </p:nvSpPr>
        <p:spPr>
          <a:xfrm>
            <a:off x="7745852" y="4732735"/>
            <a:ext cx="222300" cy="166800"/>
          </a:xfrm>
          <a:prstGeom prst="ellipse">
            <a:avLst/>
          </a:prstGeom>
          <a:solidFill>
            <a:srgbClr val="93C4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 name="Google Shape;905;p106"/>
          <p:cNvSpPr/>
          <p:nvPr/>
        </p:nvSpPr>
        <p:spPr>
          <a:xfrm>
            <a:off x="7107224" y="4732735"/>
            <a:ext cx="222300" cy="166800"/>
          </a:xfrm>
          <a:prstGeom prst="ellipse">
            <a:avLst/>
          </a:prstGeom>
          <a:solidFill>
            <a:srgbClr val="93C4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 name="Google Shape;906;p106"/>
          <p:cNvSpPr/>
          <p:nvPr/>
        </p:nvSpPr>
        <p:spPr>
          <a:xfrm>
            <a:off x="6889510" y="4961335"/>
            <a:ext cx="222300" cy="166800"/>
          </a:xfrm>
          <a:prstGeom prst="ellipse">
            <a:avLst/>
          </a:prstGeom>
          <a:solidFill>
            <a:srgbClr val="93C4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 name="Google Shape;907;p106"/>
          <p:cNvSpPr/>
          <p:nvPr/>
        </p:nvSpPr>
        <p:spPr>
          <a:xfrm>
            <a:off x="6250881" y="4961335"/>
            <a:ext cx="222300" cy="166800"/>
          </a:xfrm>
          <a:prstGeom prst="ellipse">
            <a:avLst/>
          </a:prstGeom>
          <a:solidFill>
            <a:srgbClr val="93C4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 name="Google Shape;908;p106"/>
          <p:cNvSpPr/>
          <p:nvPr/>
        </p:nvSpPr>
        <p:spPr>
          <a:xfrm>
            <a:off x="6570195" y="4961335"/>
            <a:ext cx="222300" cy="166800"/>
          </a:xfrm>
          <a:prstGeom prst="ellipse">
            <a:avLst/>
          </a:prstGeom>
          <a:solidFill>
            <a:srgbClr val="93C4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 name="Google Shape;909;p106"/>
          <p:cNvSpPr/>
          <p:nvPr/>
        </p:nvSpPr>
        <p:spPr>
          <a:xfrm>
            <a:off x="5931567" y="4961335"/>
            <a:ext cx="222300" cy="166800"/>
          </a:xfrm>
          <a:prstGeom prst="ellipse">
            <a:avLst/>
          </a:prstGeom>
          <a:solidFill>
            <a:srgbClr val="93C4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 name="Google Shape;910;p106"/>
          <p:cNvSpPr/>
          <p:nvPr/>
        </p:nvSpPr>
        <p:spPr>
          <a:xfrm>
            <a:off x="8166767" y="4961335"/>
            <a:ext cx="222300" cy="166800"/>
          </a:xfrm>
          <a:prstGeom prst="ellipse">
            <a:avLst/>
          </a:prstGeom>
          <a:solidFill>
            <a:srgbClr val="93C4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 name="Google Shape;911;p106"/>
          <p:cNvSpPr/>
          <p:nvPr/>
        </p:nvSpPr>
        <p:spPr>
          <a:xfrm>
            <a:off x="7528138" y="4961335"/>
            <a:ext cx="222300" cy="166800"/>
          </a:xfrm>
          <a:prstGeom prst="ellipse">
            <a:avLst/>
          </a:prstGeom>
          <a:solidFill>
            <a:srgbClr val="93C4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 name="Google Shape;912;p106"/>
          <p:cNvSpPr/>
          <p:nvPr/>
        </p:nvSpPr>
        <p:spPr>
          <a:xfrm>
            <a:off x="7847452" y="4961335"/>
            <a:ext cx="222300" cy="166800"/>
          </a:xfrm>
          <a:prstGeom prst="ellipse">
            <a:avLst/>
          </a:prstGeom>
          <a:solidFill>
            <a:srgbClr val="93C4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 name="Google Shape;913;p106"/>
          <p:cNvSpPr/>
          <p:nvPr/>
        </p:nvSpPr>
        <p:spPr>
          <a:xfrm>
            <a:off x="7208824" y="4961335"/>
            <a:ext cx="222300" cy="166800"/>
          </a:xfrm>
          <a:prstGeom prst="ellipse">
            <a:avLst/>
          </a:prstGeom>
          <a:solidFill>
            <a:srgbClr val="93C4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 name="Google Shape;914;p106"/>
          <p:cNvSpPr/>
          <p:nvPr/>
        </p:nvSpPr>
        <p:spPr>
          <a:xfrm>
            <a:off x="9226310" y="5201050"/>
            <a:ext cx="222300" cy="166800"/>
          </a:xfrm>
          <a:prstGeom prst="ellipse">
            <a:avLst/>
          </a:prstGeom>
          <a:solidFill>
            <a:srgbClr val="93C4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 name="Google Shape;915;p106"/>
          <p:cNvSpPr/>
          <p:nvPr/>
        </p:nvSpPr>
        <p:spPr>
          <a:xfrm>
            <a:off x="8587681" y="5201050"/>
            <a:ext cx="222300" cy="166800"/>
          </a:xfrm>
          <a:prstGeom prst="ellipse">
            <a:avLst/>
          </a:prstGeom>
          <a:solidFill>
            <a:srgbClr val="93C4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 name="Google Shape;916;p106"/>
          <p:cNvSpPr/>
          <p:nvPr/>
        </p:nvSpPr>
        <p:spPr>
          <a:xfrm>
            <a:off x="8906995" y="5201050"/>
            <a:ext cx="222300" cy="166800"/>
          </a:xfrm>
          <a:prstGeom prst="ellipse">
            <a:avLst/>
          </a:prstGeom>
          <a:solidFill>
            <a:srgbClr val="93C4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 name="Google Shape;917;p106"/>
          <p:cNvSpPr/>
          <p:nvPr/>
        </p:nvSpPr>
        <p:spPr>
          <a:xfrm>
            <a:off x="8268367" y="5201050"/>
            <a:ext cx="222300" cy="166800"/>
          </a:xfrm>
          <a:prstGeom prst="ellipse">
            <a:avLst/>
          </a:prstGeom>
          <a:solidFill>
            <a:srgbClr val="93C4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 name="Google Shape;918;p106"/>
          <p:cNvSpPr/>
          <p:nvPr/>
        </p:nvSpPr>
        <p:spPr>
          <a:xfrm>
            <a:off x="10503567" y="5201050"/>
            <a:ext cx="222300" cy="166800"/>
          </a:xfrm>
          <a:prstGeom prst="ellipse">
            <a:avLst/>
          </a:prstGeom>
          <a:solidFill>
            <a:srgbClr val="93C4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 name="Google Shape;919;p106"/>
          <p:cNvSpPr/>
          <p:nvPr/>
        </p:nvSpPr>
        <p:spPr>
          <a:xfrm>
            <a:off x="9864938" y="5201050"/>
            <a:ext cx="222300" cy="166800"/>
          </a:xfrm>
          <a:prstGeom prst="ellipse">
            <a:avLst/>
          </a:prstGeom>
          <a:solidFill>
            <a:srgbClr val="93C4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 name="Google Shape;920;p106"/>
          <p:cNvSpPr/>
          <p:nvPr/>
        </p:nvSpPr>
        <p:spPr>
          <a:xfrm>
            <a:off x="10184252" y="5201050"/>
            <a:ext cx="222300" cy="166800"/>
          </a:xfrm>
          <a:prstGeom prst="ellipse">
            <a:avLst/>
          </a:prstGeom>
          <a:solidFill>
            <a:srgbClr val="93C4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 name="Google Shape;921;p106"/>
          <p:cNvSpPr/>
          <p:nvPr/>
        </p:nvSpPr>
        <p:spPr>
          <a:xfrm>
            <a:off x="9545624" y="5201050"/>
            <a:ext cx="222300" cy="166800"/>
          </a:xfrm>
          <a:prstGeom prst="ellipse">
            <a:avLst/>
          </a:prstGeom>
          <a:solidFill>
            <a:srgbClr val="93C4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 name="Google Shape;922;p106"/>
          <p:cNvSpPr/>
          <p:nvPr/>
        </p:nvSpPr>
        <p:spPr>
          <a:xfrm>
            <a:off x="9327910" y="5429650"/>
            <a:ext cx="222300" cy="166800"/>
          </a:xfrm>
          <a:prstGeom prst="ellipse">
            <a:avLst/>
          </a:prstGeom>
          <a:solidFill>
            <a:srgbClr val="93C4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 name="Google Shape;923;p106"/>
          <p:cNvSpPr/>
          <p:nvPr/>
        </p:nvSpPr>
        <p:spPr>
          <a:xfrm>
            <a:off x="8689281" y="5429650"/>
            <a:ext cx="222300" cy="166800"/>
          </a:xfrm>
          <a:prstGeom prst="ellipse">
            <a:avLst/>
          </a:prstGeom>
          <a:solidFill>
            <a:srgbClr val="93C4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 name="Google Shape;924;p106"/>
          <p:cNvSpPr/>
          <p:nvPr/>
        </p:nvSpPr>
        <p:spPr>
          <a:xfrm>
            <a:off x="9008595" y="5429650"/>
            <a:ext cx="222300" cy="166800"/>
          </a:xfrm>
          <a:prstGeom prst="ellipse">
            <a:avLst/>
          </a:prstGeom>
          <a:solidFill>
            <a:srgbClr val="93C4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 name="Google Shape;925;p106"/>
          <p:cNvSpPr/>
          <p:nvPr/>
        </p:nvSpPr>
        <p:spPr>
          <a:xfrm>
            <a:off x="8369967" y="5429650"/>
            <a:ext cx="222300" cy="166800"/>
          </a:xfrm>
          <a:prstGeom prst="ellipse">
            <a:avLst/>
          </a:prstGeom>
          <a:solidFill>
            <a:srgbClr val="93C4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 name="Google Shape;926;p106"/>
          <p:cNvSpPr/>
          <p:nvPr/>
        </p:nvSpPr>
        <p:spPr>
          <a:xfrm>
            <a:off x="9966538" y="5429650"/>
            <a:ext cx="222300" cy="166800"/>
          </a:xfrm>
          <a:prstGeom prst="ellipse">
            <a:avLst/>
          </a:prstGeom>
          <a:solidFill>
            <a:srgbClr val="93C4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 name="Google Shape;927;p106"/>
          <p:cNvSpPr/>
          <p:nvPr/>
        </p:nvSpPr>
        <p:spPr>
          <a:xfrm>
            <a:off x="10285852" y="5429650"/>
            <a:ext cx="222300" cy="166800"/>
          </a:xfrm>
          <a:prstGeom prst="ellipse">
            <a:avLst/>
          </a:prstGeom>
          <a:solidFill>
            <a:srgbClr val="93C4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 name="Google Shape;928;p106"/>
          <p:cNvSpPr/>
          <p:nvPr/>
        </p:nvSpPr>
        <p:spPr>
          <a:xfrm>
            <a:off x="9647224" y="5429650"/>
            <a:ext cx="222300" cy="166800"/>
          </a:xfrm>
          <a:prstGeom prst="ellipse">
            <a:avLst/>
          </a:prstGeom>
          <a:solidFill>
            <a:srgbClr val="93C4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 name="Google Shape;929;p106"/>
          <p:cNvSpPr/>
          <p:nvPr/>
        </p:nvSpPr>
        <p:spPr>
          <a:xfrm>
            <a:off x="9531110" y="5658250"/>
            <a:ext cx="222300" cy="166800"/>
          </a:xfrm>
          <a:prstGeom prst="ellipse">
            <a:avLst/>
          </a:prstGeom>
          <a:solidFill>
            <a:srgbClr val="93C4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 name="Google Shape;930;p106"/>
          <p:cNvSpPr/>
          <p:nvPr/>
        </p:nvSpPr>
        <p:spPr>
          <a:xfrm>
            <a:off x="8892481" y="5658250"/>
            <a:ext cx="222300" cy="166800"/>
          </a:xfrm>
          <a:prstGeom prst="ellipse">
            <a:avLst/>
          </a:prstGeom>
          <a:solidFill>
            <a:srgbClr val="93C4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 name="Google Shape;931;p106"/>
          <p:cNvSpPr/>
          <p:nvPr/>
        </p:nvSpPr>
        <p:spPr>
          <a:xfrm>
            <a:off x="9211795" y="5658250"/>
            <a:ext cx="222300" cy="166800"/>
          </a:xfrm>
          <a:prstGeom prst="ellipse">
            <a:avLst/>
          </a:prstGeom>
          <a:solidFill>
            <a:srgbClr val="93C4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 name="Google Shape;932;p106"/>
          <p:cNvSpPr/>
          <p:nvPr/>
        </p:nvSpPr>
        <p:spPr>
          <a:xfrm>
            <a:off x="8573167" y="5658250"/>
            <a:ext cx="222300" cy="166800"/>
          </a:xfrm>
          <a:prstGeom prst="ellipse">
            <a:avLst/>
          </a:prstGeom>
          <a:solidFill>
            <a:srgbClr val="93C4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 name="Google Shape;933;p106"/>
          <p:cNvSpPr/>
          <p:nvPr/>
        </p:nvSpPr>
        <p:spPr>
          <a:xfrm>
            <a:off x="10169738" y="5658250"/>
            <a:ext cx="222300" cy="166800"/>
          </a:xfrm>
          <a:prstGeom prst="ellipse">
            <a:avLst/>
          </a:prstGeom>
          <a:solidFill>
            <a:srgbClr val="93C4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 name="Google Shape;934;p106"/>
          <p:cNvSpPr/>
          <p:nvPr/>
        </p:nvSpPr>
        <p:spPr>
          <a:xfrm>
            <a:off x="10489052" y="5658250"/>
            <a:ext cx="222300" cy="166800"/>
          </a:xfrm>
          <a:prstGeom prst="ellipse">
            <a:avLst/>
          </a:prstGeom>
          <a:solidFill>
            <a:srgbClr val="93C4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 name="Google Shape;935;p106"/>
          <p:cNvSpPr/>
          <p:nvPr/>
        </p:nvSpPr>
        <p:spPr>
          <a:xfrm>
            <a:off x="9850424" y="5658250"/>
            <a:ext cx="222300" cy="166800"/>
          </a:xfrm>
          <a:prstGeom prst="ellipse">
            <a:avLst/>
          </a:prstGeom>
          <a:solidFill>
            <a:srgbClr val="93C4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 name="Google Shape;936;p106"/>
          <p:cNvSpPr/>
          <p:nvPr/>
        </p:nvSpPr>
        <p:spPr>
          <a:xfrm>
            <a:off x="9632710" y="5886850"/>
            <a:ext cx="222300" cy="166800"/>
          </a:xfrm>
          <a:prstGeom prst="ellipse">
            <a:avLst/>
          </a:prstGeom>
          <a:solidFill>
            <a:srgbClr val="93C4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 name="Google Shape;937;p106"/>
          <p:cNvSpPr/>
          <p:nvPr/>
        </p:nvSpPr>
        <p:spPr>
          <a:xfrm>
            <a:off x="8994081" y="5886850"/>
            <a:ext cx="222300" cy="166800"/>
          </a:xfrm>
          <a:prstGeom prst="ellipse">
            <a:avLst/>
          </a:prstGeom>
          <a:solidFill>
            <a:srgbClr val="93C4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 name="Google Shape;938;p106"/>
          <p:cNvSpPr/>
          <p:nvPr/>
        </p:nvSpPr>
        <p:spPr>
          <a:xfrm>
            <a:off x="9313395" y="5886850"/>
            <a:ext cx="222300" cy="166800"/>
          </a:xfrm>
          <a:prstGeom prst="ellipse">
            <a:avLst/>
          </a:prstGeom>
          <a:solidFill>
            <a:srgbClr val="93C4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 name="Google Shape;939;p106"/>
          <p:cNvSpPr/>
          <p:nvPr/>
        </p:nvSpPr>
        <p:spPr>
          <a:xfrm>
            <a:off x="8674767" y="5886850"/>
            <a:ext cx="222300" cy="166800"/>
          </a:xfrm>
          <a:prstGeom prst="ellipse">
            <a:avLst/>
          </a:prstGeom>
          <a:solidFill>
            <a:srgbClr val="93C4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 name="Google Shape;940;p106"/>
          <p:cNvSpPr/>
          <p:nvPr/>
        </p:nvSpPr>
        <p:spPr>
          <a:xfrm>
            <a:off x="10271338" y="5886850"/>
            <a:ext cx="222300" cy="166800"/>
          </a:xfrm>
          <a:prstGeom prst="ellipse">
            <a:avLst/>
          </a:prstGeom>
          <a:solidFill>
            <a:srgbClr val="93C4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 name="Google Shape;941;p106"/>
          <p:cNvSpPr/>
          <p:nvPr/>
        </p:nvSpPr>
        <p:spPr>
          <a:xfrm>
            <a:off x="9952024" y="5886850"/>
            <a:ext cx="222300" cy="166800"/>
          </a:xfrm>
          <a:prstGeom prst="ellipse">
            <a:avLst/>
          </a:prstGeom>
          <a:solidFill>
            <a:srgbClr val="93C4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 name="Google Shape;942;p106"/>
          <p:cNvSpPr/>
          <p:nvPr/>
        </p:nvSpPr>
        <p:spPr>
          <a:xfrm>
            <a:off x="9023110" y="4275535"/>
            <a:ext cx="222300" cy="166800"/>
          </a:xfrm>
          <a:prstGeom prst="ellipse">
            <a:avLst/>
          </a:prstGeom>
          <a:solidFill>
            <a:srgbClr val="93C4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 name="Google Shape;943;p106"/>
          <p:cNvSpPr/>
          <p:nvPr/>
        </p:nvSpPr>
        <p:spPr>
          <a:xfrm>
            <a:off x="8282881" y="4275535"/>
            <a:ext cx="222300" cy="166800"/>
          </a:xfrm>
          <a:prstGeom prst="ellipse">
            <a:avLst/>
          </a:prstGeom>
          <a:solidFill>
            <a:srgbClr val="93C4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 name="Google Shape;944;p106"/>
          <p:cNvSpPr/>
          <p:nvPr/>
        </p:nvSpPr>
        <p:spPr>
          <a:xfrm>
            <a:off x="8703795" y="4275535"/>
            <a:ext cx="222300" cy="166800"/>
          </a:xfrm>
          <a:prstGeom prst="ellipse">
            <a:avLst/>
          </a:prstGeom>
          <a:solidFill>
            <a:srgbClr val="93C4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 name="Google Shape;945;p106"/>
          <p:cNvSpPr/>
          <p:nvPr/>
        </p:nvSpPr>
        <p:spPr>
          <a:xfrm>
            <a:off x="10503567" y="4275535"/>
            <a:ext cx="222300" cy="166800"/>
          </a:xfrm>
          <a:prstGeom prst="ellipse">
            <a:avLst/>
          </a:prstGeom>
          <a:solidFill>
            <a:srgbClr val="93C4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 name="Google Shape;946;p106"/>
          <p:cNvSpPr/>
          <p:nvPr/>
        </p:nvSpPr>
        <p:spPr>
          <a:xfrm>
            <a:off x="9661738" y="4275535"/>
            <a:ext cx="222300" cy="166800"/>
          </a:xfrm>
          <a:prstGeom prst="ellipse">
            <a:avLst/>
          </a:prstGeom>
          <a:solidFill>
            <a:srgbClr val="93C4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 name="Google Shape;947;p106"/>
          <p:cNvSpPr/>
          <p:nvPr/>
        </p:nvSpPr>
        <p:spPr>
          <a:xfrm>
            <a:off x="10082652" y="4275535"/>
            <a:ext cx="222300" cy="166800"/>
          </a:xfrm>
          <a:prstGeom prst="ellipse">
            <a:avLst/>
          </a:prstGeom>
          <a:solidFill>
            <a:srgbClr val="93C4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 name="Google Shape;948;p106"/>
          <p:cNvSpPr/>
          <p:nvPr/>
        </p:nvSpPr>
        <p:spPr>
          <a:xfrm>
            <a:off x="9342424" y="4275535"/>
            <a:ext cx="222300" cy="166800"/>
          </a:xfrm>
          <a:prstGeom prst="ellipse">
            <a:avLst/>
          </a:prstGeom>
          <a:solidFill>
            <a:srgbClr val="93C4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 name="Google Shape;949;p106"/>
          <p:cNvSpPr/>
          <p:nvPr/>
        </p:nvSpPr>
        <p:spPr>
          <a:xfrm>
            <a:off x="9327910" y="4504135"/>
            <a:ext cx="222300" cy="166800"/>
          </a:xfrm>
          <a:prstGeom prst="ellipse">
            <a:avLst/>
          </a:prstGeom>
          <a:solidFill>
            <a:srgbClr val="93C4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 name="Google Shape;950;p106"/>
          <p:cNvSpPr/>
          <p:nvPr/>
        </p:nvSpPr>
        <p:spPr>
          <a:xfrm>
            <a:off x="8587681" y="4504135"/>
            <a:ext cx="222300" cy="166800"/>
          </a:xfrm>
          <a:prstGeom prst="ellipse">
            <a:avLst/>
          </a:prstGeom>
          <a:solidFill>
            <a:srgbClr val="93C4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 name="Google Shape;951;p106"/>
          <p:cNvSpPr/>
          <p:nvPr/>
        </p:nvSpPr>
        <p:spPr>
          <a:xfrm>
            <a:off x="9008595" y="4504135"/>
            <a:ext cx="222300" cy="166800"/>
          </a:xfrm>
          <a:prstGeom prst="ellipse">
            <a:avLst/>
          </a:prstGeom>
          <a:solidFill>
            <a:srgbClr val="93C4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2" name="Google Shape;952;p106"/>
          <p:cNvSpPr/>
          <p:nvPr/>
        </p:nvSpPr>
        <p:spPr>
          <a:xfrm>
            <a:off x="8166767" y="4504135"/>
            <a:ext cx="222300" cy="166800"/>
          </a:xfrm>
          <a:prstGeom prst="ellipse">
            <a:avLst/>
          </a:prstGeom>
          <a:solidFill>
            <a:srgbClr val="93C4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3" name="Google Shape;953;p106"/>
          <p:cNvSpPr/>
          <p:nvPr/>
        </p:nvSpPr>
        <p:spPr>
          <a:xfrm>
            <a:off x="10503567" y="4504135"/>
            <a:ext cx="222300" cy="166800"/>
          </a:xfrm>
          <a:prstGeom prst="ellipse">
            <a:avLst/>
          </a:prstGeom>
          <a:solidFill>
            <a:srgbClr val="93C4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 name="Google Shape;954;p106"/>
          <p:cNvSpPr/>
          <p:nvPr/>
        </p:nvSpPr>
        <p:spPr>
          <a:xfrm>
            <a:off x="10169738" y="4504135"/>
            <a:ext cx="222300" cy="166800"/>
          </a:xfrm>
          <a:prstGeom prst="ellipse">
            <a:avLst/>
          </a:prstGeom>
          <a:solidFill>
            <a:srgbClr val="93C4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5" name="Google Shape;955;p106"/>
          <p:cNvSpPr/>
          <p:nvPr/>
        </p:nvSpPr>
        <p:spPr>
          <a:xfrm>
            <a:off x="9748824" y="4504135"/>
            <a:ext cx="222300" cy="166800"/>
          </a:xfrm>
          <a:prstGeom prst="ellipse">
            <a:avLst/>
          </a:prstGeom>
          <a:solidFill>
            <a:srgbClr val="93C4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6" name="Google Shape;956;p106"/>
          <p:cNvSpPr/>
          <p:nvPr/>
        </p:nvSpPr>
        <p:spPr>
          <a:xfrm>
            <a:off x="9327910" y="4732735"/>
            <a:ext cx="222300" cy="166800"/>
          </a:xfrm>
          <a:prstGeom prst="ellipse">
            <a:avLst/>
          </a:prstGeom>
          <a:solidFill>
            <a:srgbClr val="93C4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 name="Google Shape;957;p106"/>
          <p:cNvSpPr/>
          <p:nvPr/>
        </p:nvSpPr>
        <p:spPr>
          <a:xfrm>
            <a:off x="8689281" y="4732735"/>
            <a:ext cx="222300" cy="166800"/>
          </a:xfrm>
          <a:prstGeom prst="ellipse">
            <a:avLst/>
          </a:prstGeom>
          <a:solidFill>
            <a:srgbClr val="93C4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 name="Google Shape;958;p106"/>
          <p:cNvSpPr/>
          <p:nvPr/>
        </p:nvSpPr>
        <p:spPr>
          <a:xfrm>
            <a:off x="9008595" y="4732735"/>
            <a:ext cx="222300" cy="166800"/>
          </a:xfrm>
          <a:prstGeom prst="ellipse">
            <a:avLst/>
          </a:prstGeom>
          <a:solidFill>
            <a:srgbClr val="93C4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 name="Google Shape;959;p106"/>
          <p:cNvSpPr/>
          <p:nvPr/>
        </p:nvSpPr>
        <p:spPr>
          <a:xfrm>
            <a:off x="8369967" y="4732735"/>
            <a:ext cx="222300" cy="166800"/>
          </a:xfrm>
          <a:prstGeom prst="ellipse">
            <a:avLst/>
          </a:prstGeom>
          <a:solidFill>
            <a:srgbClr val="93C4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 name="Google Shape;960;p106"/>
          <p:cNvSpPr/>
          <p:nvPr/>
        </p:nvSpPr>
        <p:spPr>
          <a:xfrm>
            <a:off x="9966538" y="4732735"/>
            <a:ext cx="222300" cy="166800"/>
          </a:xfrm>
          <a:prstGeom prst="ellipse">
            <a:avLst/>
          </a:prstGeom>
          <a:solidFill>
            <a:srgbClr val="93C4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 name="Google Shape;961;p106"/>
          <p:cNvSpPr/>
          <p:nvPr/>
        </p:nvSpPr>
        <p:spPr>
          <a:xfrm>
            <a:off x="10285852" y="4732735"/>
            <a:ext cx="222300" cy="166800"/>
          </a:xfrm>
          <a:prstGeom prst="ellipse">
            <a:avLst/>
          </a:prstGeom>
          <a:solidFill>
            <a:srgbClr val="93C4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 name="Google Shape;962;p106"/>
          <p:cNvSpPr/>
          <p:nvPr/>
        </p:nvSpPr>
        <p:spPr>
          <a:xfrm>
            <a:off x="9647224" y="4732735"/>
            <a:ext cx="222300" cy="166800"/>
          </a:xfrm>
          <a:prstGeom prst="ellipse">
            <a:avLst/>
          </a:prstGeom>
          <a:solidFill>
            <a:srgbClr val="93C4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 name="Google Shape;963;p106"/>
          <p:cNvSpPr/>
          <p:nvPr/>
        </p:nvSpPr>
        <p:spPr>
          <a:xfrm>
            <a:off x="9429510" y="4961335"/>
            <a:ext cx="222300" cy="166800"/>
          </a:xfrm>
          <a:prstGeom prst="ellipse">
            <a:avLst/>
          </a:prstGeom>
          <a:solidFill>
            <a:srgbClr val="93C4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 name="Google Shape;964;p106"/>
          <p:cNvSpPr/>
          <p:nvPr/>
        </p:nvSpPr>
        <p:spPr>
          <a:xfrm>
            <a:off x="8790881" y="4961335"/>
            <a:ext cx="222300" cy="166800"/>
          </a:xfrm>
          <a:prstGeom prst="ellipse">
            <a:avLst/>
          </a:prstGeom>
          <a:solidFill>
            <a:srgbClr val="93C4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5" name="Google Shape;965;p106"/>
          <p:cNvSpPr/>
          <p:nvPr/>
        </p:nvSpPr>
        <p:spPr>
          <a:xfrm>
            <a:off x="9110195" y="4961335"/>
            <a:ext cx="222300" cy="166800"/>
          </a:xfrm>
          <a:prstGeom prst="ellipse">
            <a:avLst/>
          </a:prstGeom>
          <a:solidFill>
            <a:srgbClr val="93C4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6" name="Google Shape;966;p106"/>
          <p:cNvSpPr/>
          <p:nvPr/>
        </p:nvSpPr>
        <p:spPr>
          <a:xfrm>
            <a:off x="8471567" y="4961335"/>
            <a:ext cx="222300" cy="166800"/>
          </a:xfrm>
          <a:prstGeom prst="ellipse">
            <a:avLst/>
          </a:prstGeom>
          <a:solidFill>
            <a:srgbClr val="93C4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7" name="Google Shape;967;p106"/>
          <p:cNvSpPr/>
          <p:nvPr/>
        </p:nvSpPr>
        <p:spPr>
          <a:xfrm>
            <a:off x="10068138" y="4961335"/>
            <a:ext cx="222300" cy="166800"/>
          </a:xfrm>
          <a:prstGeom prst="ellipse">
            <a:avLst/>
          </a:prstGeom>
          <a:solidFill>
            <a:srgbClr val="93C4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8" name="Google Shape;968;p106"/>
          <p:cNvSpPr/>
          <p:nvPr/>
        </p:nvSpPr>
        <p:spPr>
          <a:xfrm>
            <a:off x="10387452" y="4961335"/>
            <a:ext cx="222300" cy="166800"/>
          </a:xfrm>
          <a:prstGeom prst="ellipse">
            <a:avLst/>
          </a:prstGeom>
          <a:solidFill>
            <a:srgbClr val="93C4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9" name="Google Shape;969;p106"/>
          <p:cNvSpPr/>
          <p:nvPr/>
        </p:nvSpPr>
        <p:spPr>
          <a:xfrm>
            <a:off x="9748824" y="4961335"/>
            <a:ext cx="222300" cy="166800"/>
          </a:xfrm>
          <a:prstGeom prst="ellipse">
            <a:avLst/>
          </a:prstGeom>
          <a:solidFill>
            <a:srgbClr val="93C4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0" name="Google Shape;970;p106"/>
          <p:cNvSpPr txBox="1"/>
          <p:nvPr/>
        </p:nvSpPr>
        <p:spPr>
          <a:xfrm>
            <a:off x="573533" y="4301475"/>
            <a:ext cx="5696400" cy="1752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sz="2000" b="1">
                <a:solidFill>
                  <a:srgbClr val="595857"/>
                </a:solidFill>
                <a:latin typeface="Open Sans"/>
                <a:ea typeface="Open Sans"/>
                <a:cs typeface="Open Sans"/>
                <a:sym typeface="Open Sans"/>
              </a:rPr>
              <a:t>High Air Pressure </a:t>
            </a:r>
            <a:endParaRPr sz="2000" b="1">
              <a:solidFill>
                <a:srgbClr val="595857"/>
              </a:solidFill>
              <a:latin typeface="Open Sans"/>
              <a:ea typeface="Open Sans"/>
              <a:cs typeface="Open Sans"/>
              <a:sym typeface="Open Sans"/>
            </a:endParaRPr>
          </a:p>
          <a:p>
            <a:pPr marL="0" lvl="0" indent="0" algn="l" rtl="0">
              <a:spcBef>
                <a:spcPts val="0"/>
              </a:spcBef>
              <a:spcAft>
                <a:spcPts val="0"/>
              </a:spcAft>
              <a:buClr>
                <a:schemeClr val="dk1"/>
              </a:buClr>
              <a:buSzPts val="1100"/>
              <a:buFont typeface="Arial"/>
              <a:buNone/>
            </a:pPr>
            <a:endParaRPr sz="2000" b="1">
              <a:solidFill>
                <a:srgbClr val="595857"/>
              </a:solidFill>
              <a:latin typeface="Open Sans"/>
              <a:ea typeface="Open Sans"/>
              <a:cs typeface="Open Sans"/>
              <a:sym typeface="Open Sans"/>
            </a:endParaRPr>
          </a:p>
          <a:p>
            <a:pPr marL="0" lvl="0" indent="0" algn="l" rtl="0">
              <a:spcBef>
                <a:spcPts val="0"/>
              </a:spcBef>
              <a:spcAft>
                <a:spcPts val="0"/>
              </a:spcAft>
              <a:buClr>
                <a:schemeClr val="dk1"/>
              </a:buClr>
              <a:buSzPts val="1100"/>
              <a:buFont typeface="Arial"/>
              <a:buNone/>
            </a:pPr>
            <a:r>
              <a:rPr lang="en-US" sz="2000">
                <a:solidFill>
                  <a:srgbClr val="595857"/>
                </a:solidFill>
                <a:latin typeface="Open Sans"/>
                <a:ea typeface="Open Sans"/>
                <a:cs typeface="Open Sans"/>
                <a:sym typeface="Open Sans"/>
              </a:rPr>
              <a:t>Molecules are packed together.</a:t>
            </a:r>
            <a:endParaRPr sz="2000">
              <a:solidFill>
                <a:srgbClr val="595857"/>
              </a:solidFill>
              <a:latin typeface="Open Sans"/>
              <a:ea typeface="Open Sans"/>
              <a:cs typeface="Open Sans"/>
              <a:sym typeface="Open Sans"/>
            </a:endParaRPr>
          </a:p>
          <a:p>
            <a:pPr marL="0" lvl="0" indent="0" algn="l" rtl="0">
              <a:spcBef>
                <a:spcPts val="0"/>
              </a:spcBef>
              <a:spcAft>
                <a:spcPts val="0"/>
              </a:spcAft>
              <a:buClr>
                <a:schemeClr val="dk1"/>
              </a:buClr>
              <a:buSzPts val="1100"/>
              <a:buFont typeface="Arial"/>
              <a:buNone/>
            </a:pPr>
            <a:endParaRPr sz="2000">
              <a:solidFill>
                <a:srgbClr val="595857"/>
              </a:solidFill>
              <a:latin typeface="Open Sans"/>
              <a:ea typeface="Open Sans"/>
              <a:cs typeface="Open Sans"/>
              <a:sym typeface="Open Sans"/>
            </a:endParaRPr>
          </a:p>
          <a:p>
            <a:pPr marL="0" lvl="0" indent="0" algn="l" rtl="0">
              <a:spcBef>
                <a:spcPts val="0"/>
              </a:spcBef>
              <a:spcAft>
                <a:spcPts val="0"/>
              </a:spcAft>
              <a:buClr>
                <a:schemeClr val="dk1"/>
              </a:buClr>
              <a:buSzPts val="1100"/>
              <a:buFont typeface="Arial"/>
              <a:buNone/>
            </a:pPr>
            <a:r>
              <a:rPr lang="en-US" sz="2000">
                <a:solidFill>
                  <a:srgbClr val="595857"/>
                </a:solidFill>
                <a:latin typeface="Open Sans"/>
                <a:ea typeface="Open Sans"/>
                <a:cs typeface="Open Sans"/>
                <a:sym typeface="Open Sans"/>
              </a:rPr>
              <a:t>More moisture can fit. </a:t>
            </a:r>
            <a:endParaRPr sz="2000">
              <a:solidFill>
                <a:srgbClr val="595857"/>
              </a:solidFill>
              <a:latin typeface="Open Sans"/>
              <a:ea typeface="Open Sans"/>
              <a:cs typeface="Open Sans"/>
              <a:sym typeface="Open Sans"/>
            </a:endParaRPr>
          </a:p>
          <a:p>
            <a:pPr marL="0" lvl="0" indent="0" algn="l" rtl="0">
              <a:spcBef>
                <a:spcPts val="0"/>
              </a:spcBef>
              <a:spcAft>
                <a:spcPts val="0"/>
              </a:spcAft>
              <a:buNone/>
            </a:pPr>
            <a:endParaRPr sz="2000"/>
          </a:p>
        </p:txBody>
      </p:sp>
      <p:sp>
        <p:nvSpPr>
          <p:cNvPr id="971" name="Google Shape;971;p106"/>
          <p:cNvSpPr txBox="1"/>
          <p:nvPr/>
        </p:nvSpPr>
        <p:spPr>
          <a:xfrm>
            <a:off x="573533" y="1742650"/>
            <a:ext cx="5157300" cy="1533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sz="2000" b="1">
                <a:solidFill>
                  <a:srgbClr val="595857"/>
                </a:solidFill>
                <a:latin typeface="Open Sans"/>
                <a:ea typeface="Open Sans"/>
                <a:cs typeface="Open Sans"/>
                <a:sym typeface="Open Sans"/>
              </a:rPr>
              <a:t>Low Air Pressure</a:t>
            </a:r>
            <a:endParaRPr sz="2000" b="1">
              <a:solidFill>
                <a:srgbClr val="595857"/>
              </a:solidFill>
              <a:latin typeface="Open Sans"/>
              <a:ea typeface="Open Sans"/>
              <a:cs typeface="Open Sans"/>
              <a:sym typeface="Open Sans"/>
            </a:endParaRPr>
          </a:p>
          <a:p>
            <a:pPr marL="0" lvl="0" indent="0" algn="l" rtl="0">
              <a:spcBef>
                <a:spcPts val="0"/>
              </a:spcBef>
              <a:spcAft>
                <a:spcPts val="0"/>
              </a:spcAft>
              <a:buClr>
                <a:schemeClr val="dk1"/>
              </a:buClr>
              <a:buSzPts val="1100"/>
              <a:buFont typeface="Arial"/>
              <a:buNone/>
            </a:pPr>
            <a:r>
              <a:rPr lang="en-US" sz="2000" b="1">
                <a:solidFill>
                  <a:srgbClr val="595857"/>
                </a:solidFill>
                <a:latin typeface="Open Sans"/>
                <a:ea typeface="Open Sans"/>
                <a:cs typeface="Open Sans"/>
                <a:sym typeface="Open Sans"/>
              </a:rPr>
              <a:t> </a:t>
            </a:r>
            <a:endParaRPr sz="2000" b="1">
              <a:solidFill>
                <a:srgbClr val="595857"/>
              </a:solidFill>
              <a:latin typeface="Open Sans"/>
              <a:ea typeface="Open Sans"/>
              <a:cs typeface="Open Sans"/>
              <a:sym typeface="Open Sans"/>
            </a:endParaRPr>
          </a:p>
          <a:p>
            <a:pPr marL="0" lvl="0" indent="0" algn="l" rtl="0">
              <a:spcBef>
                <a:spcPts val="0"/>
              </a:spcBef>
              <a:spcAft>
                <a:spcPts val="0"/>
              </a:spcAft>
              <a:buClr>
                <a:schemeClr val="dk1"/>
              </a:buClr>
              <a:buSzPts val="1100"/>
              <a:buFont typeface="Arial"/>
              <a:buNone/>
            </a:pPr>
            <a:r>
              <a:rPr lang="en-US" sz="2000">
                <a:solidFill>
                  <a:srgbClr val="595857"/>
                </a:solidFill>
                <a:latin typeface="Open Sans"/>
                <a:ea typeface="Open Sans"/>
                <a:cs typeface="Open Sans"/>
                <a:sym typeface="Open Sans"/>
              </a:rPr>
              <a:t>Molecules are spread out. </a:t>
            </a:r>
            <a:endParaRPr sz="2000">
              <a:solidFill>
                <a:srgbClr val="595857"/>
              </a:solidFill>
              <a:latin typeface="Open Sans"/>
              <a:ea typeface="Open Sans"/>
              <a:cs typeface="Open Sans"/>
              <a:sym typeface="Open Sans"/>
            </a:endParaRPr>
          </a:p>
          <a:p>
            <a:pPr marL="0" lvl="0" indent="0" algn="l" rtl="0">
              <a:spcBef>
                <a:spcPts val="0"/>
              </a:spcBef>
              <a:spcAft>
                <a:spcPts val="0"/>
              </a:spcAft>
              <a:buClr>
                <a:schemeClr val="dk1"/>
              </a:buClr>
              <a:buSzPts val="1100"/>
              <a:buFont typeface="Arial"/>
              <a:buNone/>
            </a:pPr>
            <a:endParaRPr sz="2000">
              <a:solidFill>
                <a:srgbClr val="595857"/>
              </a:solidFill>
              <a:latin typeface="Open Sans"/>
              <a:ea typeface="Open Sans"/>
              <a:cs typeface="Open Sans"/>
              <a:sym typeface="Open Sans"/>
            </a:endParaRPr>
          </a:p>
          <a:p>
            <a:pPr marL="0" lvl="0" indent="0" algn="l" rtl="0">
              <a:spcBef>
                <a:spcPts val="0"/>
              </a:spcBef>
              <a:spcAft>
                <a:spcPts val="0"/>
              </a:spcAft>
              <a:buClr>
                <a:schemeClr val="dk1"/>
              </a:buClr>
              <a:buSzPts val="1100"/>
              <a:buFont typeface="Arial"/>
              <a:buNone/>
            </a:pPr>
            <a:r>
              <a:rPr lang="en-US" sz="2000">
                <a:solidFill>
                  <a:srgbClr val="595857"/>
                </a:solidFill>
                <a:latin typeface="Open Sans"/>
                <a:ea typeface="Open Sans"/>
                <a:cs typeface="Open Sans"/>
                <a:sym typeface="Open Sans"/>
              </a:rPr>
              <a:t>Less moisture can fit.</a:t>
            </a:r>
            <a:endParaRPr sz="2000">
              <a:solidFill>
                <a:srgbClr val="595857"/>
              </a:solidFill>
              <a:latin typeface="Open Sans"/>
              <a:ea typeface="Open Sans"/>
              <a:cs typeface="Open Sans"/>
              <a:sym typeface="Open Sans"/>
            </a:endParaRPr>
          </a:p>
          <a:p>
            <a:pPr marL="0" lvl="0" indent="0" algn="r" rtl="0">
              <a:spcBef>
                <a:spcPts val="0"/>
              </a:spcBef>
              <a:spcAft>
                <a:spcPts val="0"/>
              </a:spcAft>
              <a:buClr>
                <a:schemeClr val="dk1"/>
              </a:buClr>
              <a:buSzPts val="1100"/>
              <a:buFont typeface="Arial"/>
              <a:buNone/>
            </a:pPr>
            <a:endParaRPr sz="1800">
              <a:solidFill>
                <a:schemeClr val="dk1"/>
              </a:solidFill>
            </a:endParaRPr>
          </a:p>
          <a:p>
            <a:pPr marL="0" lvl="0" indent="0" algn="l" rtl="0">
              <a:spcBef>
                <a:spcPts val="0"/>
              </a:spcBef>
              <a:spcAft>
                <a:spcPts val="0"/>
              </a:spcAft>
              <a:buNone/>
            </a:pPr>
            <a:endParaRPr/>
          </a:p>
        </p:txBody>
      </p:sp>
      <p:sp>
        <p:nvSpPr>
          <p:cNvPr id="972" name="Google Shape;972;p106"/>
          <p:cNvSpPr/>
          <p:nvPr/>
        </p:nvSpPr>
        <p:spPr>
          <a:xfrm>
            <a:off x="6889510" y="3372250"/>
            <a:ext cx="222300" cy="166800"/>
          </a:xfrm>
          <a:prstGeom prst="ellipse">
            <a:avLst/>
          </a:prstGeom>
          <a:solidFill>
            <a:srgbClr val="93C4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3" name="Google Shape;973;p106"/>
          <p:cNvSpPr/>
          <p:nvPr/>
        </p:nvSpPr>
        <p:spPr>
          <a:xfrm>
            <a:off x="6149281" y="3296050"/>
            <a:ext cx="222300" cy="166800"/>
          </a:xfrm>
          <a:prstGeom prst="ellipse">
            <a:avLst/>
          </a:prstGeom>
          <a:solidFill>
            <a:srgbClr val="93C4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4" name="Google Shape;974;p106"/>
          <p:cNvSpPr/>
          <p:nvPr/>
        </p:nvSpPr>
        <p:spPr>
          <a:xfrm>
            <a:off x="6468595" y="3372250"/>
            <a:ext cx="222300" cy="166800"/>
          </a:xfrm>
          <a:prstGeom prst="ellipse">
            <a:avLst/>
          </a:prstGeom>
          <a:solidFill>
            <a:srgbClr val="93C4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5" name="Google Shape;975;p106"/>
          <p:cNvSpPr/>
          <p:nvPr/>
        </p:nvSpPr>
        <p:spPr>
          <a:xfrm>
            <a:off x="8166767" y="3372250"/>
            <a:ext cx="222300" cy="166800"/>
          </a:xfrm>
          <a:prstGeom prst="ellipse">
            <a:avLst/>
          </a:prstGeom>
          <a:solidFill>
            <a:srgbClr val="93C4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6" name="Google Shape;976;p106"/>
          <p:cNvSpPr/>
          <p:nvPr/>
        </p:nvSpPr>
        <p:spPr>
          <a:xfrm>
            <a:off x="7847452" y="3372250"/>
            <a:ext cx="222300" cy="166800"/>
          </a:xfrm>
          <a:prstGeom prst="ellipse">
            <a:avLst/>
          </a:prstGeom>
          <a:solidFill>
            <a:srgbClr val="93C4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7" name="Google Shape;977;p106"/>
          <p:cNvSpPr/>
          <p:nvPr/>
        </p:nvSpPr>
        <p:spPr>
          <a:xfrm>
            <a:off x="7412024" y="3296050"/>
            <a:ext cx="222300" cy="166800"/>
          </a:xfrm>
          <a:prstGeom prst="ellipse">
            <a:avLst/>
          </a:prstGeom>
          <a:solidFill>
            <a:srgbClr val="93C4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8" name="Google Shape;978;p106"/>
          <p:cNvSpPr/>
          <p:nvPr/>
        </p:nvSpPr>
        <p:spPr>
          <a:xfrm>
            <a:off x="6991110" y="3600850"/>
            <a:ext cx="222300" cy="166800"/>
          </a:xfrm>
          <a:prstGeom prst="ellipse">
            <a:avLst/>
          </a:prstGeom>
          <a:solidFill>
            <a:srgbClr val="93C4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 name="Google Shape;979;p106"/>
          <p:cNvSpPr/>
          <p:nvPr/>
        </p:nvSpPr>
        <p:spPr>
          <a:xfrm>
            <a:off x="6250881" y="3600850"/>
            <a:ext cx="222300" cy="166800"/>
          </a:xfrm>
          <a:prstGeom prst="ellipse">
            <a:avLst/>
          </a:prstGeom>
          <a:solidFill>
            <a:srgbClr val="93C4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0" name="Google Shape;980;p106"/>
          <p:cNvSpPr/>
          <p:nvPr/>
        </p:nvSpPr>
        <p:spPr>
          <a:xfrm>
            <a:off x="8268367" y="3600850"/>
            <a:ext cx="222300" cy="166800"/>
          </a:xfrm>
          <a:prstGeom prst="ellipse">
            <a:avLst/>
          </a:prstGeom>
          <a:solidFill>
            <a:srgbClr val="93C4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1" name="Google Shape;981;p106"/>
          <p:cNvSpPr/>
          <p:nvPr/>
        </p:nvSpPr>
        <p:spPr>
          <a:xfrm>
            <a:off x="7629738" y="3600850"/>
            <a:ext cx="222300" cy="166800"/>
          </a:xfrm>
          <a:prstGeom prst="ellipse">
            <a:avLst/>
          </a:prstGeom>
          <a:solidFill>
            <a:srgbClr val="93C4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2" name="Google Shape;982;p106"/>
          <p:cNvSpPr/>
          <p:nvPr/>
        </p:nvSpPr>
        <p:spPr>
          <a:xfrm>
            <a:off x="7310424" y="3524650"/>
            <a:ext cx="222300" cy="166800"/>
          </a:xfrm>
          <a:prstGeom prst="ellipse">
            <a:avLst/>
          </a:prstGeom>
          <a:solidFill>
            <a:srgbClr val="93C4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3" name="Google Shape;983;p106"/>
          <p:cNvSpPr/>
          <p:nvPr/>
        </p:nvSpPr>
        <p:spPr>
          <a:xfrm>
            <a:off x="7194310" y="3829450"/>
            <a:ext cx="222300" cy="166800"/>
          </a:xfrm>
          <a:prstGeom prst="ellipse">
            <a:avLst/>
          </a:prstGeom>
          <a:solidFill>
            <a:srgbClr val="93C4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4" name="Google Shape;984;p106"/>
          <p:cNvSpPr/>
          <p:nvPr/>
        </p:nvSpPr>
        <p:spPr>
          <a:xfrm>
            <a:off x="6555681" y="3753250"/>
            <a:ext cx="222300" cy="166800"/>
          </a:xfrm>
          <a:prstGeom prst="ellipse">
            <a:avLst/>
          </a:prstGeom>
          <a:solidFill>
            <a:srgbClr val="93C4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5" name="Google Shape;985;p106"/>
          <p:cNvSpPr/>
          <p:nvPr/>
        </p:nvSpPr>
        <p:spPr>
          <a:xfrm>
            <a:off x="6874995" y="3829450"/>
            <a:ext cx="222300" cy="166800"/>
          </a:xfrm>
          <a:prstGeom prst="ellipse">
            <a:avLst/>
          </a:prstGeom>
          <a:solidFill>
            <a:srgbClr val="93C4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 name="Google Shape;986;p106"/>
          <p:cNvSpPr/>
          <p:nvPr/>
        </p:nvSpPr>
        <p:spPr>
          <a:xfrm>
            <a:off x="6033167" y="3829450"/>
            <a:ext cx="222300" cy="166800"/>
          </a:xfrm>
          <a:prstGeom prst="ellipse">
            <a:avLst/>
          </a:prstGeom>
          <a:solidFill>
            <a:srgbClr val="93C4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7" name="Google Shape;987;p106"/>
          <p:cNvSpPr/>
          <p:nvPr/>
        </p:nvSpPr>
        <p:spPr>
          <a:xfrm>
            <a:off x="7934538" y="3829450"/>
            <a:ext cx="222300" cy="166800"/>
          </a:xfrm>
          <a:prstGeom prst="ellipse">
            <a:avLst/>
          </a:prstGeom>
          <a:solidFill>
            <a:srgbClr val="93C4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 name="Google Shape;988;p106"/>
          <p:cNvSpPr/>
          <p:nvPr/>
        </p:nvSpPr>
        <p:spPr>
          <a:xfrm>
            <a:off x="8355452" y="3829450"/>
            <a:ext cx="222300" cy="166800"/>
          </a:xfrm>
          <a:prstGeom prst="ellipse">
            <a:avLst/>
          </a:prstGeom>
          <a:solidFill>
            <a:srgbClr val="93C4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 name="Google Shape;989;p106"/>
          <p:cNvSpPr/>
          <p:nvPr/>
        </p:nvSpPr>
        <p:spPr>
          <a:xfrm>
            <a:off x="7513624" y="3829450"/>
            <a:ext cx="222300" cy="166800"/>
          </a:xfrm>
          <a:prstGeom prst="ellipse">
            <a:avLst/>
          </a:prstGeom>
          <a:solidFill>
            <a:srgbClr val="93C4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 name="Google Shape;990;p106"/>
          <p:cNvSpPr/>
          <p:nvPr/>
        </p:nvSpPr>
        <p:spPr>
          <a:xfrm>
            <a:off x="7295910" y="4058050"/>
            <a:ext cx="222300" cy="166800"/>
          </a:xfrm>
          <a:prstGeom prst="ellipse">
            <a:avLst/>
          </a:prstGeom>
          <a:solidFill>
            <a:srgbClr val="93C4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 name="Google Shape;991;p106"/>
          <p:cNvSpPr/>
          <p:nvPr/>
        </p:nvSpPr>
        <p:spPr>
          <a:xfrm>
            <a:off x="6758881" y="4058050"/>
            <a:ext cx="222300" cy="166800"/>
          </a:xfrm>
          <a:prstGeom prst="ellipse">
            <a:avLst/>
          </a:prstGeom>
          <a:solidFill>
            <a:srgbClr val="93C4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 name="Google Shape;992;p106"/>
          <p:cNvSpPr/>
          <p:nvPr/>
        </p:nvSpPr>
        <p:spPr>
          <a:xfrm>
            <a:off x="6337967" y="4058050"/>
            <a:ext cx="222300" cy="166800"/>
          </a:xfrm>
          <a:prstGeom prst="ellipse">
            <a:avLst/>
          </a:prstGeom>
          <a:solidFill>
            <a:srgbClr val="93C4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 name="Google Shape;993;p106"/>
          <p:cNvSpPr/>
          <p:nvPr/>
        </p:nvSpPr>
        <p:spPr>
          <a:xfrm>
            <a:off x="8573167" y="4058050"/>
            <a:ext cx="222300" cy="166800"/>
          </a:xfrm>
          <a:prstGeom prst="ellipse">
            <a:avLst/>
          </a:prstGeom>
          <a:solidFill>
            <a:srgbClr val="93C4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 name="Google Shape;994;p106"/>
          <p:cNvSpPr/>
          <p:nvPr/>
        </p:nvSpPr>
        <p:spPr>
          <a:xfrm>
            <a:off x="8152252" y="4058050"/>
            <a:ext cx="222300" cy="166800"/>
          </a:xfrm>
          <a:prstGeom prst="ellipse">
            <a:avLst/>
          </a:prstGeom>
          <a:solidFill>
            <a:srgbClr val="93C4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 name="Google Shape;995;p106"/>
          <p:cNvSpPr/>
          <p:nvPr/>
        </p:nvSpPr>
        <p:spPr>
          <a:xfrm>
            <a:off x="7716824" y="4058050"/>
            <a:ext cx="222300" cy="166800"/>
          </a:xfrm>
          <a:prstGeom prst="ellipse">
            <a:avLst/>
          </a:prstGeom>
          <a:solidFill>
            <a:srgbClr val="93C4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 name="Google Shape;996;p106"/>
          <p:cNvSpPr/>
          <p:nvPr/>
        </p:nvSpPr>
        <p:spPr>
          <a:xfrm>
            <a:off x="6686310" y="2446735"/>
            <a:ext cx="222300" cy="166800"/>
          </a:xfrm>
          <a:prstGeom prst="ellipse">
            <a:avLst/>
          </a:prstGeom>
          <a:solidFill>
            <a:srgbClr val="93C4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 name="Google Shape;997;p106"/>
          <p:cNvSpPr/>
          <p:nvPr/>
        </p:nvSpPr>
        <p:spPr>
          <a:xfrm>
            <a:off x="6163795" y="2370535"/>
            <a:ext cx="222300" cy="166800"/>
          </a:xfrm>
          <a:prstGeom prst="ellipse">
            <a:avLst/>
          </a:prstGeom>
          <a:solidFill>
            <a:srgbClr val="93C4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 name="Google Shape;998;p106"/>
          <p:cNvSpPr/>
          <p:nvPr/>
        </p:nvSpPr>
        <p:spPr>
          <a:xfrm>
            <a:off x="8065167" y="2446735"/>
            <a:ext cx="222300" cy="166800"/>
          </a:xfrm>
          <a:prstGeom prst="ellipse">
            <a:avLst/>
          </a:prstGeom>
          <a:solidFill>
            <a:srgbClr val="93C4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 name="Google Shape;999;p106"/>
          <p:cNvSpPr/>
          <p:nvPr/>
        </p:nvSpPr>
        <p:spPr>
          <a:xfrm>
            <a:off x="7426538" y="2446735"/>
            <a:ext cx="222300" cy="166800"/>
          </a:xfrm>
          <a:prstGeom prst="ellipse">
            <a:avLst/>
          </a:prstGeom>
          <a:solidFill>
            <a:srgbClr val="93C4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0" name="Google Shape;1000;p106"/>
          <p:cNvSpPr/>
          <p:nvPr/>
        </p:nvSpPr>
        <p:spPr>
          <a:xfrm>
            <a:off x="6787910" y="2675335"/>
            <a:ext cx="222300" cy="166800"/>
          </a:xfrm>
          <a:prstGeom prst="ellipse">
            <a:avLst/>
          </a:prstGeom>
          <a:solidFill>
            <a:srgbClr val="93C4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1" name="Google Shape;1001;p106"/>
          <p:cNvSpPr/>
          <p:nvPr/>
        </p:nvSpPr>
        <p:spPr>
          <a:xfrm>
            <a:off x="6149281" y="2675335"/>
            <a:ext cx="222300" cy="166800"/>
          </a:xfrm>
          <a:prstGeom prst="ellipse">
            <a:avLst/>
          </a:prstGeom>
          <a:solidFill>
            <a:srgbClr val="93C4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 name="Google Shape;1002;p106"/>
          <p:cNvSpPr/>
          <p:nvPr/>
        </p:nvSpPr>
        <p:spPr>
          <a:xfrm>
            <a:off x="7745852" y="2675335"/>
            <a:ext cx="222300" cy="166800"/>
          </a:xfrm>
          <a:prstGeom prst="ellipse">
            <a:avLst/>
          </a:prstGeom>
          <a:solidFill>
            <a:srgbClr val="93C4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3" name="Google Shape;1003;p106"/>
          <p:cNvSpPr/>
          <p:nvPr/>
        </p:nvSpPr>
        <p:spPr>
          <a:xfrm>
            <a:off x="6991110" y="2903935"/>
            <a:ext cx="222300" cy="166800"/>
          </a:xfrm>
          <a:prstGeom prst="ellipse">
            <a:avLst/>
          </a:prstGeom>
          <a:solidFill>
            <a:srgbClr val="93C4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 name="Google Shape;1004;p106"/>
          <p:cNvSpPr/>
          <p:nvPr/>
        </p:nvSpPr>
        <p:spPr>
          <a:xfrm>
            <a:off x="6352481" y="2903935"/>
            <a:ext cx="222300" cy="166800"/>
          </a:xfrm>
          <a:prstGeom prst="ellipse">
            <a:avLst/>
          </a:prstGeom>
          <a:solidFill>
            <a:srgbClr val="93C4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5" name="Google Shape;1005;p106"/>
          <p:cNvSpPr/>
          <p:nvPr/>
        </p:nvSpPr>
        <p:spPr>
          <a:xfrm>
            <a:off x="7949052" y="2903935"/>
            <a:ext cx="222300" cy="166800"/>
          </a:xfrm>
          <a:prstGeom prst="ellipse">
            <a:avLst/>
          </a:prstGeom>
          <a:solidFill>
            <a:srgbClr val="93C4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 name="Google Shape;1006;p106"/>
          <p:cNvSpPr/>
          <p:nvPr/>
        </p:nvSpPr>
        <p:spPr>
          <a:xfrm>
            <a:off x="7310424" y="2751535"/>
            <a:ext cx="222300" cy="166800"/>
          </a:xfrm>
          <a:prstGeom prst="ellipse">
            <a:avLst/>
          </a:prstGeom>
          <a:solidFill>
            <a:srgbClr val="93C4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7" name="Google Shape;1007;p106"/>
          <p:cNvSpPr/>
          <p:nvPr/>
        </p:nvSpPr>
        <p:spPr>
          <a:xfrm>
            <a:off x="6773395" y="3132535"/>
            <a:ext cx="222300" cy="166800"/>
          </a:xfrm>
          <a:prstGeom prst="ellipse">
            <a:avLst/>
          </a:prstGeom>
          <a:solidFill>
            <a:srgbClr val="93C4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8" name="Google Shape;1008;p106"/>
          <p:cNvSpPr/>
          <p:nvPr/>
        </p:nvSpPr>
        <p:spPr>
          <a:xfrm>
            <a:off x="6033167" y="3056335"/>
            <a:ext cx="222300" cy="166800"/>
          </a:xfrm>
          <a:prstGeom prst="ellipse">
            <a:avLst/>
          </a:prstGeom>
          <a:solidFill>
            <a:srgbClr val="93C4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9" name="Google Shape;1009;p106"/>
          <p:cNvSpPr/>
          <p:nvPr/>
        </p:nvSpPr>
        <p:spPr>
          <a:xfrm>
            <a:off x="8369967" y="3132535"/>
            <a:ext cx="222300" cy="166800"/>
          </a:xfrm>
          <a:prstGeom prst="ellipse">
            <a:avLst/>
          </a:prstGeom>
          <a:solidFill>
            <a:srgbClr val="93C4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0" name="Google Shape;1010;p106"/>
          <p:cNvSpPr/>
          <p:nvPr/>
        </p:nvSpPr>
        <p:spPr>
          <a:xfrm>
            <a:off x="7731338" y="3132535"/>
            <a:ext cx="222300" cy="166800"/>
          </a:xfrm>
          <a:prstGeom prst="ellipse">
            <a:avLst/>
          </a:prstGeom>
          <a:solidFill>
            <a:srgbClr val="93C4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1" name="Google Shape;1011;p106"/>
          <p:cNvSpPr/>
          <p:nvPr/>
        </p:nvSpPr>
        <p:spPr>
          <a:xfrm>
            <a:off x="7412024" y="3056335"/>
            <a:ext cx="222300" cy="166800"/>
          </a:xfrm>
          <a:prstGeom prst="ellipse">
            <a:avLst/>
          </a:prstGeom>
          <a:solidFill>
            <a:srgbClr val="93C4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2" name="Google Shape;1012;p106"/>
          <p:cNvSpPr/>
          <p:nvPr/>
        </p:nvSpPr>
        <p:spPr>
          <a:xfrm>
            <a:off x="8790881" y="3372250"/>
            <a:ext cx="222300" cy="166800"/>
          </a:xfrm>
          <a:prstGeom prst="ellipse">
            <a:avLst/>
          </a:prstGeom>
          <a:solidFill>
            <a:srgbClr val="93C4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3" name="Google Shape;1013;p106"/>
          <p:cNvSpPr/>
          <p:nvPr/>
        </p:nvSpPr>
        <p:spPr>
          <a:xfrm>
            <a:off x="9110195" y="3372250"/>
            <a:ext cx="222300" cy="166800"/>
          </a:xfrm>
          <a:prstGeom prst="ellipse">
            <a:avLst/>
          </a:prstGeom>
          <a:solidFill>
            <a:srgbClr val="93C4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4" name="Google Shape;1014;p106"/>
          <p:cNvSpPr/>
          <p:nvPr/>
        </p:nvSpPr>
        <p:spPr>
          <a:xfrm>
            <a:off x="10169738" y="3372250"/>
            <a:ext cx="222300" cy="166800"/>
          </a:xfrm>
          <a:prstGeom prst="ellipse">
            <a:avLst/>
          </a:prstGeom>
          <a:solidFill>
            <a:srgbClr val="93C4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5" name="Google Shape;1015;p106"/>
          <p:cNvSpPr/>
          <p:nvPr/>
        </p:nvSpPr>
        <p:spPr>
          <a:xfrm>
            <a:off x="10692252" y="3372250"/>
            <a:ext cx="222300" cy="166800"/>
          </a:xfrm>
          <a:prstGeom prst="ellipse">
            <a:avLst/>
          </a:prstGeom>
          <a:solidFill>
            <a:srgbClr val="93C4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6" name="Google Shape;1016;p106"/>
          <p:cNvSpPr/>
          <p:nvPr/>
        </p:nvSpPr>
        <p:spPr>
          <a:xfrm>
            <a:off x="9748824" y="3372250"/>
            <a:ext cx="222300" cy="166800"/>
          </a:xfrm>
          <a:prstGeom prst="ellipse">
            <a:avLst/>
          </a:prstGeom>
          <a:solidFill>
            <a:srgbClr val="93C4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7" name="Google Shape;1017;p106"/>
          <p:cNvSpPr/>
          <p:nvPr/>
        </p:nvSpPr>
        <p:spPr>
          <a:xfrm>
            <a:off x="9531110" y="3600850"/>
            <a:ext cx="222300" cy="166800"/>
          </a:xfrm>
          <a:prstGeom prst="ellipse">
            <a:avLst/>
          </a:prstGeom>
          <a:solidFill>
            <a:srgbClr val="93C4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 name="Google Shape;1018;p106"/>
          <p:cNvSpPr/>
          <p:nvPr/>
        </p:nvSpPr>
        <p:spPr>
          <a:xfrm>
            <a:off x="9211795" y="3600850"/>
            <a:ext cx="222300" cy="166800"/>
          </a:xfrm>
          <a:prstGeom prst="ellipse">
            <a:avLst/>
          </a:prstGeom>
          <a:solidFill>
            <a:srgbClr val="93C4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 name="Google Shape;1019;p106"/>
          <p:cNvSpPr/>
          <p:nvPr/>
        </p:nvSpPr>
        <p:spPr>
          <a:xfrm>
            <a:off x="8573167" y="3600850"/>
            <a:ext cx="222300" cy="166800"/>
          </a:xfrm>
          <a:prstGeom prst="ellipse">
            <a:avLst/>
          </a:prstGeom>
          <a:solidFill>
            <a:srgbClr val="93C4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0" name="Google Shape;1020;p106"/>
          <p:cNvSpPr/>
          <p:nvPr/>
        </p:nvSpPr>
        <p:spPr>
          <a:xfrm>
            <a:off x="10169738" y="3600850"/>
            <a:ext cx="222300" cy="166800"/>
          </a:xfrm>
          <a:prstGeom prst="ellipse">
            <a:avLst/>
          </a:prstGeom>
          <a:solidFill>
            <a:srgbClr val="93C4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 name="Google Shape;1021;p106"/>
          <p:cNvSpPr/>
          <p:nvPr/>
        </p:nvSpPr>
        <p:spPr>
          <a:xfrm>
            <a:off x="10489052" y="3600850"/>
            <a:ext cx="222300" cy="166800"/>
          </a:xfrm>
          <a:prstGeom prst="ellipse">
            <a:avLst/>
          </a:prstGeom>
          <a:solidFill>
            <a:srgbClr val="93C4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 name="Google Shape;1022;p106"/>
          <p:cNvSpPr/>
          <p:nvPr/>
        </p:nvSpPr>
        <p:spPr>
          <a:xfrm>
            <a:off x="9734310" y="3829450"/>
            <a:ext cx="222300" cy="166800"/>
          </a:xfrm>
          <a:prstGeom prst="ellipse">
            <a:avLst/>
          </a:prstGeom>
          <a:solidFill>
            <a:srgbClr val="93C4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 name="Google Shape;1023;p106"/>
          <p:cNvSpPr/>
          <p:nvPr/>
        </p:nvSpPr>
        <p:spPr>
          <a:xfrm>
            <a:off x="9095681" y="3829450"/>
            <a:ext cx="222300" cy="166800"/>
          </a:xfrm>
          <a:prstGeom prst="ellipse">
            <a:avLst/>
          </a:prstGeom>
          <a:solidFill>
            <a:srgbClr val="93C4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 name="Google Shape;1024;p106"/>
          <p:cNvSpPr/>
          <p:nvPr/>
        </p:nvSpPr>
        <p:spPr>
          <a:xfrm>
            <a:off x="8776367" y="3829450"/>
            <a:ext cx="222300" cy="166800"/>
          </a:xfrm>
          <a:prstGeom prst="ellipse">
            <a:avLst/>
          </a:prstGeom>
          <a:solidFill>
            <a:srgbClr val="93C4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 name="Google Shape;1025;p106"/>
          <p:cNvSpPr/>
          <p:nvPr/>
        </p:nvSpPr>
        <p:spPr>
          <a:xfrm>
            <a:off x="10372938" y="3829450"/>
            <a:ext cx="222300" cy="166800"/>
          </a:xfrm>
          <a:prstGeom prst="ellipse">
            <a:avLst/>
          </a:prstGeom>
          <a:solidFill>
            <a:srgbClr val="93C4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 name="Google Shape;1026;p106"/>
          <p:cNvSpPr/>
          <p:nvPr/>
        </p:nvSpPr>
        <p:spPr>
          <a:xfrm>
            <a:off x="10793852" y="3829450"/>
            <a:ext cx="222300" cy="166800"/>
          </a:xfrm>
          <a:prstGeom prst="ellipse">
            <a:avLst/>
          </a:prstGeom>
          <a:solidFill>
            <a:srgbClr val="93C4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 name="Google Shape;1027;p106"/>
          <p:cNvSpPr/>
          <p:nvPr/>
        </p:nvSpPr>
        <p:spPr>
          <a:xfrm>
            <a:off x="10053624" y="3829450"/>
            <a:ext cx="222300" cy="166800"/>
          </a:xfrm>
          <a:prstGeom prst="ellipse">
            <a:avLst/>
          </a:prstGeom>
          <a:solidFill>
            <a:srgbClr val="93C4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 name="Google Shape;1028;p106"/>
          <p:cNvSpPr/>
          <p:nvPr/>
        </p:nvSpPr>
        <p:spPr>
          <a:xfrm>
            <a:off x="9095681" y="4058050"/>
            <a:ext cx="222300" cy="166800"/>
          </a:xfrm>
          <a:prstGeom prst="ellipse">
            <a:avLst/>
          </a:prstGeom>
          <a:solidFill>
            <a:srgbClr val="93C4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 name="Google Shape;1029;p106"/>
          <p:cNvSpPr/>
          <p:nvPr/>
        </p:nvSpPr>
        <p:spPr>
          <a:xfrm>
            <a:off x="9516595" y="4058050"/>
            <a:ext cx="222300" cy="166800"/>
          </a:xfrm>
          <a:prstGeom prst="ellipse">
            <a:avLst/>
          </a:prstGeom>
          <a:solidFill>
            <a:srgbClr val="93C4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 name="Google Shape;1030;p106"/>
          <p:cNvSpPr/>
          <p:nvPr/>
        </p:nvSpPr>
        <p:spPr>
          <a:xfrm>
            <a:off x="10474538" y="4058050"/>
            <a:ext cx="222300" cy="166800"/>
          </a:xfrm>
          <a:prstGeom prst="ellipse">
            <a:avLst/>
          </a:prstGeom>
          <a:solidFill>
            <a:srgbClr val="93C4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 name="Google Shape;1031;p106"/>
          <p:cNvSpPr/>
          <p:nvPr/>
        </p:nvSpPr>
        <p:spPr>
          <a:xfrm>
            <a:off x="10053624" y="4058050"/>
            <a:ext cx="222300" cy="166800"/>
          </a:xfrm>
          <a:prstGeom prst="ellipse">
            <a:avLst/>
          </a:prstGeom>
          <a:solidFill>
            <a:srgbClr val="93C4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 name="Google Shape;1032;p106"/>
          <p:cNvSpPr/>
          <p:nvPr/>
        </p:nvSpPr>
        <p:spPr>
          <a:xfrm>
            <a:off x="9226310" y="2446735"/>
            <a:ext cx="222300" cy="166800"/>
          </a:xfrm>
          <a:prstGeom prst="ellipse">
            <a:avLst/>
          </a:prstGeom>
          <a:solidFill>
            <a:srgbClr val="93C4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3" name="Google Shape;1033;p106"/>
          <p:cNvSpPr/>
          <p:nvPr/>
        </p:nvSpPr>
        <p:spPr>
          <a:xfrm>
            <a:off x="8587681" y="2446735"/>
            <a:ext cx="222300" cy="166800"/>
          </a:xfrm>
          <a:prstGeom prst="ellipse">
            <a:avLst/>
          </a:prstGeom>
          <a:solidFill>
            <a:srgbClr val="93C4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 name="Google Shape;1034;p106"/>
          <p:cNvSpPr/>
          <p:nvPr/>
        </p:nvSpPr>
        <p:spPr>
          <a:xfrm>
            <a:off x="10503567" y="2446735"/>
            <a:ext cx="222300" cy="166800"/>
          </a:xfrm>
          <a:prstGeom prst="ellipse">
            <a:avLst/>
          </a:prstGeom>
          <a:solidFill>
            <a:srgbClr val="93C4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 name="Google Shape;1035;p106"/>
          <p:cNvSpPr/>
          <p:nvPr/>
        </p:nvSpPr>
        <p:spPr>
          <a:xfrm>
            <a:off x="9864938" y="2446735"/>
            <a:ext cx="222300" cy="166800"/>
          </a:xfrm>
          <a:prstGeom prst="ellipse">
            <a:avLst/>
          </a:prstGeom>
          <a:solidFill>
            <a:srgbClr val="93C4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 name="Google Shape;1036;p106"/>
          <p:cNvSpPr/>
          <p:nvPr/>
        </p:nvSpPr>
        <p:spPr>
          <a:xfrm>
            <a:off x="9531110" y="2675335"/>
            <a:ext cx="222300" cy="166800"/>
          </a:xfrm>
          <a:prstGeom prst="ellipse">
            <a:avLst/>
          </a:prstGeom>
          <a:solidFill>
            <a:srgbClr val="93C4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 name="Google Shape;1037;p106"/>
          <p:cNvSpPr/>
          <p:nvPr/>
        </p:nvSpPr>
        <p:spPr>
          <a:xfrm>
            <a:off x="9008595" y="2675335"/>
            <a:ext cx="222300" cy="166800"/>
          </a:xfrm>
          <a:prstGeom prst="ellipse">
            <a:avLst/>
          </a:prstGeom>
          <a:solidFill>
            <a:srgbClr val="93C4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 name="Google Shape;1038;p106"/>
          <p:cNvSpPr/>
          <p:nvPr/>
        </p:nvSpPr>
        <p:spPr>
          <a:xfrm>
            <a:off x="8369967" y="2675335"/>
            <a:ext cx="222300" cy="166800"/>
          </a:xfrm>
          <a:prstGeom prst="ellipse">
            <a:avLst/>
          </a:prstGeom>
          <a:solidFill>
            <a:srgbClr val="93C4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 name="Google Shape;1039;p106"/>
          <p:cNvSpPr/>
          <p:nvPr/>
        </p:nvSpPr>
        <p:spPr>
          <a:xfrm>
            <a:off x="10808367" y="2675335"/>
            <a:ext cx="222300" cy="166800"/>
          </a:xfrm>
          <a:prstGeom prst="ellipse">
            <a:avLst/>
          </a:prstGeom>
          <a:solidFill>
            <a:srgbClr val="93C4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 name="Google Shape;1040;p106"/>
          <p:cNvSpPr/>
          <p:nvPr/>
        </p:nvSpPr>
        <p:spPr>
          <a:xfrm>
            <a:off x="10169738" y="2675335"/>
            <a:ext cx="222300" cy="166800"/>
          </a:xfrm>
          <a:prstGeom prst="ellipse">
            <a:avLst/>
          </a:prstGeom>
          <a:solidFill>
            <a:srgbClr val="93C4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 name="Google Shape;1041;p106"/>
          <p:cNvSpPr/>
          <p:nvPr/>
        </p:nvSpPr>
        <p:spPr>
          <a:xfrm>
            <a:off x="9211795" y="2903935"/>
            <a:ext cx="222300" cy="166800"/>
          </a:xfrm>
          <a:prstGeom prst="ellipse">
            <a:avLst/>
          </a:prstGeom>
          <a:solidFill>
            <a:srgbClr val="93C4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 name="Google Shape;1042;p106"/>
          <p:cNvSpPr/>
          <p:nvPr/>
        </p:nvSpPr>
        <p:spPr>
          <a:xfrm>
            <a:off x="8573167" y="2903935"/>
            <a:ext cx="222300" cy="166800"/>
          </a:xfrm>
          <a:prstGeom prst="ellipse">
            <a:avLst/>
          </a:prstGeom>
          <a:solidFill>
            <a:srgbClr val="93C4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 name="Google Shape;1043;p106"/>
          <p:cNvSpPr/>
          <p:nvPr/>
        </p:nvSpPr>
        <p:spPr>
          <a:xfrm>
            <a:off x="10489052" y="2903935"/>
            <a:ext cx="222300" cy="166800"/>
          </a:xfrm>
          <a:prstGeom prst="ellipse">
            <a:avLst/>
          </a:prstGeom>
          <a:solidFill>
            <a:srgbClr val="93C4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4" name="Google Shape;1044;p106"/>
          <p:cNvSpPr/>
          <p:nvPr/>
        </p:nvSpPr>
        <p:spPr>
          <a:xfrm>
            <a:off x="9850424" y="2903935"/>
            <a:ext cx="222300" cy="166800"/>
          </a:xfrm>
          <a:prstGeom prst="ellipse">
            <a:avLst/>
          </a:prstGeom>
          <a:solidFill>
            <a:srgbClr val="93C4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 name="Google Shape;1045;p106"/>
          <p:cNvSpPr/>
          <p:nvPr/>
        </p:nvSpPr>
        <p:spPr>
          <a:xfrm>
            <a:off x="9632710" y="3132535"/>
            <a:ext cx="222300" cy="166800"/>
          </a:xfrm>
          <a:prstGeom prst="ellipse">
            <a:avLst/>
          </a:prstGeom>
          <a:solidFill>
            <a:srgbClr val="93C4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 name="Google Shape;1046;p106"/>
          <p:cNvSpPr/>
          <p:nvPr/>
        </p:nvSpPr>
        <p:spPr>
          <a:xfrm>
            <a:off x="8994081" y="3132535"/>
            <a:ext cx="222300" cy="166800"/>
          </a:xfrm>
          <a:prstGeom prst="ellipse">
            <a:avLst/>
          </a:prstGeom>
          <a:solidFill>
            <a:srgbClr val="93C4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 name="Google Shape;1047;p106"/>
          <p:cNvSpPr/>
          <p:nvPr/>
        </p:nvSpPr>
        <p:spPr>
          <a:xfrm>
            <a:off x="10271338" y="3132535"/>
            <a:ext cx="222300" cy="166800"/>
          </a:xfrm>
          <a:prstGeom prst="ellipse">
            <a:avLst/>
          </a:prstGeom>
          <a:solidFill>
            <a:srgbClr val="93C4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8" name="Google Shape;1048;p106"/>
          <p:cNvSpPr/>
          <p:nvPr/>
        </p:nvSpPr>
        <p:spPr>
          <a:xfrm>
            <a:off x="10590652" y="3132535"/>
            <a:ext cx="222300" cy="166800"/>
          </a:xfrm>
          <a:prstGeom prst="ellipse">
            <a:avLst/>
          </a:prstGeom>
          <a:solidFill>
            <a:srgbClr val="93C4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 name="Google Shape;1049;p106"/>
          <p:cNvSpPr/>
          <p:nvPr/>
        </p:nvSpPr>
        <p:spPr>
          <a:xfrm>
            <a:off x="6787910" y="1543450"/>
            <a:ext cx="222300" cy="166800"/>
          </a:xfrm>
          <a:prstGeom prst="ellipse">
            <a:avLst/>
          </a:prstGeom>
          <a:solidFill>
            <a:srgbClr val="93C4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 name="Google Shape;1050;p106"/>
          <p:cNvSpPr/>
          <p:nvPr/>
        </p:nvSpPr>
        <p:spPr>
          <a:xfrm>
            <a:off x="6149281" y="1543450"/>
            <a:ext cx="222300" cy="166800"/>
          </a:xfrm>
          <a:prstGeom prst="ellipse">
            <a:avLst/>
          </a:prstGeom>
          <a:solidFill>
            <a:srgbClr val="93C4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 name="Google Shape;1051;p106"/>
          <p:cNvSpPr/>
          <p:nvPr/>
        </p:nvSpPr>
        <p:spPr>
          <a:xfrm>
            <a:off x="8065167" y="1467250"/>
            <a:ext cx="222300" cy="166800"/>
          </a:xfrm>
          <a:prstGeom prst="ellipse">
            <a:avLst/>
          </a:prstGeom>
          <a:solidFill>
            <a:srgbClr val="93C4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2" name="Google Shape;1052;p106"/>
          <p:cNvSpPr/>
          <p:nvPr/>
        </p:nvSpPr>
        <p:spPr>
          <a:xfrm>
            <a:off x="7528138" y="1391050"/>
            <a:ext cx="222300" cy="166800"/>
          </a:xfrm>
          <a:prstGeom prst="ellipse">
            <a:avLst/>
          </a:prstGeom>
          <a:solidFill>
            <a:srgbClr val="93C4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 name="Google Shape;1053;p106"/>
          <p:cNvSpPr/>
          <p:nvPr/>
        </p:nvSpPr>
        <p:spPr>
          <a:xfrm>
            <a:off x="6468595" y="1772050"/>
            <a:ext cx="222300" cy="166800"/>
          </a:xfrm>
          <a:prstGeom prst="ellipse">
            <a:avLst/>
          </a:prstGeom>
          <a:solidFill>
            <a:srgbClr val="93C4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 name="Google Shape;1054;p106"/>
          <p:cNvSpPr/>
          <p:nvPr/>
        </p:nvSpPr>
        <p:spPr>
          <a:xfrm>
            <a:off x="7745852" y="1772050"/>
            <a:ext cx="222300" cy="166800"/>
          </a:xfrm>
          <a:prstGeom prst="ellipse">
            <a:avLst/>
          </a:prstGeom>
          <a:solidFill>
            <a:srgbClr val="93C4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 name="Google Shape;1055;p106"/>
          <p:cNvSpPr/>
          <p:nvPr/>
        </p:nvSpPr>
        <p:spPr>
          <a:xfrm>
            <a:off x="7208824" y="1695850"/>
            <a:ext cx="222300" cy="166800"/>
          </a:xfrm>
          <a:prstGeom prst="ellipse">
            <a:avLst/>
          </a:prstGeom>
          <a:solidFill>
            <a:srgbClr val="93C4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 name="Google Shape;1056;p106"/>
          <p:cNvSpPr/>
          <p:nvPr/>
        </p:nvSpPr>
        <p:spPr>
          <a:xfrm>
            <a:off x="6773395" y="2000650"/>
            <a:ext cx="222300" cy="166800"/>
          </a:xfrm>
          <a:prstGeom prst="ellipse">
            <a:avLst/>
          </a:prstGeom>
          <a:solidFill>
            <a:srgbClr val="93C4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7" name="Google Shape;1057;p106"/>
          <p:cNvSpPr/>
          <p:nvPr/>
        </p:nvSpPr>
        <p:spPr>
          <a:xfrm>
            <a:off x="6134767" y="2000650"/>
            <a:ext cx="222300" cy="166800"/>
          </a:xfrm>
          <a:prstGeom prst="ellipse">
            <a:avLst/>
          </a:prstGeom>
          <a:solidFill>
            <a:srgbClr val="93C4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8" name="Google Shape;1058;p106"/>
          <p:cNvSpPr/>
          <p:nvPr/>
        </p:nvSpPr>
        <p:spPr>
          <a:xfrm>
            <a:off x="8050652" y="2000650"/>
            <a:ext cx="222300" cy="166800"/>
          </a:xfrm>
          <a:prstGeom prst="ellipse">
            <a:avLst/>
          </a:prstGeom>
          <a:solidFill>
            <a:srgbClr val="93C4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9" name="Google Shape;1059;p106"/>
          <p:cNvSpPr/>
          <p:nvPr/>
        </p:nvSpPr>
        <p:spPr>
          <a:xfrm>
            <a:off x="7412024" y="2000650"/>
            <a:ext cx="222300" cy="166800"/>
          </a:xfrm>
          <a:prstGeom prst="ellipse">
            <a:avLst/>
          </a:prstGeom>
          <a:solidFill>
            <a:srgbClr val="93C4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0" name="Google Shape;1060;p106"/>
          <p:cNvSpPr/>
          <p:nvPr/>
        </p:nvSpPr>
        <p:spPr>
          <a:xfrm>
            <a:off x="7092710" y="2229250"/>
            <a:ext cx="222300" cy="166800"/>
          </a:xfrm>
          <a:prstGeom prst="ellipse">
            <a:avLst/>
          </a:prstGeom>
          <a:solidFill>
            <a:srgbClr val="93C4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1" name="Google Shape;1061;p106"/>
          <p:cNvSpPr/>
          <p:nvPr/>
        </p:nvSpPr>
        <p:spPr>
          <a:xfrm>
            <a:off x="6555681" y="2229250"/>
            <a:ext cx="222300" cy="166800"/>
          </a:xfrm>
          <a:prstGeom prst="ellipse">
            <a:avLst/>
          </a:prstGeom>
          <a:solidFill>
            <a:srgbClr val="93C4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2" name="Google Shape;1062;p106"/>
          <p:cNvSpPr/>
          <p:nvPr/>
        </p:nvSpPr>
        <p:spPr>
          <a:xfrm>
            <a:off x="8471567" y="2229250"/>
            <a:ext cx="222300" cy="166800"/>
          </a:xfrm>
          <a:prstGeom prst="ellipse">
            <a:avLst/>
          </a:prstGeom>
          <a:solidFill>
            <a:srgbClr val="93C4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3" name="Google Shape;1063;p106"/>
          <p:cNvSpPr/>
          <p:nvPr/>
        </p:nvSpPr>
        <p:spPr>
          <a:xfrm>
            <a:off x="7731338" y="2229250"/>
            <a:ext cx="222300" cy="166800"/>
          </a:xfrm>
          <a:prstGeom prst="ellipse">
            <a:avLst/>
          </a:prstGeom>
          <a:solidFill>
            <a:srgbClr val="93C4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4" name="Google Shape;1064;p106"/>
          <p:cNvSpPr/>
          <p:nvPr/>
        </p:nvSpPr>
        <p:spPr>
          <a:xfrm>
            <a:off x="6991110" y="1151335"/>
            <a:ext cx="222300" cy="166800"/>
          </a:xfrm>
          <a:prstGeom prst="ellipse">
            <a:avLst/>
          </a:prstGeom>
          <a:solidFill>
            <a:srgbClr val="93C4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5" name="Google Shape;1065;p106"/>
          <p:cNvSpPr/>
          <p:nvPr/>
        </p:nvSpPr>
        <p:spPr>
          <a:xfrm>
            <a:off x="6352481" y="1075135"/>
            <a:ext cx="222300" cy="166800"/>
          </a:xfrm>
          <a:prstGeom prst="ellipse">
            <a:avLst/>
          </a:prstGeom>
          <a:solidFill>
            <a:srgbClr val="93C4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6" name="Google Shape;1066;p106"/>
          <p:cNvSpPr/>
          <p:nvPr/>
        </p:nvSpPr>
        <p:spPr>
          <a:xfrm>
            <a:off x="8268367" y="1151335"/>
            <a:ext cx="222300" cy="166800"/>
          </a:xfrm>
          <a:prstGeom prst="ellipse">
            <a:avLst/>
          </a:prstGeom>
          <a:solidFill>
            <a:srgbClr val="93C4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7" name="Google Shape;1067;p106"/>
          <p:cNvSpPr/>
          <p:nvPr/>
        </p:nvSpPr>
        <p:spPr>
          <a:xfrm>
            <a:off x="7629738" y="998935"/>
            <a:ext cx="222300" cy="166800"/>
          </a:xfrm>
          <a:prstGeom prst="ellipse">
            <a:avLst/>
          </a:prstGeom>
          <a:solidFill>
            <a:srgbClr val="93C4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8" name="Google Shape;1068;p106"/>
          <p:cNvSpPr/>
          <p:nvPr/>
        </p:nvSpPr>
        <p:spPr>
          <a:xfrm>
            <a:off x="9327910" y="1543450"/>
            <a:ext cx="222300" cy="166800"/>
          </a:xfrm>
          <a:prstGeom prst="ellipse">
            <a:avLst/>
          </a:prstGeom>
          <a:solidFill>
            <a:srgbClr val="93C4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9" name="Google Shape;1069;p106"/>
          <p:cNvSpPr/>
          <p:nvPr/>
        </p:nvSpPr>
        <p:spPr>
          <a:xfrm>
            <a:off x="10706767" y="1467250"/>
            <a:ext cx="222300" cy="166800"/>
          </a:xfrm>
          <a:prstGeom prst="ellipse">
            <a:avLst/>
          </a:prstGeom>
          <a:solidFill>
            <a:srgbClr val="93C4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0" name="Google Shape;1070;p106"/>
          <p:cNvSpPr/>
          <p:nvPr/>
        </p:nvSpPr>
        <p:spPr>
          <a:xfrm>
            <a:off x="9864938" y="1467250"/>
            <a:ext cx="222300" cy="166800"/>
          </a:xfrm>
          <a:prstGeom prst="ellipse">
            <a:avLst/>
          </a:prstGeom>
          <a:solidFill>
            <a:srgbClr val="93C4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 name="Google Shape;1071;p106"/>
          <p:cNvSpPr/>
          <p:nvPr/>
        </p:nvSpPr>
        <p:spPr>
          <a:xfrm>
            <a:off x="9008595" y="1772050"/>
            <a:ext cx="222300" cy="166800"/>
          </a:xfrm>
          <a:prstGeom prst="ellipse">
            <a:avLst/>
          </a:prstGeom>
          <a:solidFill>
            <a:srgbClr val="93C4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2" name="Google Shape;1072;p106"/>
          <p:cNvSpPr/>
          <p:nvPr/>
        </p:nvSpPr>
        <p:spPr>
          <a:xfrm>
            <a:off x="8573167" y="1543450"/>
            <a:ext cx="222300" cy="166800"/>
          </a:xfrm>
          <a:prstGeom prst="ellipse">
            <a:avLst/>
          </a:prstGeom>
          <a:solidFill>
            <a:srgbClr val="93C4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3" name="Google Shape;1073;p106"/>
          <p:cNvSpPr/>
          <p:nvPr/>
        </p:nvSpPr>
        <p:spPr>
          <a:xfrm>
            <a:off x="10387452" y="1772050"/>
            <a:ext cx="222300" cy="166800"/>
          </a:xfrm>
          <a:prstGeom prst="ellipse">
            <a:avLst/>
          </a:prstGeom>
          <a:solidFill>
            <a:srgbClr val="93C4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4" name="Google Shape;1074;p106"/>
          <p:cNvSpPr/>
          <p:nvPr/>
        </p:nvSpPr>
        <p:spPr>
          <a:xfrm>
            <a:off x="9647224" y="1772050"/>
            <a:ext cx="222300" cy="166800"/>
          </a:xfrm>
          <a:prstGeom prst="ellipse">
            <a:avLst/>
          </a:prstGeom>
          <a:solidFill>
            <a:srgbClr val="93C4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5" name="Google Shape;1075;p106"/>
          <p:cNvSpPr/>
          <p:nvPr/>
        </p:nvSpPr>
        <p:spPr>
          <a:xfrm>
            <a:off x="9313395" y="2000650"/>
            <a:ext cx="222300" cy="166800"/>
          </a:xfrm>
          <a:prstGeom prst="ellipse">
            <a:avLst/>
          </a:prstGeom>
          <a:solidFill>
            <a:srgbClr val="93C4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6" name="Google Shape;1076;p106"/>
          <p:cNvSpPr/>
          <p:nvPr/>
        </p:nvSpPr>
        <p:spPr>
          <a:xfrm>
            <a:off x="8674767" y="2000650"/>
            <a:ext cx="222300" cy="166800"/>
          </a:xfrm>
          <a:prstGeom prst="ellipse">
            <a:avLst/>
          </a:prstGeom>
          <a:solidFill>
            <a:srgbClr val="93C4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7" name="Google Shape;1077;p106"/>
          <p:cNvSpPr/>
          <p:nvPr/>
        </p:nvSpPr>
        <p:spPr>
          <a:xfrm>
            <a:off x="10692252" y="2000650"/>
            <a:ext cx="222300" cy="166800"/>
          </a:xfrm>
          <a:prstGeom prst="ellipse">
            <a:avLst/>
          </a:prstGeom>
          <a:solidFill>
            <a:srgbClr val="93C4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8" name="Google Shape;1078;p106"/>
          <p:cNvSpPr/>
          <p:nvPr/>
        </p:nvSpPr>
        <p:spPr>
          <a:xfrm>
            <a:off x="9952024" y="2000650"/>
            <a:ext cx="222300" cy="166800"/>
          </a:xfrm>
          <a:prstGeom prst="ellipse">
            <a:avLst/>
          </a:prstGeom>
          <a:solidFill>
            <a:srgbClr val="93C4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9" name="Google Shape;1079;p106"/>
          <p:cNvSpPr/>
          <p:nvPr/>
        </p:nvSpPr>
        <p:spPr>
          <a:xfrm>
            <a:off x="9734310" y="2229250"/>
            <a:ext cx="222300" cy="166800"/>
          </a:xfrm>
          <a:prstGeom prst="ellipse">
            <a:avLst/>
          </a:prstGeom>
          <a:solidFill>
            <a:srgbClr val="93C4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0" name="Google Shape;1080;p106"/>
          <p:cNvSpPr/>
          <p:nvPr/>
        </p:nvSpPr>
        <p:spPr>
          <a:xfrm>
            <a:off x="8994081" y="2229250"/>
            <a:ext cx="222300" cy="166800"/>
          </a:xfrm>
          <a:prstGeom prst="ellipse">
            <a:avLst/>
          </a:prstGeom>
          <a:solidFill>
            <a:srgbClr val="93C4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1" name="Google Shape;1081;p106"/>
          <p:cNvSpPr/>
          <p:nvPr/>
        </p:nvSpPr>
        <p:spPr>
          <a:xfrm>
            <a:off x="10372938" y="2229250"/>
            <a:ext cx="222300" cy="166800"/>
          </a:xfrm>
          <a:prstGeom prst="ellipse">
            <a:avLst/>
          </a:prstGeom>
          <a:solidFill>
            <a:srgbClr val="93C4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2" name="Google Shape;1082;p106"/>
          <p:cNvSpPr/>
          <p:nvPr/>
        </p:nvSpPr>
        <p:spPr>
          <a:xfrm>
            <a:off x="9531110" y="998935"/>
            <a:ext cx="222300" cy="166800"/>
          </a:xfrm>
          <a:prstGeom prst="ellipse">
            <a:avLst/>
          </a:prstGeom>
          <a:solidFill>
            <a:srgbClr val="93C4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3" name="Google Shape;1083;p106"/>
          <p:cNvSpPr/>
          <p:nvPr/>
        </p:nvSpPr>
        <p:spPr>
          <a:xfrm>
            <a:off x="8892481" y="1227535"/>
            <a:ext cx="222300" cy="166800"/>
          </a:xfrm>
          <a:prstGeom prst="ellipse">
            <a:avLst/>
          </a:prstGeom>
          <a:solidFill>
            <a:srgbClr val="93C4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4" name="Google Shape;1084;p106"/>
          <p:cNvSpPr/>
          <p:nvPr/>
        </p:nvSpPr>
        <p:spPr>
          <a:xfrm>
            <a:off x="10271338" y="1151335"/>
            <a:ext cx="222300" cy="166800"/>
          </a:xfrm>
          <a:prstGeom prst="ellipse">
            <a:avLst/>
          </a:prstGeom>
          <a:solidFill>
            <a:srgbClr val="93C4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21"/>
        <p:cNvGrpSpPr/>
        <p:nvPr/>
      </p:nvGrpSpPr>
      <p:grpSpPr>
        <a:xfrm>
          <a:off x="0" y="0"/>
          <a:ext cx="0" cy="0"/>
          <a:chOff x="0" y="0"/>
          <a:chExt cx="0" cy="0"/>
        </a:xfrm>
      </p:grpSpPr>
      <p:sp>
        <p:nvSpPr>
          <p:cNvPr id="622" name="Google Shape;622;p80"/>
          <p:cNvSpPr txBox="1">
            <a:spLocks noGrp="1"/>
          </p:cNvSpPr>
          <p:nvPr>
            <p:ph type="title"/>
          </p:nvPr>
        </p:nvSpPr>
        <p:spPr>
          <a:xfrm>
            <a:off x="241300" y="281300"/>
            <a:ext cx="11595000" cy="1004400"/>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None/>
            </a:pPr>
            <a:r>
              <a:rPr lang="en-US" sz="6500"/>
              <a:t>Features of GLOBE Weather</a:t>
            </a:r>
            <a:endParaRPr sz="6500"/>
          </a:p>
        </p:txBody>
      </p:sp>
      <p:sp>
        <p:nvSpPr>
          <p:cNvPr id="623" name="Google Shape;623;p80"/>
          <p:cNvSpPr txBox="1">
            <a:spLocks noGrp="1"/>
          </p:cNvSpPr>
          <p:nvPr>
            <p:ph type="body" idx="1"/>
          </p:nvPr>
        </p:nvSpPr>
        <p:spPr>
          <a:xfrm>
            <a:off x="2628900" y="4870100"/>
            <a:ext cx="9105900" cy="12198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r>
              <a:rPr lang="en-US" sz="2200">
                <a:solidFill>
                  <a:srgbClr val="595857"/>
                </a:solidFill>
              </a:rPr>
              <a:t>Can you find examples of all of these icons in the curriculum? </a:t>
            </a:r>
            <a:endParaRPr sz="2200">
              <a:solidFill>
                <a:srgbClr val="595857"/>
              </a:solidFill>
            </a:endParaRPr>
          </a:p>
          <a:p>
            <a:pPr marL="0" lvl="0" indent="0" algn="l" rtl="0">
              <a:lnSpc>
                <a:spcPct val="90000"/>
              </a:lnSpc>
              <a:spcBef>
                <a:spcPts val="0"/>
              </a:spcBef>
              <a:spcAft>
                <a:spcPts val="0"/>
              </a:spcAft>
              <a:buClr>
                <a:schemeClr val="dk1"/>
              </a:buClr>
              <a:buSzPts val="2800"/>
              <a:buNone/>
            </a:pPr>
            <a:r>
              <a:rPr lang="en-US" sz="2200">
                <a:solidFill>
                  <a:srgbClr val="595857"/>
                </a:solidFill>
              </a:rPr>
              <a:t>What do they represent? </a:t>
            </a:r>
            <a:endParaRPr sz="2200">
              <a:solidFill>
                <a:srgbClr val="595857"/>
              </a:solidFill>
            </a:endParaRPr>
          </a:p>
          <a:p>
            <a:pPr marL="0" lvl="0" indent="0" algn="l" rtl="0">
              <a:lnSpc>
                <a:spcPct val="90000"/>
              </a:lnSpc>
              <a:spcBef>
                <a:spcPts val="0"/>
              </a:spcBef>
              <a:spcAft>
                <a:spcPts val="0"/>
              </a:spcAft>
              <a:buClr>
                <a:schemeClr val="dk1"/>
              </a:buClr>
              <a:buSzPts val="2800"/>
              <a:buNone/>
            </a:pPr>
            <a:r>
              <a:rPr lang="en-US" sz="2200">
                <a:solidFill>
                  <a:srgbClr val="595857"/>
                </a:solidFill>
              </a:rPr>
              <a:t>What interesting or surprising about the curriculum?</a:t>
            </a:r>
            <a:endParaRPr sz="2200">
              <a:solidFill>
                <a:srgbClr val="595857"/>
              </a:solidFill>
            </a:endParaRPr>
          </a:p>
        </p:txBody>
      </p:sp>
      <p:sp>
        <p:nvSpPr>
          <p:cNvPr id="624" name="Google Shape;624;p80"/>
          <p:cNvSpPr txBox="1">
            <a:spLocks noGrp="1"/>
          </p:cNvSpPr>
          <p:nvPr>
            <p:ph type="ftr" idx="4294967295"/>
          </p:nvPr>
        </p:nvSpPr>
        <p:spPr>
          <a:xfrm>
            <a:off x="417513" y="6370638"/>
            <a:ext cx="5029200" cy="3651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a:t>© 2019 University Corporation for Atmospheric Research. All Rights Reserved </a:t>
            </a:r>
            <a:endParaRPr/>
          </a:p>
        </p:txBody>
      </p:sp>
      <p:sp>
        <p:nvSpPr>
          <p:cNvPr id="625" name="Google Shape;625;p80"/>
          <p:cNvSpPr/>
          <p:nvPr/>
        </p:nvSpPr>
        <p:spPr>
          <a:xfrm rot="401">
            <a:off x="2239640" y="908944"/>
            <a:ext cx="7712700" cy="12003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7200">
                <a:solidFill>
                  <a:srgbClr val="0070C0"/>
                </a:solidFill>
                <a:latin typeface="Permanent Marker"/>
                <a:ea typeface="Permanent Marker"/>
                <a:cs typeface="Permanent Marker"/>
                <a:sym typeface="Permanent Marker"/>
              </a:rPr>
              <a:t>Scavenger Hunt!</a:t>
            </a:r>
            <a:endParaRPr sz="7200">
              <a:solidFill>
                <a:srgbClr val="0070C0"/>
              </a:solidFill>
              <a:latin typeface="Permanent Marker"/>
              <a:ea typeface="Permanent Marker"/>
              <a:cs typeface="Permanent Marker"/>
              <a:sym typeface="Permanent Marker"/>
            </a:endParaRPr>
          </a:p>
        </p:txBody>
      </p:sp>
      <p:pic>
        <p:nvPicPr>
          <p:cNvPr id="626" name="Google Shape;626;p80"/>
          <p:cNvPicPr preferRelativeResize="0"/>
          <p:nvPr/>
        </p:nvPicPr>
        <p:blipFill>
          <a:blip r:embed="rId3">
            <a:alphaModFix/>
          </a:blip>
          <a:stretch>
            <a:fillRect/>
          </a:stretch>
        </p:blipFill>
        <p:spPr>
          <a:xfrm>
            <a:off x="843375" y="4877050"/>
            <a:ext cx="1851638" cy="1201200"/>
          </a:xfrm>
          <a:prstGeom prst="rect">
            <a:avLst/>
          </a:prstGeom>
          <a:noFill/>
          <a:ln>
            <a:noFill/>
          </a:ln>
        </p:spPr>
      </p:pic>
      <p:pic>
        <p:nvPicPr>
          <p:cNvPr id="627" name="Google Shape;627;p80"/>
          <p:cNvPicPr preferRelativeResize="0"/>
          <p:nvPr/>
        </p:nvPicPr>
        <p:blipFill>
          <a:blip r:embed="rId4">
            <a:alphaModFix/>
          </a:blip>
          <a:stretch>
            <a:fillRect/>
          </a:stretch>
        </p:blipFill>
        <p:spPr>
          <a:xfrm>
            <a:off x="4476463" y="2397393"/>
            <a:ext cx="1658451" cy="1078992"/>
          </a:xfrm>
          <a:prstGeom prst="rect">
            <a:avLst/>
          </a:prstGeom>
          <a:noFill/>
          <a:ln>
            <a:noFill/>
          </a:ln>
        </p:spPr>
      </p:pic>
      <p:pic>
        <p:nvPicPr>
          <p:cNvPr id="628" name="Google Shape;628;p80"/>
          <p:cNvPicPr preferRelativeResize="0"/>
          <p:nvPr/>
        </p:nvPicPr>
        <p:blipFill>
          <a:blip r:embed="rId5">
            <a:alphaModFix/>
          </a:blip>
          <a:stretch>
            <a:fillRect/>
          </a:stretch>
        </p:blipFill>
        <p:spPr>
          <a:xfrm>
            <a:off x="2999826" y="2398798"/>
            <a:ext cx="1658887" cy="1076175"/>
          </a:xfrm>
          <a:prstGeom prst="rect">
            <a:avLst/>
          </a:prstGeom>
          <a:noFill/>
          <a:ln>
            <a:noFill/>
          </a:ln>
        </p:spPr>
      </p:pic>
      <p:pic>
        <p:nvPicPr>
          <p:cNvPr id="629" name="Google Shape;629;p80"/>
          <p:cNvPicPr preferRelativeResize="0"/>
          <p:nvPr/>
        </p:nvPicPr>
        <p:blipFill>
          <a:blip r:embed="rId6">
            <a:alphaModFix/>
          </a:blip>
          <a:stretch>
            <a:fillRect/>
          </a:stretch>
        </p:blipFill>
        <p:spPr>
          <a:xfrm>
            <a:off x="7154175" y="2397393"/>
            <a:ext cx="1658900" cy="1078992"/>
          </a:xfrm>
          <a:prstGeom prst="rect">
            <a:avLst/>
          </a:prstGeom>
          <a:noFill/>
          <a:ln>
            <a:noFill/>
          </a:ln>
        </p:spPr>
      </p:pic>
      <p:pic>
        <p:nvPicPr>
          <p:cNvPr id="630" name="Google Shape;630;p80"/>
          <p:cNvPicPr preferRelativeResize="0"/>
          <p:nvPr/>
        </p:nvPicPr>
        <p:blipFill>
          <a:blip r:embed="rId7">
            <a:alphaModFix/>
          </a:blip>
          <a:stretch>
            <a:fillRect/>
          </a:stretch>
        </p:blipFill>
        <p:spPr>
          <a:xfrm>
            <a:off x="8069823" y="3590257"/>
            <a:ext cx="993094" cy="993094"/>
          </a:xfrm>
          <a:prstGeom prst="rect">
            <a:avLst/>
          </a:prstGeom>
          <a:noFill/>
          <a:ln>
            <a:noFill/>
          </a:ln>
        </p:spPr>
      </p:pic>
      <p:pic>
        <p:nvPicPr>
          <p:cNvPr id="631" name="Google Shape;631;p80"/>
          <p:cNvPicPr preferRelativeResize="0"/>
          <p:nvPr/>
        </p:nvPicPr>
        <p:blipFill>
          <a:blip r:embed="rId8">
            <a:alphaModFix/>
          </a:blip>
          <a:stretch>
            <a:fillRect/>
          </a:stretch>
        </p:blipFill>
        <p:spPr>
          <a:xfrm>
            <a:off x="1254875" y="3588957"/>
            <a:ext cx="995694" cy="995693"/>
          </a:xfrm>
          <a:prstGeom prst="rect">
            <a:avLst/>
          </a:prstGeom>
          <a:noFill/>
          <a:ln>
            <a:noFill/>
          </a:ln>
        </p:spPr>
      </p:pic>
      <p:pic>
        <p:nvPicPr>
          <p:cNvPr id="632" name="Google Shape;632;p80"/>
          <p:cNvPicPr preferRelativeResize="0"/>
          <p:nvPr/>
        </p:nvPicPr>
        <p:blipFill>
          <a:blip r:embed="rId9">
            <a:alphaModFix/>
          </a:blip>
          <a:stretch>
            <a:fillRect/>
          </a:stretch>
        </p:blipFill>
        <p:spPr>
          <a:xfrm>
            <a:off x="3934754" y="3590248"/>
            <a:ext cx="993094" cy="993113"/>
          </a:xfrm>
          <a:prstGeom prst="rect">
            <a:avLst/>
          </a:prstGeom>
          <a:noFill/>
          <a:ln>
            <a:noFill/>
          </a:ln>
        </p:spPr>
      </p:pic>
      <p:pic>
        <p:nvPicPr>
          <p:cNvPr id="633" name="Google Shape;633;p80"/>
          <p:cNvPicPr preferRelativeResize="0"/>
          <p:nvPr/>
        </p:nvPicPr>
        <p:blipFill>
          <a:blip r:embed="rId10">
            <a:alphaModFix/>
          </a:blip>
          <a:stretch>
            <a:fillRect/>
          </a:stretch>
        </p:blipFill>
        <p:spPr>
          <a:xfrm>
            <a:off x="9466388" y="3572136"/>
            <a:ext cx="993094" cy="993113"/>
          </a:xfrm>
          <a:prstGeom prst="rect">
            <a:avLst/>
          </a:prstGeom>
          <a:noFill/>
          <a:ln>
            <a:noFill/>
          </a:ln>
        </p:spPr>
      </p:pic>
      <p:pic>
        <p:nvPicPr>
          <p:cNvPr id="634" name="Google Shape;634;p80"/>
          <p:cNvPicPr preferRelativeResize="0"/>
          <p:nvPr/>
        </p:nvPicPr>
        <p:blipFill>
          <a:blip r:embed="rId11">
            <a:alphaModFix/>
          </a:blip>
          <a:stretch>
            <a:fillRect/>
          </a:stretch>
        </p:blipFill>
        <p:spPr>
          <a:xfrm>
            <a:off x="2585713" y="3590257"/>
            <a:ext cx="993094" cy="993113"/>
          </a:xfrm>
          <a:prstGeom prst="rect">
            <a:avLst/>
          </a:prstGeom>
          <a:noFill/>
          <a:ln>
            <a:noFill/>
          </a:ln>
        </p:spPr>
      </p:pic>
      <p:pic>
        <p:nvPicPr>
          <p:cNvPr id="635" name="Google Shape;635;p80"/>
          <p:cNvPicPr preferRelativeResize="0"/>
          <p:nvPr/>
        </p:nvPicPr>
        <p:blipFill>
          <a:blip r:embed="rId12">
            <a:alphaModFix/>
          </a:blip>
          <a:stretch>
            <a:fillRect/>
          </a:stretch>
        </p:blipFill>
        <p:spPr>
          <a:xfrm>
            <a:off x="5294869" y="3590257"/>
            <a:ext cx="993094" cy="993113"/>
          </a:xfrm>
          <a:prstGeom prst="rect">
            <a:avLst/>
          </a:prstGeom>
          <a:noFill/>
          <a:ln>
            <a:noFill/>
          </a:ln>
        </p:spPr>
      </p:pic>
      <p:pic>
        <p:nvPicPr>
          <p:cNvPr id="636" name="Google Shape;636;p80"/>
          <p:cNvPicPr preferRelativeResize="0"/>
          <p:nvPr/>
        </p:nvPicPr>
        <p:blipFill>
          <a:blip r:embed="rId13">
            <a:alphaModFix/>
          </a:blip>
          <a:stretch>
            <a:fillRect/>
          </a:stretch>
        </p:blipFill>
        <p:spPr>
          <a:xfrm>
            <a:off x="6682346" y="3590269"/>
            <a:ext cx="993094" cy="993094"/>
          </a:xfrm>
          <a:prstGeom prst="rect">
            <a:avLst/>
          </a:prstGeom>
          <a:noFill/>
          <a:ln>
            <a:noFill/>
          </a:ln>
        </p:spPr>
      </p:pic>
      <p:pic>
        <p:nvPicPr>
          <p:cNvPr id="637" name="Google Shape;637;p80"/>
          <p:cNvPicPr preferRelativeResize="0"/>
          <p:nvPr/>
        </p:nvPicPr>
        <p:blipFill>
          <a:blip r:embed="rId14">
            <a:alphaModFix/>
          </a:blip>
          <a:stretch>
            <a:fillRect/>
          </a:stretch>
        </p:blipFill>
        <p:spPr>
          <a:xfrm>
            <a:off x="8777436" y="2397400"/>
            <a:ext cx="995694" cy="995693"/>
          </a:xfrm>
          <a:prstGeom prst="rect">
            <a:avLst/>
          </a:prstGeom>
          <a:noFill/>
          <a:ln>
            <a:noFill/>
          </a:ln>
        </p:spPr>
      </p:pic>
      <p:pic>
        <p:nvPicPr>
          <p:cNvPr id="638" name="Google Shape;638;p80"/>
          <p:cNvPicPr preferRelativeResize="0"/>
          <p:nvPr/>
        </p:nvPicPr>
        <p:blipFill>
          <a:blip r:embed="rId15">
            <a:alphaModFix/>
          </a:blip>
          <a:stretch>
            <a:fillRect/>
          </a:stretch>
        </p:blipFill>
        <p:spPr>
          <a:xfrm>
            <a:off x="1939925" y="2405821"/>
            <a:ext cx="995694" cy="995693"/>
          </a:xfrm>
          <a:prstGeom prst="rect">
            <a:avLst/>
          </a:prstGeom>
          <a:noFill/>
          <a:ln>
            <a:noFill/>
          </a:ln>
        </p:spPr>
      </p:pic>
      <p:pic>
        <p:nvPicPr>
          <p:cNvPr id="639" name="Google Shape;639;p80"/>
          <p:cNvPicPr preferRelativeResize="0"/>
          <p:nvPr/>
        </p:nvPicPr>
        <p:blipFill>
          <a:blip r:embed="rId16">
            <a:alphaModFix/>
          </a:blip>
          <a:stretch>
            <a:fillRect/>
          </a:stretch>
        </p:blipFill>
        <p:spPr>
          <a:xfrm>
            <a:off x="6058715" y="2397388"/>
            <a:ext cx="1000520" cy="1078992"/>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089"/>
        <p:cNvGrpSpPr/>
        <p:nvPr/>
      </p:nvGrpSpPr>
      <p:grpSpPr>
        <a:xfrm>
          <a:off x="0" y="0"/>
          <a:ext cx="0" cy="0"/>
          <a:chOff x="0" y="0"/>
          <a:chExt cx="0" cy="0"/>
        </a:xfrm>
      </p:grpSpPr>
      <p:sp>
        <p:nvSpPr>
          <p:cNvPr id="1090" name="Google Shape;1090;p107"/>
          <p:cNvSpPr txBox="1">
            <a:spLocks noGrp="1"/>
          </p:cNvSpPr>
          <p:nvPr>
            <p:ph type="title"/>
          </p:nvPr>
        </p:nvSpPr>
        <p:spPr>
          <a:xfrm>
            <a:off x="831833" y="750676"/>
            <a:ext cx="10515600" cy="17346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endParaRPr/>
          </a:p>
        </p:txBody>
      </p:sp>
      <p:sp>
        <p:nvSpPr>
          <p:cNvPr id="1091" name="Google Shape;1091;p107"/>
          <p:cNvSpPr txBox="1">
            <a:spLocks noGrp="1"/>
          </p:cNvSpPr>
          <p:nvPr>
            <p:ph type="body" idx="1"/>
          </p:nvPr>
        </p:nvSpPr>
        <p:spPr>
          <a:xfrm>
            <a:off x="838216" y="2678839"/>
            <a:ext cx="10515600" cy="1500300"/>
          </a:xfrm>
          <a:prstGeom prst="rect">
            <a:avLst/>
          </a:prstGeom>
        </p:spPr>
        <p:txBody>
          <a:bodyPr spcFirstLastPara="1" wrap="square" lIns="91425" tIns="91425" rIns="91425" bIns="91425" anchor="t" anchorCtr="0">
            <a:noAutofit/>
          </a:bodyPr>
          <a:lstStyle/>
          <a:p>
            <a:pPr marL="0" lvl="0" indent="0" algn="l" rtl="0">
              <a:spcBef>
                <a:spcPts val="1000"/>
              </a:spcBef>
              <a:spcAft>
                <a:spcPts val="0"/>
              </a:spcAft>
              <a:buNone/>
            </a:pPr>
            <a:endParaRPr/>
          </a:p>
        </p:txBody>
      </p:sp>
      <p:pic>
        <p:nvPicPr>
          <p:cNvPr id="1092" name="Google Shape;1092;p107"/>
          <p:cNvPicPr preferRelativeResize="0"/>
          <p:nvPr/>
        </p:nvPicPr>
        <p:blipFill>
          <a:blip r:embed="rId3">
            <a:alphaModFix/>
          </a:blip>
          <a:stretch>
            <a:fillRect/>
          </a:stretch>
        </p:blipFill>
        <p:spPr>
          <a:xfrm>
            <a:off x="0" y="76200"/>
            <a:ext cx="11921064" cy="6705601"/>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096"/>
        <p:cNvGrpSpPr/>
        <p:nvPr/>
      </p:nvGrpSpPr>
      <p:grpSpPr>
        <a:xfrm>
          <a:off x="0" y="0"/>
          <a:ext cx="0" cy="0"/>
          <a:chOff x="0" y="0"/>
          <a:chExt cx="0" cy="0"/>
        </a:xfrm>
      </p:grpSpPr>
      <p:pic>
        <p:nvPicPr>
          <p:cNvPr id="1097" name="Google Shape;1097;p108" descr="convection9_3june.jpg"/>
          <p:cNvPicPr preferRelativeResize="0"/>
          <p:nvPr/>
        </p:nvPicPr>
        <p:blipFill rotWithShape="1">
          <a:blip r:embed="rId3">
            <a:alphaModFix/>
          </a:blip>
          <a:srcRect/>
          <a:stretch/>
        </p:blipFill>
        <p:spPr>
          <a:xfrm>
            <a:off x="1472325" y="0"/>
            <a:ext cx="9440550" cy="7080399"/>
          </a:xfrm>
          <a:prstGeom prst="rect">
            <a:avLst/>
          </a:prstGeom>
          <a:noFill/>
          <a:ln>
            <a:noFill/>
          </a:ln>
        </p:spPr>
      </p:pic>
      <p:sp>
        <p:nvSpPr>
          <p:cNvPr id="1098" name="Google Shape;1098;p108"/>
          <p:cNvSpPr txBox="1"/>
          <p:nvPr/>
        </p:nvSpPr>
        <p:spPr>
          <a:xfrm>
            <a:off x="3779133" y="3006600"/>
            <a:ext cx="4312800" cy="844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3000" b="1"/>
              <a:t>CONVECTION</a:t>
            </a:r>
            <a:endParaRPr sz="3000" b="1"/>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102"/>
        <p:cNvGrpSpPr/>
        <p:nvPr/>
      </p:nvGrpSpPr>
      <p:grpSpPr>
        <a:xfrm>
          <a:off x="0" y="0"/>
          <a:ext cx="0" cy="0"/>
          <a:chOff x="0" y="0"/>
          <a:chExt cx="0" cy="0"/>
        </a:xfrm>
      </p:grpSpPr>
      <p:sp>
        <p:nvSpPr>
          <p:cNvPr id="1103" name="Google Shape;1103;p109"/>
          <p:cNvSpPr txBox="1">
            <a:spLocks noGrp="1"/>
          </p:cNvSpPr>
          <p:nvPr>
            <p:ph type="title"/>
          </p:nvPr>
        </p:nvSpPr>
        <p:spPr>
          <a:xfrm>
            <a:off x="2097625" y="364850"/>
            <a:ext cx="9256200" cy="13257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595857"/>
              </a:buClr>
              <a:buSzPts val="2800"/>
              <a:buFont typeface="Arial"/>
              <a:buNone/>
            </a:pPr>
            <a:r>
              <a:rPr lang="en-US" sz="3600">
                <a:latin typeface="Raleway"/>
                <a:ea typeface="Raleway"/>
                <a:cs typeface="Raleway"/>
                <a:sym typeface="Raleway"/>
              </a:rPr>
              <a:t>Watching the Sky</a:t>
            </a:r>
            <a:endParaRPr sz="3600"/>
          </a:p>
        </p:txBody>
      </p:sp>
      <p:sp>
        <p:nvSpPr>
          <p:cNvPr id="1104" name="Google Shape;1104;p109"/>
          <p:cNvSpPr txBox="1">
            <a:spLocks noGrp="1"/>
          </p:cNvSpPr>
          <p:nvPr>
            <p:ph type="body" idx="1"/>
          </p:nvPr>
        </p:nvSpPr>
        <p:spPr>
          <a:xfrm>
            <a:off x="492850" y="1847850"/>
            <a:ext cx="4761600" cy="43512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None/>
            </a:pPr>
            <a:r>
              <a:rPr lang="en-US"/>
              <a:t>What we can learn about storms by watching clouds in the sky?</a:t>
            </a:r>
            <a:endParaRPr/>
          </a:p>
          <a:p>
            <a:pPr marL="457200" lvl="0" indent="0" algn="l" rtl="0">
              <a:lnSpc>
                <a:spcPct val="100000"/>
              </a:lnSpc>
              <a:spcBef>
                <a:spcPts val="0"/>
              </a:spcBef>
              <a:spcAft>
                <a:spcPts val="0"/>
              </a:spcAft>
              <a:buNone/>
            </a:pPr>
            <a:endParaRPr/>
          </a:p>
          <a:p>
            <a:pPr marL="457200" lvl="0" indent="-342900" algn="l" rtl="0">
              <a:lnSpc>
                <a:spcPct val="100000"/>
              </a:lnSpc>
              <a:spcBef>
                <a:spcPts val="0"/>
              </a:spcBef>
              <a:spcAft>
                <a:spcPts val="0"/>
              </a:spcAft>
              <a:buSzPts val="1800"/>
              <a:buChar char="•"/>
            </a:pPr>
            <a:r>
              <a:rPr lang="en-US"/>
              <a:t>Students watch time lapse videos of a sunny day &amp; a stormy day</a:t>
            </a:r>
            <a:endParaRPr/>
          </a:p>
          <a:p>
            <a:pPr marL="457200" lvl="0" indent="0" algn="l" rtl="0">
              <a:lnSpc>
                <a:spcPct val="100000"/>
              </a:lnSpc>
              <a:spcBef>
                <a:spcPts val="0"/>
              </a:spcBef>
              <a:spcAft>
                <a:spcPts val="0"/>
              </a:spcAft>
              <a:buNone/>
            </a:pPr>
            <a:endParaRPr/>
          </a:p>
        </p:txBody>
      </p:sp>
      <p:sp>
        <p:nvSpPr>
          <p:cNvPr id="1105" name="Google Shape;1105;p109"/>
          <p:cNvSpPr txBox="1">
            <a:spLocks noGrp="1"/>
          </p:cNvSpPr>
          <p:nvPr>
            <p:ph type="ftr" idx="11"/>
          </p:nvPr>
        </p:nvSpPr>
        <p:spPr>
          <a:xfrm>
            <a:off x="850900" y="6356350"/>
            <a:ext cx="5029200" cy="3651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a:t>© 2019 University Corporation for Atmospheric Research. All Rights Reserved </a:t>
            </a:r>
            <a:endParaRPr/>
          </a:p>
        </p:txBody>
      </p:sp>
      <p:pic>
        <p:nvPicPr>
          <p:cNvPr id="1106" name="Google Shape;1106;p109"/>
          <p:cNvPicPr preferRelativeResize="0"/>
          <p:nvPr/>
        </p:nvPicPr>
        <p:blipFill>
          <a:blip r:embed="rId3">
            <a:alphaModFix/>
          </a:blip>
          <a:stretch>
            <a:fillRect/>
          </a:stretch>
        </p:blipFill>
        <p:spPr>
          <a:xfrm>
            <a:off x="838198" y="445925"/>
            <a:ext cx="1246725" cy="1244625"/>
          </a:xfrm>
          <a:prstGeom prst="rect">
            <a:avLst/>
          </a:prstGeom>
          <a:noFill/>
          <a:ln>
            <a:noFill/>
          </a:ln>
        </p:spPr>
      </p:pic>
      <p:pic>
        <p:nvPicPr>
          <p:cNvPr id="1107" name="Google Shape;1107;p109"/>
          <p:cNvPicPr preferRelativeResize="0"/>
          <p:nvPr/>
        </p:nvPicPr>
        <p:blipFill>
          <a:blip r:embed="rId4">
            <a:alphaModFix/>
          </a:blip>
          <a:stretch>
            <a:fillRect/>
          </a:stretch>
        </p:blipFill>
        <p:spPr>
          <a:xfrm>
            <a:off x="5447475" y="1900225"/>
            <a:ext cx="6210975" cy="3815425"/>
          </a:xfrm>
          <a:prstGeom prst="rect">
            <a:avLst/>
          </a:prstGeom>
          <a:noFill/>
          <a:ln>
            <a:noFill/>
          </a:ln>
          <a:effectLst>
            <a:outerShdw blurRad="57150" dist="19050" dir="5400000" algn="bl" rotWithShape="0">
              <a:srgbClr val="000000">
                <a:alpha val="50000"/>
              </a:srgbClr>
            </a:outerShdw>
          </a:effectLst>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111"/>
        <p:cNvGrpSpPr/>
        <p:nvPr/>
      </p:nvGrpSpPr>
      <p:grpSpPr>
        <a:xfrm>
          <a:off x="0" y="0"/>
          <a:ext cx="0" cy="0"/>
          <a:chOff x="0" y="0"/>
          <a:chExt cx="0" cy="0"/>
        </a:xfrm>
      </p:grpSpPr>
      <p:sp>
        <p:nvSpPr>
          <p:cNvPr id="1112" name="Google Shape;1112;p110"/>
          <p:cNvSpPr txBox="1">
            <a:spLocks noGrp="1"/>
          </p:cNvSpPr>
          <p:nvPr>
            <p:ph type="title"/>
          </p:nvPr>
        </p:nvSpPr>
        <p:spPr>
          <a:xfrm>
            <a:off x="2097625" y="364850"/>
            <a:ext cx="9256200" cy="13257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595857"/>
              </a:buClr>
              <a:buSzPts val="2800"/>
              <a:buFont typeface="Arial"/>
              <a:buNone/>
            </a:pPr>
            <a:r>
              <a:rPr lang="en-US" sz="3600">
                <a:latin typeface="Raleway"/>
                <a:ea typeface="Raleway"/>
                <a:cs typeface="Raleway"/>
                <a:sym typeface="Raleway"/>
              </a:rPr>
              <a:t>Watching the Sky</a:t>
            </a:r>
            <a:endParaRPr sz="3600"/>
          </a:p>
        </p:txBody>
      </p:sp>
      <p:sp>
        <p:nvSpPr>
          <p:cNvPr id="1113" name="Google Shape;1113;p110"/>
          <p:cNvSpPr txBox="1">
            <a:spLocks noGrp="1"/>
          </p:cNvSpPr>
          <p:nvPr>
            <p:ph type="body" idx="1"/>
          </p:nvPr>
        </p:nvSpPr>
        <p:spPr>
          <a:xfrm>
            <a:off x="838200" y="1847850"/>
            <a:ext cx="5390700" cy="4351200"/>
          </a:xfrm>
          <a:prstGeom prst="rect">
            <a:avLst/>
          </a:prstGeom>
          <a:noFill/>
          <a:ln>
            <a:noFill/>
          </a:ln>
        </p:spPr>
        <p:txBody>
          <a:bodyPr spcFirstLastPara="1" wrap="square" lIns="91425" tIns="45700" rIns="91425" bIns="45700" anchor="t" anchorCtr="0">
            <a:noAutofit/>
          </a:bodyPr>
          <a:lstStyle/>
          <a:p>
            <a:pPr marL="457200" lvl="0" indent="0" algn="l" rtl="0">
              <a:lnSpc>
                <a:spcPct val="100000"/>
              </a:lnSpc>
              <a:spcBef>
                <a:spcPts val="0"/>
              </a:spcBef>
              <a:spcAft>
                <a:spcPts val="0"/>
              </a:spcAft>
              <a:buClr>
                <a:srgbClr val="000000"/>
              </a:buClr>
              <a:buSzPts val="1100"/>
              <a:buFont typeface="Arial"/>
              <a:buNone/>
            </a:pPr>
            <a:endParaRPr/>
          </a:p>
          <a:p>
            <a:pPr marL="457200" lvl="0" indent="-342900" algn="l" rtl="0">
              <a:lnSpc>
                <a:spcPct val="100000"/>
              </a:lnSpc>
              <a:spcBef>
                <a:spcPts val="0"/>
              </a:spcBef>
              <a:spcAft>
                <a:spcPts val="0"/>
              </a:spcAft>
              <a:buSzPts val="1800"/>
              <a:buChar char="•"/>
            </a:pPr>
            <a:r>
              <a:rPr lang="en-US"/>
              <a:t>Students construct a time series diagram showing how an isolated storm forms throughout the day.</a:t>
            </a:r>
            <a:endParaRPr/>
          </a:p>
          <a:p>
            <a:pPr marL="457200" lvl="0" indent="0" algn="l" rtl="0">
              <a:lnSpc>
                <a:spcPct val="100000"/>
              </a:lnSpc>
              <a:spcBef>
                <a:spcPts val="0"/>
              </a:spcBef>
              <a:spcAft>
                <a:spcPts val="0"/>
              </a:spcAft>
              <a:buClr>
                <a:srgbClr val="000000"/>
              </a:buClr>
              <a:buSzPts val="1100"/>
              <a:buFont typeface="Arial"/>
              <a:buNone/>
            </a:pPr>
            <a:endParaRPr/>
          </a:p>
          <a:p>
            <a:pPr marL="0" lvl="0" indent="0" algn="l" rtl="0">
              <a:lnSpc>
                <a:spcPct val="100000"/>
              </a:lnSpc>
              <a:spcBef>
                <a:spcPts val="0"/>
              </a:spcBef>
              <a:spcAft>
                <a:spcPts val="0"/>
              </a:spcAft>
              <a:buNone/>
            </a:pPr>
            <a:endParaRPr/>
          </a:p>
          <a:p>
            <a:pPr marL="457200" lvl="0" indent="0" algn="l" rtl="0">
              <a:lnSpc>
                <a:spcPct val="100000"/>
              </a:lnSpc>
              <a:spcBef>
                <a:spcPts val="0"/>
              </a:spcBef>
              <a:spcAft>
                <a:spcPts val="0"/>
              </a:spcAft>
              <a:buNone/>
            </a:pPr>
            <a:endParaRPr/>
          </a:p>
        </p:txBody>
      </p:sp>
      <p:sp>
        <p:nvSpPr>
          <p:cNvPr id="1114" name="Google Shape;1114;p110"/>
          <p:cNvSpPr txBox="1">
            <a:spLocks noGrp="1"/>
          </p:cNvSpPr>
          <p:nvPr>
            <p:ph type="ftr" idx="11"/>
          </p:nvPr>
        </p:nvSpPr>
        <p:spPr>
          <a:xfrm>
            <a:off x="850900" y="6356350"/>
            <a:ext cx="5029200" cy="3651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a:t>© 2019 University Corporation for Atmospheric Research. All Rights Reserved </a:t>
            </a:r>
            <a:endParaRPr/>
          </a:p>
        </p:txBody>
      </p:sp>
      <p:pic>
        <p:nvPicPr>
          <p:cNvPr id="1115" name="Google Shape;1115;p110"/>
          <p:cNvPicPr preferRelativeResize="0"/>
          <p:nvPr/>
        </p:nvPicPr>
        <p:blipFill>
          <a:blip r:embed="rId3">
            <a:alphaModFix/>
          </a:blip>
          <a:stretch>
            <a:fillRect/>
          </a:stretch>
        </p:blipFill>
        <p:spPr>
          <a:xfrm>
            <a:off x="838198" y="445925"/>
            <a:ext cx="1246725" cy="1244625"/>
          </a:xfrm>
          <a:prstGeom prst="rect">
            <a:avLst/>
          </a:prstGeom>
          <a:noFill/>
          <a:ln>
            <a:noFill/>
          </a:ln>
        </p:spPr>
      </p:pic>
      <p:pic>
        <p:nvPicPr>
          <p:cNvPr id="1116" name="Google Shape;1116;p110"/>
          <p:cNvPicPr preferRelativeResize="0"/>
          <p:nvPr/>
        </p:nvPicPr>
        <p:blipFill>
          <a:blip r:embed="rId4">
            <a:alphaModFix/>
          </a:blip>
          <a:stretch>
            <a:fillRect/>
          </a:stretch>
        </p:blipFill>
        <p:spPr>
          <a:xfrm rot="2">
            <a:off x="6319250" y="1372651"/>
            <a:ext cx="5302250" cy="3976672"/>
          </a:xfrm>
          <a:prstGeom prst="rect">
            <a:avLst/>
          </a:prstGeom>
          <a:noFill/>
          <a:ln>
            <a:noFill/>
          </a:ln>
          <a:effectLst>
            <a:outerShdw blurRad="57150" dist="19050" dir="5400000" algn="bl" rotWithShape="0">
              <a:srgbClr val="000000">
                <a:alpha val="50000"/>
              </a:srgbClr>
            </a:outerShdw>
          </a:effectLst>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120"/>
        <p:cNvGrpSpPr/>
        <p:nvPr/>
      </p:nvGrpSpPr>
      <p:grpSpPr>
        <a:xfrm>
          <a:off x="0" y="0"/>
          <a:ext cx="0" cy="0"/>
          <a:chOff x="0" y="0"/>
          <a:chExt cx="0" cy="0"/>
        </a:xfrm>
      </p:grpSpPr>
      <p:sp>
        <p:nvSpPr>
          <p:cNvPr id="1121" name="Google Shape;1121;p111"/>
          <p:cNvSpPr txBox="1">
            <a:spLocks noGrp="1"/>
          </p:cNvSpPr>
          <p:nvPr>
            <p:ph type="title"/>
          </p:nvPr>
        </p:nvSpPr>
        <p:spPr>
          <a:xfrm>
            <a:off x="2097625" y="364850"/>
            <a:ext cx="9256200" cy="13257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595857"/>
              </a:buClr>
              <a:buSzPts val="2800"/>
              <a:buFont typeface="Arial"/>
              <a:buNone/>
            </a:pPr>
            <a:r>
              <a:rPr lang="en-US" sz="3600">
                <a:latin typeface="Raleway"/>
                <a:ea typeface="Raleway"/>
                <a:cs typeface="Raleway"/>
                <a:sym typeface="Raleway"/>
              </a:rPr>
              <a:t>Watching the Sky</a:t>
            </a:r>
            <a:endParaRPr sz="3600"/>
          </a:p>
        </p:txBody>
      </p:sp>
      <p:sp>
        <p:nvSpPr>
          <p:cNvPr id="1122" name="Google Shape;1122;p111"/>
          <p:cNvSpPr txBox="1">
            <a:spLocks noGrp="1"/>
          </p:cNvSpPr>
          <p:nvPr>
            <p:ph type="body" idx="1"/>
          </p:nvPr>
        </p:nvSpPr>
        <p:spPr>
          <a:xfrm>
            <a:off x="640675" y="1847850"/>
            <a:ext cx="4971600" cy="43512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000000"/>
              </a:buClr>
              <a:buSzPts val="1100"/>
              <a:buFont typeface="Arial"/>
              <a:buNone/>
            </a:pPr>
            <a:endParaRPr/>
          </a:p>
          <a:p>
            <a:pPr marL="457200" lvl="0" indent="-342900" algn="l" rtl="0">
              <a:lnSpc>
                <a:spcPct val="100000"/>
              </a:lnSpc>
              <a:spcBef>
                <a:spcPts val="0"/>
              </a:spcBef>
              <a:spcAft>
                <a:spcPts val="0"/>
              </a:spcAft>
              <a:buSzPts val="1800"/>
              <a:buChar char="•"/>
            </a:pPr>
            <a:r>
              <a:rPr lang="en-US"/>
              <a:t>Students observe clouds outside</a:t>
            </a:r>
            <a:endParaRPr/>
          </a:p>
          <a:p>
            <a:pPr marL="457200" lvl="0" indent="0" algn="l" rtl="0">
              <a:lnSpc>
                <a:spcPct val="100000"/>
              </a:lnSpc>
              <a:spcBef>
                <a:spcPts val="0"/>
              </a:spcBef>
              <a:spcAft>
                <a:spcPts val="0"/>
              </a:spcAft>
              <a:buNone/>
            </a:pPr>
            <a:endParaRPr/>
          </a:p>
          <a:p>
            <a:pPr marL="914400" lvl="1" indent="-381000" algn="l" rtl="0">
              <a:lnSpc>
                <a:spcPct val="100000"/>
              </a:lnSpc>
              <a:spcBef>
                <a:spcPts val="0"/>
              </a:spcBef>
              <a:spcAft>
                <a:spcPts val="0"/>
              </a:spcAft>
              <a:buSzPts val="2400"/>
              <a:buChar char="•"/>
            </a:pPr>
            <a:r>
              <a:rPr lang="en-US"/>
              <a:t>An opportunity to use GLOBE protocols to </a:t>
            </a:r>
            <a:endParaRPr/>
          </a:p>
          <a:p>
            <a:pPr marL="914400" lvl="0" indent="0" algn="l" rtl="0">
              <a:lnSpc>
                <a:spcPct val="100000"/>
              </a:lnSpc>
              <a:spcBef>
                <a:spcPts val="0"/>
              </a:spcBef>
              <a:spcAft>
                <a:spcPts val="0"/>
              </a:spcAft>
              <a:buNone/>
            </a:pPr>
            <a:r>
              <a:rPr lang="en-US" sz="2400"/>
              <a:t>collect data as a citizen scientist</a:t>
            </a:r>
            <a:endParaRPr sz="2400"/>
          </a:p>
          <a:p>
            <a:pPr marL="457200" lvl="0" indent="0" algn="l" rtl="0">
              <a:lnSpc>
                <a:spcPct val="100000"/>
              </a:lnSpc>
              <a:spcBef>
                <a:spcPts val="0"/>
              </a:spcBef>
              <a:spcAft>
                <a:spcPts val="0"/>
              </a:spcAft>
              <a:buNone/>
            </a:pPr>
            <a:endParaRPr/>
          </a:p>
          <a:p>
            <a:pPr marL="0" lvl="0" indent="0" algn="l" rtl="0">
              <a:lnSpc>
                <a:spcPct val="100000"/>
              </a:lnSpc>
              <a:spcBef>
                <a:spcPts val="0"/>
              </a:spcBef>
              <a:spcAft>
                <a:spcPts val="0"/>
              </a:spcAft>
              <a:buNone/>
            </a:pPr>
            <a:endParaRPr/>
          </a:p>
          <a:p>
            <a:pPr marL="457200" lvl="0" indent="0" algn="l" rtl="0">
              <a:lnSpc>
                <a:spcPct val="100000"/>
              </a:lnSpc>
              <a:spcBef>
                <a:spcPts val="0"/>
              </a:spcBef>
              <a:spcAft>
                <a:spcPts val="0"/>
              </a:spcAft>
              <a:buNone/>
            </a:pPr>
            <a:endParaRPr/>
          </a:p>
        </p:txBody>
      </p:sp>
      <p:sp>
        <p:nvSpPr>
          <p:cNvPr id="1123" name="Google Shape;1123;p111"/>
          <p:cNvSpPr txBox="1">
            <a:spLocks noGrp="1"/>
          </p:cNvSpPr>
          <p:nvPr>
            <p:ph type="ftr" idx="11"/>
          </p:nvPr>
        </p:nvSpPr>
        <p:spPr>
          <a:xfrm>
            <a:off x="850900" y="6356350"/>
            <a:ext cx="5029200" cy="3651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a:t>© 2019 University Corporation for Atmospheric Research. All Rights Reserved </a:t>
            </a:r>
            <a:endParaRPr/>
          </a:p>
        </p:txBody>
      </p:sp>
      <p:pic>
        <p:nvPicPr>
          <p:cNvPr id="1124" name="Google Shape;1124;p111"/>
          <p:cNvPicPr preferRelativeResize="0"/>
          <p:nvPr/>
        </p:nvPicPr>
        <p:blipFill>
          <a:blip r:embed="rId3">
            <a:alphaModFix/>
          </a:blip>
          <a:stretch>
            <a:fillRect/>
          </a:stretch>
        </p:blipFill>
        <p:spPr>
          <a:xfrm>
            <a:off x="838198" y="445925"/>
            <a:ext cx="1246725" cy="1244625"/>
          </a:xfrm>
          <a:prstGeom prst="rect">
            <a:avLst/>
          </a:prstGeom>
          <a:noFill/>
          <a:ln>
            <a:noFill/>
          </a:ln>
        </p:spPr>
      </p:pic>
      <p:pic>
        <p:nvPicPr>
          <p:cNvPr id="1125" name="Google Shape;1125;p111"/>
          <p:cNvPicPr preferRelativeResize="0"/>
          <p:nvPr/>
        </p:nvPicPr>
        <p:blipFill rotWithShape="1">
          <a:blip r:embed="rId4">
            <a:alphaModFix/>
          </a:blip>
          <a:srcRect l="8941"/>
          <a:stretch/>
        </p:blipFill>
        <p:spPr>
          <a:xfrm>
            <a:off x="5727700" y="3240605"/>
            <a:ext cx="1879349" cy="2425046"/>
          </a:xfrm>
          <a:prstGeom prst="rect">
            <a:avLst/>
          </a:prstGeom>
          <a:noFill/>
          <a:ln>
            <a:noFill/>
          </a:ln>
          <a:effectLst>
            <a:outerShdw blurRad="57150" dist="19050" dir="5400000" algn="bl" rotWithShape="0">
              <a:srgbClr val="000000">
                <a:alpha val="50000"/>
              </a:srgbClr>
            </a:outerShdw>
          </a:effectLst>
        </p:spPr>
      </p:pic>
      <p:pic>
        <p:nvPicPr>
          <p:cNvPr id="1126" name="Google Shape;1126;p111"/>
          <p:cNvPicPr preferRelativeResize="0"/>
          <p:nvPr/>
        </p:nvPicPr>
        <p:blipFill rotWithShape="1">
          <a:blip r:embed="rId5">
            <a:alphaModFix/>
          </a:blip>
          <a:srcRect t="2190" r="4861" b="-2189"/>
          <a:stretch/>
        </p:blipFill>
        <p:spPr>
          <a:xfrm rot="-2">
            <a:off x="8095825" y="873326"/>
            <a:ext cx="3646249" cy="4900922"/>
          </a:xfrm>
          <a:prstGeom prst="rect">
            <a:avLst/>
          </a:prstGeom>
          <a:noFill/>
          <a:ln>
            <a:noFill/>
          </a:ln>
          <a:effectLst>
            <a:outerShdw blurRad="57150" dist="19050" dir="5400000" algn="bl" rotWithShape="0">
              <a:srgbClr val="000000">
                <a:alpha val="50000"/>
              </a:srgbClr>
            </a:outerShdw>
          </a:effectLst>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130"/>
        <p:cNvGrpSpPr/>
        <p:nvPr/>
      </p:nvGrpSpPr>
      <p:grpSpPr>
        <a:xfrm>
          <a:off x="0" y="0"/>
          <a:ext cx="0" cy="0"/>
          <a:chOff x="0" y="0"/>
          <a:chExt cx="0" cy="0"/>
        </a:xfrm>
      </p:grpSpPr>
      <p:sp>
        <p:nvSpPr>
          <p:cNvPr id="1131" name="Google Shape;1131;p112"/>
          <p:cNvSpPr txBox="1">
            <a:spLocks noGrp="1"/>
          </p:cNvSpPr>
          <p:nvPr>
            <p:ph type="title"/>
          </p:nvPr>
        </p:nvSpPr>
        <p:spPr>
          <a:xfrm>
            <a:off x="2069200" y="365125"/>
            <a:ext cx="9284700" cy="13257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595857"/>
              </a:buClr>
              <a:buSzPts val="2800"/>
              <a:buFont typeface="Arial"/>
              <a:buNone/>
            </a:pPr>
            <a:r>
              <a:rPr lang="en-US" sz="3600">
                <a:latin typeface="Raleway"/>
                <a:ea typeface="Raleway"/>
                <a:cs typeface="Raleway"/>
                <a:sym typeface="Raleway"/>
              </a:rPr>
              <a:t>How does temperature relate to cloud formation?</a:t>
            </a:r>
            <a:endParaRPr sz="3600"/>
          </a:p>
        </p:txBody>
      </p:sp>
      <p:sp>
        <p:nvSpPr>
          <p:cNvPr id="1132" name="Google Shape;1132;p112"/>
          <p:cNvSpPr txBox="1">
            <a:spLocks noGrp="1"/>
          </p:cNvSpPr>
          <p:nvPr>
            <p:ph type="body" idx="1"/>
          </p:nvPr>
        </p:nvSpPr>
        <p:spPr>
          <a:xfrm>
            <a:off x="838200" y="1847850"/>
            <a:ext cx="10515600" cy="4351200"/>
          </a:xfrm>
          <a:prstGeom prst="rect">
            <a:avLst/>
          </a:prstGeom>
          <a:noFill/>
          <a:ln>
            <a:noFill/>
          </a:ln>
        </p:spPr>
        <p:txBody>
          <a:bodyPr spcFirstLastPara="1" wrap="square" lIns="91425" tIns="45700" rIns="91425" bIns="45700" anchor="t" anchorCtr="0">
            <a:noAutofit/>
          </a:bodyPr>
          <a:lstStyle/>
          <a:p>
            <a:pPr marL="457200" lvl="0" indent="-342900" algn="l" rtl="0">
              <a:lnSpc>
                <a:spcPct val="90000"/>
              </a:lnSpc>
              <a:spcBef>
                <a:spcPts val="0"/>
              </a:spcBef>
              <a:spcAft>
                <a:spcPts val="0"/>
              </a:spcAft>
              <a:buSzPts val="1800"/>
              <a:buChar char="•"/>
            </a:pPr>
            <a:r>
              <a:rPr lang="en-US"/>
              <a:t>How does the Sun warm the atmosphere?</a:t>
            </a:r>
            <a:endParaRPr/>
          </a:p>
          <a:p>
            <a:pPr marL="457200" lvl="0" indent="0" algn="l" rtl="0">
              <a:lnSpc>
                <a:spcPct val="90000"/>
              </a:lnSpc>
              <a:spcBef>
                <a:spcPts val="0"/>
              </a:spcBef>
              <a:spcAft>
                <a:spcPts val="0"/>
              </a:spcAft>
              <a:buNone/>
            </a:pPr>
            <a:endParaRPr sz="2400" i="1">
              <a:solidFill>
                <a:srgbClr val="990000"/>
              </a:solidFill>
            </a:endParaRPr>
          </a:p>
          <a:p>
            <a:pPr marL="457200" lvl="0" indent="0" algn="l" rtl="0">
              <a:lnSpc>
                <a:spcPct val="90000"/>
              </a:lnSpc>
              <a:spcBef>
                <a:spcPts val="0"/>
              </a:spcBef>
              <a:spcAft>
                <a:spcPts val="0"/>
              </a:spcAft>
              <a:buNone/>
            </a:pPr>
            <a:endParaRPr sz="2400" i="1">
              <a:solidFill>
                <a:srgbClr val="990000"/>
              </a:solidFill>
            </a:endParaRPr>
          </a:p>
          <a:p>
            <a:pPr marL="457200" lvl="0" indent="-342900" algn="l" rtl="0">
              <a:lnSpc>
                <a:spcPct val="90000"/>
              </a:lnSpc>
              <a:spcBef>
                <a:spcPts val="0"/>
              </a:spcBef>
              <a:spcAft>
                <a:spcPts val="0"/>
              </a:spcAft>
              <a:buSzPts val="1800"/>
              <a:buChar char="•"/>
            </a:pPr>
            <a:r>
              <a:rPr lang="en-US"/>
              <a:t>How does surface temperature compare to air temperature?</a:t>
            </a:r>
            <a:endParaRPr/>
          </a:p>
          <a:p>
            <a:pPr marL="457200" lvl="0" indent="0" algn="l" rtl="0">
              <a:lnSpc>
                <a:spcPct val="90000"/>
              </a:lnSpc>
              <a:spcBef>
                <a:spcPts val="0"/>
              </a:spcBef>
              <a:spcAft>
                <a:spcPts val="0"/>
              </a:spcAft>
              <a:buNone/>
            </a:pPr>
            <a:endParaRPr sz="2400" i="1">
              <a:solidFill>
                <a:srgbClr val="980000"/>
              </a:solidFill>
            </a:endParaRPr>
          </a:p>
          <a:p>
            <a:pPr marL="0" lvl="0" indent="0" algn="l" rtl="0">
              <a:lnSpc>
                <a:spcPct val="90000"/>
              </a:lnSpc>
              <a:spcBef>
                <a:spcPts val="0"/>
              </a:spcBef>
              <a:spcAft>
                <a:spcPts val="0"/>
              </a:spcAft>
              <a:buNone/>
            </a:pPr>
            <a:endParaRPr sz="2400" i="1">
              <a:solidFill>
                <a:srgbClr val="980000"/>
              </a:solidFill>
            </a:endParaRPr>
          </a:p>
          <a:p>
            <a:pPr marL="457200" lvl="0" indent="-342900" algn="l" rtl="0">
              <a:lnSpc>
                <a:spcPct val="90000"/>
              </a:lnSpc>
              <a:spcBef>
                <a:spcPts val="0"/>
              </a:spcBef>
              <a:spcAft>
                <a:spcPts val="0"/>
              </a:spcAft>
              <a:buSzPts val="1800"/>
              <a:buChar char="•"/>
            </a:pPr>
            <a:r>
              <a:rPr lang="en-US"/>
              <a:t>How does temperature change as you increase in altitude?</a:t>
            </a:r>
            <a:endParaRPr/>
          </a:p>
          <a:p>
            <a:pPr marL="457200" lvl="0" indent="0" algn="l" rtl="0">
              <a:spcBef>
                <a:spcPts val="0"/>
              </a:spcBef>
              <a:spcAft>
                <a:spcPts val="0"/>
              </a:spcAft>
              <a:buClr>
                <a:srgbClr val="000000"/>
              </a:buClr>
              <a:buSzPts val="1100"/>
              <a:buFont typeface="Arial"/>
              <a:buNone/>
            </a:pPr>
            <a:endParaRPr/>
          </a:p>
        </p:txBody>
      </p:sp>
      <p:sp>
        <p:nvSpPr>
          <p:cNvPr id="1133" name="Google Shape;1133;p112"/>
          <p:cNvSpPr txBox="1">
            <a:spLocks noGrp="1"/>
          </p:cNvSpPr>
          <p:nvPr>
            <p:ph type="ftr" idx="11"/>
          </p:nvPr>
        </p:nvSpPr>
        <p:spPr>
          <a:xfrm>
            <a:off x="850900" y="6356350"/>
            <a:ext cx="5029200" cy="3651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a:t>© 2019 University Corporation for Atmospheric Research. All Rights Reserved </a:t>
            </a:r>
            <a:endParaRPr/>
          </a:p>
        </p:txBody>
      </p:sp>
      <p:pic>
        <p:nvPicPr>
          <p:cNvPr id="1134" name="Google Shape;1134;p112"/>
          <p:cNvPicPr preferRelativeResize="0"/>
          <p:nvPr/>
        </p:nvPicPr>
        <p:blipFill>
          <a:blip r:embed="rId3">
            <a:alphaModFix amt="75000"/>
          </a:blip>
          <a:stretch>
            <a:fillRect/>
          </a:stretch>
        </p:blipFill>
        <p:spPr>
          <a:xfrm>
            <a:off x="10193100" y="-1287525"/>
            <a:ext cx="3718101" cy="3718101"/>
          </a:xfrm>
          <a:prstGeom prst="rect">
            <a:avLst/>
          </a:prstGeom>
          <a:noFill/>
          <a:ln>
            <a:noFill/>
          </a:ln>
        </p:spPr>
      </p:pic>
      <p:pic>
        <p:nvPicPr>
          <p:cNvPr id="1135" name="Google Shape;1135;p112"/>
          <p:cNvPicPr preferRelativeResize="0"/>
          <p:nvPr/>
        </p:nvPicPr>
        <p:blipFill>
          <a:blip r:embed="rId4">
            <a:alphaModFix/>
          </a:blip>
          <a:stretch>
            <a:fillRect/>
          </a:stretch>
        </p:blipFill>
        <p:spPr>
          <a:xfrm>
            <a:off x="909063" y="454213"/>
            <a:ext cx="1160125" cy="1147515"/>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139"/>
        <p:cNvGrpSpPr/>
        <p:nvPr/>
      </p:nvGrpSpPr>
      <p:grpSpPr>
        <a:xfrm>
          <a:off x="0" y="0"/>
          <a:ext cx="0" cy="0"/>
          <a:chOff x="0" y="0"/>
          <a:chExt cx="0" cy="0"/>
        </a:xfrm>
      </p:grpSpPr>
      <p:sp>
        <p:nvSpPr>
          <p:cNvPr id="1140" name="Google Shape;1140;p113"/>
          <p:cNvSpPr txBox="1">
            <a:spLocks noGrp="1"/>
          </p:cNvSpPr>
          <p:nvPr>
            <p:ph type="title"/>
          </p:nvPr>
        </p:nvSpPr>
        <p:spPr>
          <a:xfrm>
            <a:off x="2069200" y="365125"/>
            <a:ext cx="9284700" cy="13257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595857"/>
              </a:buClr>
              <a:buSzPts val="2800"/>
              <a:buFont typeface="Arial"/>
              <a:buNone/>
            </a:pPr>
            <a:r>
              <a:rPr lang="en-US" sz="3600">
                <a:latin typeface="Raleway"/>
                <a:ea typeface="Raleway"/>
                <a:cs typeface="Raleway"/>
                <a:sym typeface="Raleway"/>
              </a:rPr>
              <a:t>How does temperature relate to storm formation?</a:t>
            </a:r>
            <a:endParaRPr sz="3600"/>
          </a:p>
        </p:txBody>
      </p:sp>
      <p:sp>
        <p:nvSpPr>
          <p:cNvPr id="1141" name="Google Shape;1141;p113"/>
          <p:cNvSpPr txBox="1">
            <a:spLocks noGrp="1"/>
          </p:cNvSpPr>
          <p:nvPr>
            <p:ph type="body" idx="1"/>
          </p:nvPr>
        </p:nvSpPr>
        <p:spPr>
          <a:xfrm>
            <a:off x="838200" y="1847850"/>
            <a:ext cx="10515600" cy="4351200"/>
          </a:xfrm>
          <a:prstGeom prst="rect">
            <a:avLst/>
          </a:prstGeom>
          <a:noFill/>
          <a:ln>
            <a:noFill/>
          </a:ln>
        </p:spPr>
        <p:txBody>
          <a:bodyPr spcFirstLastPara="1" wrap="square" lIns="91425" tIns="45700" rIns="91425" bIns="45700" anchor="t" anchorCtr="0">
            <a:noAutofit/>
          </a:bodyPr>
          <a:lstStyle/>
          <a:p>
            <a:pPr marL="457200" lvl="0" indent="-342900" algn="l" rtl="0">
              <a:lnSpc>
                <a:spcPct val="90000"/>
              </a:lnSpc>
              <a:spcBef>
                <a:spcPts val="0"/>
              </a:spcBef>
              <a:spcAft>
                <a:spcPts val="0"/>
              </a:spcAft>
              <a:buSzPts val="1800"/>
              <a:buChar char="•"/>
            </a:pPr>
            <a:r>
              <a:rPr lang="en-US"/>
              <a:t>How does the Sun warm the atmosphere?</a:t>
            </a:r>
            <a:endParaRPr/>
          </a:p>
          <a:p>
            <a:pPr marL="457200" lvl="0" indent="0" algn="l" rtl="0">
              <a:lnSpc>
                <a:spcPct val="90000"/>
              </a:lnSpc>
              <a:spcBef>
                <a:spcPts val="0"/>
              </a:spcBef>
              <a:spcAft>
                <a:spcPts val="0"/>
              </a:spcAft>
              <a:buNone/>
            </a:pPr>
            <a:r>
              <a:rPr lang="en-US" sz="2400" i="1">
                <a:solidFill>
                  <a:srgbClr val="990000"/>
                </a:solidFill>
              </a:rPr>
              <a:t>Air is not directly warmed by the Sun. The Earth’s surface absorbs energy from the Sun, which then conducts heat to the air at the surface.</a:t>
            </a:r>
            <a:endParaRPr sz="2400" i="1">
              <a:solidFill>
                <a:srgbClr val="990000"/>
              </a:solidFill>
            </a:endParaRPr>
          </a:p>
          <a:p>
            <a:pPr marL="457200" lvl="0" indent="0" algn="l" rtl="0">
              <a:lnSpc>
                <a:spcPct val="90000"/>
              </a:lnSpc>
              <a:spcBef>
                <a:spcPts val="0"/>
              </a:spcBef>
              <a:spcAft>
                <a:spcPts val="0"/>
              </a:spcAft>
              <a:buNone/>
            </a:pPr>
            <a:endParaRPr sz="2400" i="1">
              <a:solidFill>
                <a:srgbClr val="990000"/>
              </a:solidFill>
            </a:endParaRPr>
          </a:p>
          <a:p>
            <a:pPr marL="457200" lvl="0" indent="-342900" algn="l" rtl="0">
              <a:lnSpc>
                <a:spcPct val="90000"/>
              </a:lnSpc>
              <a:spcBef>
                <a:spcPts val="0"/>
              </a:spcBef>
              <a:spcAft>
                <a:spcPts val="0"/>
              </a:spcAft>
              <a:buSzPts val="1800"/>
              <a:buChar char="•"/>
            </a:pPr>
            <a:r>
              <a:rPr lang="en-US"/>
              <a:t>How does surface temperature compare to air temperature?</a:t>
            </a:r>
            <a:endParaRPr/>
          </a:p>
          <a:p>
            <a:pPr marL="457200" lvl="0" indent="0" algn="l" rtl="0">
              <a:lnSpc>
                <a:spcPct val="90000"/>
              </a:lnSpc>
              <a:spcBef>
                <a:spcPts val="0"/>
              </a:spcBef>
              <a:spcAft>
                <a:spcPts val="0"/>
              </a:spcAft>
              <a:buNone/>
            </a:pPr>
            <a:r>
              <a:rPr lang="en-US" sz="2400" i="1">
                <a:solidFill>
                  <a:srgbClr val="980000"/>
                </a:solidFill>
              </a:rPr>
              <a:t>Air temperature is cooler than surface temperature.</a:t>
            </a:r>
            <a:endParaRPr sz="2400" i="1">
              <a:solidFill>
                <a:srgbClr val="980000"/>
              </a:solidFill>
            </a:endParaRPr>
          </a:p>
          <a:p>
            <a:pPr marL="0" lvl="0" indent="0" algn="l" rtl="0">
              <a:lnSpc>
                <a:spcPct val="90000"/>
              </a:lnSpc>
              <a:spcBef>
                <a:spcPts val="0"/>
              </a:spcBef>
              <a:spcAft>
                <a:spcPts val="0"/>
              </a:spcAft>
              <a:buNone/>
            </a:pPr>
            <a:endParaRPr sz="2400" i="1">
              <a:solidFill>
                <a:srgbClr val="980000"/>
              </a:solidFill>
            </a:endParaRPr>
          </a:p>
          <a:p>
            <a:pPr marL="457200" lvl="0" indent="-342900" algn="l" rtl="0">
              <a:lnSpc>
                <a:spcPct val="90000"/>
              </a:lnSpc>
              <a:spcBef>
                <a:spcPts val="0"/>
              </a:spcBef>
              <a:spcAft>
                <a:spcPts val="0"/>
              </a:spcAft>
              <a:buSzPts val="1800"/>
              <a:buChar char="•"/>
            </a:pPr>
            <a:r>
              <a:rPr lang="en-US"/>
              <a:t>How does temperature change as you increase in altitude?</a:t>
            </a:r>
            <a:endParaRPr/>
          </a:p>
          <a:p>
            <a:pPr marL="457200" lvl="0" indent="0" algn="l" rtl="0">
              <a:spcBef>
                <a:spcPts val="0"/>
              </a:spcBef>
              <a:spcAft>
                <a:spcPts val="0"/>
              </a:spcAft>
              <a:buNone/>
            </a:pPr>
            <a:r>
              <a:rPr lang="en-US" sz="2400" i="1">
                <a:solidFill>
                  <a:srgbClr val="980000"/>
                </a:solidFill>
              </a:rPr>
              <a:t>Air temperature decreases as altitude increases.</a:t>
            </a:r>
            <a:endParaRPr/>
          </a:p>
        </p:txBody>
      </p:sp>
      <p:sp>
        <p:nvSpPr>
          <p:cNvPr id="1142" name="Google Shape;1142;p113"/>
          <p:cNvSpPr txBox="1">
            <a:spLocks noGrp="1"/>
          </p:cNvSpPr>
          <p:nvPr>
            <p:ph type="ftr" idx="11"/>
          </p:nvPr>
        </p:nvSpPr>
        <p:spPr>
          <a:xfrm>
            <a:off x="850900" y="6356350"/>
            <a:ext cx="5029200" cy="3651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a:t>© 2019 University Corporation for Atmospheric Research. All Rights Reserved </a:t>
            </a:r>
            <a:endParaRPr/>
          </a:p>
        </p:txBody>
      </p:sp>
      <p:pic>
        <p:nvPicPr>
          <p:cNvPr id="1143" name="Google Shape;1143;p113"/>
          <p:cNvPicPr preferRelativeResize="0"/>
          <p:nvPr/>
        </p:nvPicPr>
        <p:blipFill>
          <a:blip r:embed="rId3">
            <a:alphaModFix/>
          </a:blip>
          <a:stretch>
            <a:fillRect/>
          </a:stretch>
        </p:blipFill>
        <p:spPr>
          <a:xfrm>
            <a:off x="909063" y="454213"/>
            <a:ext cx="1160125" cy="1147515"/>
          </a:xfrm>
          <a:prstGeom prst="rect">
            <a:avLst/>
          </a:prstGeom>
          <a:noFill/>
          <a:ln>
            <a:noFill/>
          </a:ln>
        </p:spPr>
      </p:pic>
      <p:pic>
        <p:nvPicPr>
          <p:cNvPr id="1144" name="Google Shape;1144;p113"/>
          <p:cNvPicPr preferRelativeResize="0"/>
          <p:nvPr/>
        </p:nvPicPr>
        <p:blipFill>
          <a:blip r:embed="rId4">
            <a:alphaModFix amt="75000"/>
          </a:blip>
          <a:stretch>
            <a:fillRect/>
          </a:stretch>
        </p:blipFill>
        <p:spPr>
          <a:xfrm>
            <a:off x="10193100" y="-1256250"/>
            <a:ext cx="3718101" cy="3718101"/>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149"/>
        <p:cNvGrpSpPr/>
        <p:nvPr/>
      </p:nvGrpSpPr>
      <p:grpSpPr>
        <a:xfrm>
          <a:off x="0" y="0"/>
          <a:ext cx="0" cy="0"/>
          <a:chOff x="0" y="0"/>
          <a:chExt cx="0" cy="0"/>
        </a:xfrm>
      </p:grpSpPr>
      <p:sp>
        <p:nvSpPr>
          <p:cNvPr id="1150" name="Google Shape;1150;p114"/>
          <p:cNvSpPr txBox="1">
            <a:spLocks noGrp="1"/>
          </p:cNvSpPr>
          <p:nvPr>
            <p:ph type="title"/>
          </p:nvPr>
        </p:nvSpPr>
        <p:spPr>
          <a:xfrm>
            <a:off x="663389" y="192088"/>
            <a:ext cx="10690500" cy="848400"/>
          </a:xfrm>
          <a:prstGeom prst="rect">
            <a:avLst/>
          </a:prstGeom>
          <a:noFill/>
          <a:ln>
            <a:noFill/>
          </a:ln>
        </p:spPr>
        <p:txBody>
          <a:bodyPr spcFirstLastPara="1" wrap="square" lIns="121900" tIns="60925" rIns="121900" bIns="60925" anchor="ctr" anchorCtr="0">
            <a:noAutofit/>
          </a:bodyPr>
          <a:lstStyle/>
          <a:p>
            <a:pPr marL="0" lvl="0" indent="0" algn="l" rtl="0">
              <a:lnSpc>
                <a:spcPct val="90000"/>
              </a:lnSpc>
              <a:spcBef>
                <a:spcPts val="0"/>
              </a:spcBef>
              <a:spcAft>
                <a:spcPts val="0"/>
              </a:spcAft>
              <a:buNone/>
            </a:pPr>
            <a:r>
              <a:rPr lang="en-US"/>
              <a:t>Predict</a:t>
            </a:r>
            <a:endParaRPr/>
          </a:p>
        </p:txBody>
      </p:sp>
      <p:sp>
        <p:nvSpPr>
          <p:cNvPr id="1151" name="Google Shape;1151;p114"/>
          <p:cNvSpPr txBox="1">
            <a:spLocks noGrp="1"/>
          </p:cNvSpPr>
          <p:nvPr>
            <p:ph type="body" idx="1"/>
          </p:nvPr>
        </p:nvSpPr>
        <p:spPr>
          <a:xfrm>
            <a:off x="663389" y="1022227"/>
            <a:ext cx="6538800" cy="5579100"/>
          </a:xfrm>
          <a:prstGeom prst="rect">
            <a:avLst/>
          </a:prstGeom>
          <a:noFill/>
          <a:ln>
            <a:noFill/>
          </a:ln>
        </p:spPr>
        <p:txBody>
          <a:bodyPr spcFirstLastPara="1" wrap="square" lIns="121900" tIns="60925" rIns="121900" bIns="60925" anchor="t" anchorCtr="0">
            <a:noAutofit/>
          </a:bodyPr>
          <a:lstStyle/>
          <a:p>
            <a:pPr marL="0" lvl="0" indent="0" algn="l" rtl="0">
              <a:lnSpc>
                <a:spcPct val="90000"/>
              </a:lnSpc>
              <a:spcBef>
                <a:spcPts val="0"/>
              </a:spcBef>
              <a:spcAft>
                <a:spcPts val="0"/>
              </a:spcAft>
              <a:buClr>
                <a:srgbClr val="0070C0"/>
              </a:buClr>
              <a:buSzPts val="3200"/>
              <a:buNone/>
            </a:pPr>
            <a:r>
              <a:rPr lang="en-US" sz="3200">
                <a:solidFill>
                  <a:srgbClr val="0070C0"/>
                </a:solidFill>
                <a:latin typeface="Montserrat SemiBold"/>
                <a:ea typeface="Montserrat SemiBold"/>
                <a:cs typeface="Montserrat SemiBold"/>
                <a:sym typeface="Montserrat SemiBold"/>
              </a:rPr>
              <a:t>Step 1:</a:t>
            </a:r>
            <a:r>
              <a:rPr lang="en-US" sz="3200">
                <a:latin typeface="Montserrat SemiBold"/>
                <a:ea typeface="Montserrat SemiBold"/>
                <a:cs typeface="Montserrat SemiBold"/>
                <a:sym typeface="Montserrat SemiBold"/>
              </a:rPr>
              <a:t> </a:t>
            </a:r>
            <a:r>
              <a:rPr lang="en-US" sz="3200"/>
              <a:t>Use the temperature near the ground to predict the other temperatures.</a:t>
            </a:r>
            <a:endParaRPr/>
          </a:p>
          <a:p>
            <a:pPr marL="228600" lvl="0" indent="-50800" algn="l" rtl="0">
              <a:lnSpc>
                <a:spcPct val="90000"/>
              </a:lnSpc>
              <a:spcBef>
                <a:spcPts val="1000"/>
              </a:spcBef>
              <a:spcAft>
                <a:spcPts val="0"/>
              </a:spcAft>
              <a:buClr>
                <a:srgbClr val="595857"/>
              </a:buClr>
              <a:buSzPts val="2800"/>
              <a:buNone/>
            </a:pPr>
            <a:endParaRPr/>
          </a:p>
          <a:p>
            <a:pPr marL="228600" lvl="0" indent="-228600" algn="l" rtl="0">
              <a:lnSpc>
                <a:spcPct val="90000"/>
              </a:lnSpc>
              <a:spcBef>
                <a:spcPts val="1000"/>
              </a:spcBef>
              <a:spcAft>
                <a:spcPts val="0"/>
              </a:spcAft>
              <a:buClr>
                <a:srgbClr val="595857"/>
              </a:buClr>
              <a:buSzPts val="2800"/>
              <a:buChar char="•"/>
            </a:pPr>
            <a:r>
              <a:rPr lang="en-US"/>
              <a:t>How would temperature change as a weather balloon traveled from the ground to the clouds? </a:t>
            </a:r>
            <a:endParaRPr/>
          </a:p>
          <a:p>
            <a:pPr marL="0" lvl="0" indent="0" algn="l" rtl="0">
              <a:lnSpc>
                <a:spcPct val="90000"/>
              </a:lnSpc>
              <a:spcBef>
                <a:spcPts val="1000"/>
              </a:spcBef>
              <a:spcAft>
                <a:spcPts val="0"/>
              </a:spcAft>
              <a:buClr>
                <a:srgbClr val="595857"/>
              </a:buClr>
              <a:buSzPts val="2800"/>
              <a:buNone/>
            </a:pPr>
            <a:endParaRPr/>
          </a:p>
          <a:p>
            <a:pPr marL="228600" lvl="0" indent="-228600" algn="l" rtl="0">
              <a:lnSpc>
                <a:spcPct val="90000"/>
              </a:lnSpc>
              <a:spcBef>
                <a:spcPts val="1000"/>
              </a:spcBef>
              <a:spcAft>
                <a:spcPts val="0"/>
              </a:spcAft>
              <a:buClr>
                <a:srgbClr val="595857"/>
              </a:buClr>
              <a:buSzPts val="2800"/>
              <a:buChar char="•"/>
            </a:pPr>
            <a:r>
              <a:rPr lang="en-US"/>
              <a:t>Where would it be warmer or cooler?</a:t>
            </a:r>
            <a:endParaRPr/>
          </a:p>
          <a:p>
            <a:pPr marL="0" lvl="0" indent="0" algn="l" rtl="0">
              <a:lnSpc>
                <a:spcPct val="90000"/>
              </a:lnSpc>
              <a:spcBef>
                <a:spcPts val="1000"/>
              </a:spcBef>
              <a:spcAft>
                <a:spcPts val="0"/>
              </a:spcAft>
              <a:buClr>
                <a:srgbClr val="595857"/>
              </a:buClr>
              <a:buSzPts val="3200"/>
              <a:buNone/>
            </a:pPr>
            <a:endParaRPr sz="3200"/>
          </a:p>
          <a:p>
            <a:pPr marL="0" lvl="0" indent="0" algn="l" rtl="0">
              <a:lnSpc>
                <a:spcPct val="90000"/>
              </a:lnSpc>
              <a:spcBef>
                <a:spcPts val="1000"/>
              </a:spcBef>
              <a:spcAft>
                <a:spcPts val="0"/>
              </a:spcAft>
              <a:buClr>
                <a:srgbClr val="595857"/>
              </a:buClr>
              <a:buSzPts val="2800"/>
              <a:buNone/>
            </a:pPr>
            <a:endParaRPr/>
          </a:p>
          <a:p>
            <a:pPr marL="228600" lvl="0" indent="-50800" algn="l" rtl="0">
              <a:lnSpc>
                <a:spcPct val="90000"/>
              </a:lnSpc>
              <a:spcBef>
                <a:spcPts val="1000"/>
              </a:spcBef>
              <a:spcAft>
                <a:spcPts val="0"/>
              </a:spcAft>
              <a:buClr>
                <a:srgbClr val="595857"/>
              </a:buClr>
              <a:buSzPts val="2800"/>
              <a:buNone/>
            </a:pPr>
            <a:endParaRPr/>
          </a:p>
        </p:txBody>
      </p:sp>
      <p:grpSp>
        <p:nvGrpSpPr>
          <p:cNvPr id="1152" name="Google Shape;1152;p114"/>
          <p:cNvGrpSpPr/>
          <p:nvPr/>
        </p:nvGrpSpPr>
        <p:grpSpPr>
          <a:xfrm>
            <a:off x="7527986" y="192039"/>
            <a:ext cx="4292461" cy="5489506"/>
            <a:chOff x="5708280" y="1487699"/>
            <a:chExt cx="3219426" cy="4117233"/>
          </a:xfrm>
        </p:grpSpPr>
        <p:pic>
          <p:nvPicPr>
            <p:cNvPr id="1153" name="Google Shape;1153;p114"/>
            <p:cNvPicPr preferRelativeResize="0"/>
            <p:nvPr/>
          </p:nvPicPr>
          <p:blipFill rotWithShape="1">
            <a:blip r:embed="rId3">
              <a:alphaModFix/>
            </a:blip>
            <a:srcRect/>
            <a:stretch/>
          </p:blipFill>
          <p:spPr>
            <a:xfrm>
              <a:off x="5708280" y="1487699"/>
              <a:ext cx="3219426" cy="4117233"/>
            </a:xfrm>
            <a:prstGeom prst="rect">
              <a:avLst/>
            </a:prstGeom>
            <a:noFill/>
            <a:ln>
              <a:noFill/>
            </a:ln>
            <a:effectLst>
              <a:outerShdw blurRad="50800" dist="38100" dir="2700000" algn="tl" rotWithShape="0">
                <a:srgbClr val="000000">
                  <a:alpha val="40000"/>
                </a:srgbClr>
              </a:outerShdw>
            </a:effectLst>
          </p:spPr>
        </p:pic>
        <p:sp>
          <p:nvSpPr>
            <p:cNvPr id="1154" name="Google Shape;1154;p114"/>
            <p:cNvSpPr txBox="1"/>
            <p:nvPr/>
          </p:nvSpPr>
          <p:spPr>
            <a:xfrm>
              <a:off x="6800597" y="4695200"/>
              <a:ext cx="1094700" cy="481800"/>
            </a:xfrm>
            <a:prstGeom prst="rect">
              <a:avLst/>
            </a:prstGeom>
            <a:noFill/>
            <a:ln>
              <a:noFill/>
            </a:ln>
            <a:effectLst>
              <a:outerShdw blurRad="50800" dist="38100" dir="5400000" algn="t" rotWithShape="0">
                <a:srgbClr val="000000">
                  <a:alpha val="40000"/>
                </a:srgbClr>
              </a:outerShdw>
            </a:effectLst>
          </p:spPr>
          <p:txBody>
            <a:bodyPr spcFirstLastPara="1" wrap="square" lIns="121900" tIns="60925" rIns="121900" bIns="60925" anchor="t" anchorCtr="0">
              <a:noAutofit/>
            </a:bodyPr>
            <a:lstStyle/>
            <a:p>
              <a:pPr marL="0" marR="0" lvl="0" indent="0" algn="l" rtl="0">
                <a:spcBef>
                  <a:spcPts val="0"/>
                </a:spcBef>
                <a:spcAft>
                  <a:spcPts val="0"/>
                </a:spcAft>
                <a:buNone/>
              </a:pPr>
              <a:r>
                <a:rPr lang="en-US" sz="2700" u="sng">
                  <a:solidFill>
                    <a:srgbClr val="000000"/>
                  </a:solidFill>
                  <a:latin typeface="Calibri"/>
                  <a:ea typeface="Calibri"/>
                  <a:cs typeface="Calibri"/>
                  <a:sym typeface="Calibri"/>
                </a:rPr>
                <a:t>    21° C</a:t>
              </a:r>
              <a:endParaRPr sz="2700">
                <a:solidFill>
                  <a:srgbClr val="000000"/>
                </a:solidFill>
                <a:latin typeface="Calibri"/>
                <a:ea typeface="Calibri"/>
                <a:cs typeface="Calibri"/>
                <a:sym typeface="Calibri"/>
              </a:endParaRPr>
            </a:p>
          </p:txBody>
        </p:sp>
        <p:sp>
          <p:nvSpPr>
            <p:cNvPr id="1155" name="Google Shape;1155;p114"/>
            <p:cNvSpPr txBox="1"/>
            <p:nvPr/>
          </p:nvSpPr>
          <p:spPr>
            <a:xfrm>
              <a:off x="6770603" y="3867487"/>
              <a:ext cx="1094700" cy="481800"/>
            </a:xfrm>
            <a:prstGeom prst="rect">
              <a:avLst/>
            </a:prstGeom>
            <a:noFill/>
            <a:ln>
              <a:noFill/>
            </a:ln>
            <a:effectLst>
              <a:outerShdw blurRad="50800" dist="38100" dir="5400000" algn="t" rotWithShape="0">
                <a:srgbClr val="000000">
                  <a:alpha val="40000"/>
                </a:srgbClr>
              </a:outerShdw>
            </a:effectLst>
          </p:spPr>
          <p:txBody>
            <a:bodyPr spcFirstLastPara="1" wrap="square" lIns="121900" tIns="60925" rIns="121900" bIns="60925" anchor="t" anchorCtr="0">
              <a:noAutofit/>
            </a:bodyPr>
            <a:lstStyle/>
            <a:p>
              <a:pPr marL="0" marR="0" lvl="0" indent="0" algn="l" rtl="0">
                <a:spcBef>
                  <a:spcPts val="0"/>
                </a:spcBef>
                <a:spcAft>
                  <a:spcPts val="0"/>
                </a:spcAft>
                <a:buNone/>
              </a:pPr>
              <a:r>
                <a:rPr lang="en-US" sz="2700" u="sng">
                  <a:solidFill>
                    <a:srgbClr val="000000"/>
                  </a:solidFill>
                  <a:latin typeface="Calibri"/>
                  <a:ea typeface="Calibri"/>
                  <a:cs typeface="Calibri"/>
                  <a:sym typeface="Calibri"/>
                </a:rPr>
                <a:t>           °C</a:t>
              </a:r>
              <a:endParaRPr sz="2700">
                <a:solidFill>
                  <a:srgbClr val="000000"/>
                </a:solidFill>
                <a:latin typeface="Calibri"/>
                <a:ea typeface="Calibri"/>
                <a:cs typeface="Calibri"/>
                <a:sym typeface="Calibri"/>
              </a:endParaRPr>
            </a:p>
          </p:txBody>
        </p:sp>
        <p:sp>
          <p:nvSpPr>
            <p:cNvPr id="1156" name="Google Shape;1156;p114"/>
            <p:cNvSpPr txBox="1"/>
            <p:nvPr/>
          </p:nvSpPr>
          <p:spPr>
            <a:xfrm>
              <a:off x="6829171" y="3064583"/>
              <a:ext cx="1094700" cy="481800"/>
            </a:xfrm>
            <a:prstGeom prst="rect">
              <a:avLst/>
            </a:prstGeom>
            <a:noFill/>
            <a:ln>
              <a:noFill/>
            </a:ln>
            <a:effectLst>
              <a:outerShdw blurRad="50800" dist="38100" dir="5400000" algn="t" rotWithShape="0">
                <a:srgbClr val="000000">
                  <a:alpha val="40000"/>
                </a:srgbClr>
              </a:outerShdw>
            </a:effectLst>
          </p:spPr>
          <p:txBody>
            <a:bodyPr spcFirstLastPara="1" wrap="square" lIns="121900" tIns="60925" rIns="121900" bIns="60925" anchor="t" anchorCtr="0">
              <a:noAutofit/>
            </a:bodyPr>
            <a:lstStyle/>
            <a:p>
              <a:pPr marL="0" marR="0" lvl="0" indent="0" algn="l" rtl="0">
                <a:spcBef>
                  <a:spcPts val="0"/>
                </a:spcBef>
                <a:spcAft>
                  <a:spcPts val="0"/>
                </a:spcAft>
                <a:buNone/>
              </a:pPr>
              <a:r>
                <a:rPr lang="en-US" sz="2700" u="sng">
                  <a:solidFill>
                    <a:srgbClr val="000000"/>
                  </a:solidFill>
                  <a:latin typeface="Calibri"/>
                  <a:ea typeface="Calibri"/>
                  <a:cs typeface="Calibri"/>
                  <a:sym typeface="Calibri"/>
                </a:rPr>
                <a:t>           °C</a:t>
              </a:r>
              <a:endParaRPr sz="2700">
                <a:solidFill>
                  <a:srgbClr val="000000"/>
                </a:solidFill>
                <a:latin typeface="Calibri"/>
                <a:ea typeface="Calibri"/>
                <a:cs typeface="Calibri"/>
                <a:sym typeface="Calibri"/>
              </a:endParaRPr>
            </a:p>
          </p:txBody>
        </p:sp>
        <p:sp>
          <p:nvSpPr>
            <p:cNvPr id="1157" name="Google Shape;1157;p114"/>
            <p:cNvSpPr txBox="1"/>
            <p:nvPr/>
          </p:nvSpPr>
          <p:spPr>
            <a:xfrm>
              <a:off x="6829171" y="2123890"/>
              <a:ext cx="1094700" cy="481800"/>
            </a:xfrm>
            <a:prstGeom prst="rect">
              <a:avLst/>
            </a:prstGeom>
            <a:noFill/>
            <a:ln>
              <a:noFill/>
            </a:ln>
            <a:effectLst>
              <a:outerShdw blurRad="50800" dist="38100" dir="5400000" algn="t" rotWithShape="0">
                <a:srgbClr val="000000">
                  <a:alpha val="40000"/>
                </a:srgbClr>
              </a:outerShdw>
            </a:effectLst>
          </p:spPr>
          <p:txBody>
            <a:bodyPr spcFirstLastPara="1" wrap="square" lIns="121900" tIns="60925" rIns="121900" bIns="60925" anchor="t" anchorCtr="0">
              <a:noAutofit/>
            </a:bodyPr>
            <a:lstStyle/>
            <a:p>
              <a:pPr marL="0" marR="0" lvl="0" indent="0" algn="l" rtl="0">
                <a:spcBef>
                  <a:spcPts val="0"/>
                </a:spcBef>
                <a:spcAft>
                  <a:spcPts val="0"/>
                </a:spcAft>
                <a:buNone/>
              </a:pPr>
              <a:r>
                <a:rPr lang="en-US" sz="2700" u="sng">
                  <a:solidFill>
                    <a:srgbClr val="000000"/>
                  </a:solidFill>
                  <a:latin typeface="Calibri"/>
                  <a:ea typeface="Calibri"/>
                  <a:cs typeface="Calibri"/>
                  <a:sym typeface="Calibri"/>
                </a:rPr>
                <a:t>           °C</a:t>
              </a:r>
              <a:endParaRPr sz="2700">
                <a:solidFill>
                  <a:srgbClr val="000000"/>
                </a:solidFill>
                <a:latin typeface="Calibri"/>
                <a:ea typeface="Calibri"/>
                <a:cs typeface="Calibri"/>
                <a:sym typeface="Calibri"/>
              </a:endParaRPr>
            </a:p>
          </p:txBody>
        </p:sp>
      </p:grpSp>
      <p:sp>
        <p:nvSpPr>
          <p:cNvPr id="1158" name="Google Shape;1158;p114"/>
          <p:cNvSpPr txBox="1">
            <a:spLocks noGrp="1"/>
          </p:cNvSpPr>
          <p:nvPr>
            <p:ph type="ftr" idx="11"/>
          </p:nvPr>
        </p:nvSpPr>
        <p:spPr>
          <a:xfrm>
            <a:off x="850900" y="6356352"/>
            <a:ext cx="5156100" cy="365100"/>
          </a:xfrm>
          <a:prstGeom prst="rect">
            <a:avLst/>
          </a:prstGeom>
          <a:noFill/>
          <a:ln>
            <a:noFill/>
          </a:ln>
        </p:spPr>
        <p:txBody>
          <a:bodyPr spcFirstLastPara="1" wrap="square" lIns="121900" tIns="60925" rIns="121900" bIns="60925" anchor="ctr" anchorCtr="0">
            <a:noAutofit/>
          </a:bodyPr>
          <a:lstStyle/>
          <a:p>
            <a:pPr marL="0" lvl="0" indent="0" algn="l" rtl="0">
              <a:spcBef>
                <a:spcPts val="0"/>
              </a:spcBef>
              <a:spcAft>
                <a:spcPts val="0"/>
              </a:spcAft>
              <a:buNone/>
            </a:pPr>
            <a:r>
              <a:rPr lang="en-US"/>
              <a:t>© 2019 University Corporation for Atmospheric Research. All Rights Reserved </a:t>
            </a:r>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163"/>
        <p:cNvGrpSpPr/>
        <p:nvPr/>
      </p:nvGrpSpPr>
      <p:grpSpPr>
        <a:xfrm>
          <a:off x="0" y="0"/>
          <a:ext cx="0" cy="0"/>
          <a:chOff x="0" y="0"/>
          <a:chExt cx="0" cy="0"/>
        </a:xfrm>
      </p:grpSpPr>
      <p:sp>
        <p:nvSpPr>
          <p:cNvPr id="1164" name="Google Shape;1164;p115"/>
          <p:cNvSpPr txBox="1">
            <a:spLocks noGrp="1"/>
          </p:cNvSpPr>
          <p:nvPr>
            <p:ph type="title"/>
          </p:nvPr>
        </p:nvSpPr>
        <p:spPr>
          <a:xfrm>
            <a:off x="838200" y="365126"/>
            <a:ext cx="10515600" cy="912600"/>
          </a:xfrm>
          <a:prstGeom prst="rect">
            <a:avLst/>
          </a:prstGeom>
        </p:spPr>
        <p:txBody>
          <a:bodyPr spcFirstLastPara="1" wrap="square" lIns="121900" tIns="60925" rIns="121900" bIns="60925" anchor="ctr" anchorCtr="0">
            <a:noAutofit/>
          </a:bodyPr>
          <a:lstStyle/>
          <a:p>
            <a:pPr marL="0" lvl="0" indent="0" algn="l" rtl="0">
              <a:spcBef>
                <a:spcPts val="0"/>
              </a:spcBef>
              <a:spcAft>
                <a:spcPts val="0"/>
              </a:spcAft>
              <a:buNone/>
            </a:pPr>
            <a:r>
              <a:rPr lang="en-US"/>
              <a:t>Virtual Weather Balloon Simulation</a:t>
            </a:r>
            <a:endParaRPr/>
          </a:p>
        </p:txBody>
      </p:sp>
      <p:pic>
        <p:nvPicPr>
          <p:cNvPr id="1165" name="Google Shape;1165;p115"/>
          <p:cNvPicPr preferRelativeResize="0"/>
          <p:nvPr/>
        </p:nvPicPr>
        <p:blipFill>
          <a:blip r:embed="rId3">
            <a:alphaModFix/>
          </a:blip>
          <a:stretch>
            <a:fillRect/>
          </a:stretch>
        </p:blipFill>
        <p:spPr>
          <a:xfrm>
            <a:off x="2271700" y="1351175"/>
            <a:ext cx="7648599" cy="5087749"/>
          </a:xfrm>
          <a:prstGeom prst="rect">
            <a:avLst/>
          </a:prstGeom>
          <a:noFill/>
          <a:ln>
            <a:noFill/>
          </a:ln>
        </p:spPr>
      </p:pic>
      <p:sp>
        <p:nvSpPr>
          <p:cNvPr id="1166" name="Google Shape;1166;p115"/>
          <p:cNvSpPr txBox="1"/>
          <p:nvPr/>
        </p:nvSpPr>
        <p:spPr>
          <a:xfrm>
            <a:off x="3704550" y="6438925"/>
            <a:ext cx="4782900" cy="365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800" u="sng" dirty="0">
                <a:solidFill>
                  <a:schemeClr val="hlink"/>
                </a:solidFill>
                <a:hlinkClick r:id="rId4"/>
              </a:rPr>
              <a:t>https://scied.ucar.edu/virtual-ballooning</a:t>
            </a:r>
            <a:endParaRPr sz="1800" dirty="0"/>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171"/>
        <p:cNvGrpSpPr/>
        <p:nvPr/>
      </p:nvGrpSpPr>
      <p:grpSpPr>
        <a:xfrm>
          <a:off x="0" y="0"/>
          <a:ext cx="0" cy="0"/>
          <a:chOff x="0" y="0"/>
          <a:chExt cx="0" cy="0"/>
        </a:xfrm>
      </p:grpSpPr>
      <p:sp>
        <p:nvSpPr>
          <p:cNvPr id="1172" name="Google Shape;1172;p116"/>
          <p:cNvSpPr txBox="1">
            <a:spLocks noGrp="1"/>
          </p:cNvSpPr>
          <p:nvPr>
            <p:ph type="title"/>
          </p:nvPr>
        </p:nvSpPr>
        <p:spPr>
          <a:xfrm>
            <a:off x="850900" y="123752"/>
            <a:ext cx="10690500" cy="1216500"/>
          </a:xfrm>
          <a:prstGeom prst="rect">
            <a:avLst/>
          </a:prstGeom>
          <a:noFill/>
          <a:ln>
            <a:noFill/>
          </a:ln>
        </p:spPr>
        <p:txBody>
          <a:bodyPr spcFirstLastPara="1" wrap="square" lIns="121900" tIns="60925" rIns="121900" bIns="60925" anchor="ctr" anchorCtr="0">
            <a:noAutofit/>
          </a:bodyPr>
          <a:lstStyle/>
          <a:p>
            <a:pPr marL="0" lvl="0" indent="0" algn="l" rtl="0">
              <a:lnSpc>
                <a:spcPct val="90000"/>
              </a:lnSpc>
              <a:spcBef>
                <a:spcPts val="0"/>
              </a:spcBef>
              <a:spcAft>
                <a:spcPts val="0"/>
              </a:spcAft>
              <a:buNone/>
            </a:pPr>
            <a:r>
              <a:rPr lang="en-US" sz="3900"/>
              <a:t>Investigation: Westview Middle School Data</a:t>
            </a:r>
            <a:endParaRPr/>
          </a:p>
        </p:txBody>
      </p:sp>
      <p:sp>
        <p:nvSpPr>
          <p:cNvPr id="1173" name="Google Shape;1173;p116"/>
          <p:cNvSpPr txBox="1">
            <a:spLocks noGrp="1"/>
          </p:cNvSpPr>
          <p:nvPr>
            <p:ph type="ftr" idx="11"/>
          </p:nvPr>
        </p:nvSpPr>
        <p:spPr>
          <a:xfrm>
            <a:off x="850900" y="6356352"/>
            <a:ext cx="5156100" cy="365100"/>
          </a:xfrm>
          <a:prstGeom prst="rect">
            <a:avLst/>
          </a:prstGeom>
          <a:noFill/>
          <a:ln>
            <a:noFill/>
          </a:ln>
        </p:spPr>
        <p:txBody>
          <a:bodyPr spcFirstLastPara="1" wrap="square" lIns="121900" tIns="60925" rIns="121900" bIns="60925" anchor="ctr" anchorCtr="0">
            <a:noAutofit/>
          </a:bodyPr>
          <a:lstStyle/>
          <a:p>
            <a:pPr marL="0" lvl="0" indent="0" algn="l" rtl="0">
              <a:spcBef>
                <a:spcPts val="0"/>
              </a:spcBef>
              <a:spcAft>
                <a:spcPts val="0"/>
              </a:spcAft>
              <a:buNone/>
            </a:pPr>
            <a:r>
              <a:rPr lang="en-US"/>
              <a:t>© 2019 University Corporation for Atmospheric Research. All Rights Reserved </a:t>
            </a:r>
            <a:endParaRPr/>
          </a:p>
        </p:txBody>
      </p:sp>
      <p:pic>
        <p:nvPicPr>
          <p:cNvPr id="1174" name="Google Shape;1174;p116"/>
          <p:cNvPicPr preferRelativeResize="0"/>
          <p:nvPr/>
        </p:nvPicPr>
        <p:blipFill rotWithShape="1">
          <a:blip r:embed="rId3">
            <a:alphaModFix/>
          </a:blip>
          <a:srcRect/>
          <a:stretch/>
        </p:blipFill>
        <p:spPr>
          <a:xfrm>
            <a:off x="2330889" y="1137948"/>
            <a:ext cx="7606739" cy="4972169"/>
          </a:xfrm>
          <a:prstGeom prst="rect">
            <a:avLst/>
          </a:prstGeom>
          <a:noFill/>
          <a:ln>
            <a:noFill/>
          </a:ln>
          <a:effectLst>
            <a:outerShdw blurRad="50800" dist="38100" dir="5400000" algn="t" rotWithShape="0">
              <a:srgbClr val="000000">
                <a:alpha val="40000"/>
              </a:srgbClr>
            </a:outerShdw>
          </a:effec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644"/>
        <p:cNvGrpSpPr/>
        <p:nvPr/>
      </p:nvGrpSpPr>
      <p:grpSpPr>
        <a:xfrm>
          <a:off x="0" y="0"/>
          <a:ext cx="0" cy="0"/>
          <a:chOff x="0" y="0"/>
          <a:chExt cx="0" cy="0"/>
        </a:xfrm>
      </p:grpSpPr>
      <p:sp>
        <p:nvSpPr>
          <p:cNvPr id="645" name="Google Shape;645;p81"/>
          <p:cNvSpPr txBox="1">
            <a:spLocks noGrp="1"/>
          </p:cNvSpPr>
          <p:nvPr>
            <p:ph type="body" idx="1"/>
          </p:nvPr>
        </p:nvSpPr>
        <p:spPr>
          <a:xfrm>
            <a:off x="838200" y="1501600"/>
            <a:ext cx="10515600" cy="4675200"/>
          </a:xfrm>
          <a:prstGeom prst="rect">
            <a:avLst/>
          </a:prstGeom>
        </p:spPr>
        <p:txBody>
          <a:bodyPr spcFirstLastPara="1" wrap="square" lIns="91425" tIns="45700" rIns="91425" bIns="45700" anchor="t" anchorCtr="0">
            <a:noAutofit/>
          </a:bodyPr>
          <a:lstStyle/>
          <a:p>
            <a:pPr marL="0" lvl="0" indent="0" algn="l" rtl="0">
              <a:spcBef>
                <a:spcPts val="1100"/>
              </a:spcBef>
              <a:spcAft>
                <a:spcPts val="0"/>
              </a:spcAft>
              <a:buNone/>
            </a:pPr>
            <a:r>
              <a:rPr lang="en-US"/>
              <a:t>Use text messaging or web responses like a clicker to gather real-time student responses: </a:t>
            </a:r>
            <a:r>
              <a:rPr lang="en-US" sz="2400" u="sng">
                <a:solidFill>
                  <a:schemeClr val="hlink"/>
                </a:solidFill>
                <a:hlinkClick r:id="rId3"/>
              </a:rPr>
              <a:t>www.polleverywhere.com</a:t>
            </a:r>
            <a:endParaRPr sz="2400"/>
          </a:p>
          <a:p>
            <a:pPr marL="0" lvl="0" indent="0" algn="l" rtl="0">
              <a:spcBef>
                <a:spcPts val="1100"/>
              </a:spcBef>
              <a:spcAft>
                <a:spcPts val="0"/>
              </a:spcAft>
              <a:buNone/>
            </a:pPr>
            <a:endParaRPr/>
          </a:p>
          <a:p>
            <a:pPr marL="0" lvl="0" indent="0" algn="l" rtl="0">
              <a:spcBef>
                <a:spcPts val="1100"/>
              </a:spcBef>
              <a:spcAft>
                <a:spcPts val="0"/>
              </a:spcAft>
              <a:buNone/>
            </a:pPr>
            <a:r>
              <a:rPr lang="en-US"/>
              <a:t>From your laptop: </a:t>
            </a:r>
            <a:endParaRPr/>
          </a:p>
          <a:p>
            <a:pPr marL="914400" lvl="1" indent="-349250" algn="l" rtl="0">
              <a:spcBef>
                <a:spcPts val="500"/>
              </a:spcBef>
              <a:spcAft>
                <a:spcPts val="0"/>
              </a:spcAft>
              <a:buSzPts val="1900"/>
              <a:buChar char="•"/>
            </a:pPr>
            <a:r>
              <a:rPr lang="en-US"/>
              <a:t>Navigate to: </a:t>
            </a:r>
            <a:r>
              <a:rPr lang="en-US">
                <a:solidFill>
                  <a:srgbClr val="0070C0"/>
                </a:solidFill>
                <a:highlight>
                  <a:srgbClr val="E9EFF4"/>
                </a:highlight>
                <a:uFill>
                  <a:noFill/>
                </a:uFill>
                <a:latin typeface="Arial"/>
                <a:ea typeface="Arial"/>
                <a:cs typeface="Arial"/>
                <a:sym typeface="Arial"/>
                <a:hlinkClick r:id="rId4"/>
              </a:rPr>
              <a:t>PollEv.com/melissarumme026</a:t>
            </a:r>
            <a:endParaRPr>
              <a:solidFill>
                <a:srgbClr val="666666"/>
              </a:solidFill>
            </a:endParaRPr>
          </a:p>
          <a:p>
            <a:pPr marL="914400" lvl="1" indent="-349250" algn="l" rtl="0">
              <a:spcBef>
                <a:spcPts val="0"/>
              </a:spcBef>
              <a:spcAft>
                <a:spcPts val="0"/>
              </a:spcAft>
              <a:buClr>
                <a:srgbClr val="434343"/>
              </a:buClr>
              <a:buSzPts val="1900"/>
              <a:buChar char="•"/>
            </a:pPr>
            <a:r>
              <a:rPr lang="en-US">
                <a:solidFill>
                  <a:srgbClr val="434343"/>
                </a:solidFill>
              </a:rPr>
              <a:t>Enter your screen name</a:t>
            </a:r>
            <a:endParaRPr>
              <a:solidFill>
                <a:srgbClr val="434343"/>
              </a:solidFill>
            </a:endParaRPr>
          </a:p>
          <a:p>
            <a:pPr marL="0" lvl="0" indent="0" algn="l" rtl="0">
              <a:spcBef>
                <a:spcPts val="1100"/>
              </a:spcBef>
              <a:spcAft>
                <a:spcPts val="0"/>
              </a:spcAft>
              <a:buNone/>
            </a:pPr>
            <a:endParaRPr>
              <a:solidFill>
                <a:srgbClr val="434343"/>
              </a:solidFill>
            </a:endParaRPr>
          </a:p>
          <a:p>
            <a:pPr marL="0" lvl="0" indent="0" algn="l" rtl="0">
              <a:spcBef>
                <a:spcPts val="1100"/>
              </a:spcBef>
              <a:spcAft>
                <a:spcPts val="0"/>
              </a:spcAft>
              <a:buNone/>
            </a:pPr>
            <a:r>
              <a:rPr lang="en-US">
                <a:solidFill>
                  <a:srgbClr val="434343"/>
                </a:solidFill>
              </a:rPr>
              <a:t>From your mobile device: </a:t>
            </a:r>
            <a:endParaRPr>
              <a:solidFill>
                <a:srgbClr val="434343"/>
              </a:solidFill>
            </a:endParaRPr>
          </a:p>
          <a:p>
            <a:pPr marL="914400" lvl="0" indent="-381000" algn="l" rtl="0">
              <a:spcBef>
                <a:spcPts val="1100"/>
              </a:spcBef>
              <a:spcAft>
                <a:spcPts val="0"/>
              </a:spcAft>
              <a:buClr>
                <a:srgbClr val="434343"/>
              </a:buClr>
              <a:buSzPts val="2400"/>
              <a:buChar char="•"/>
            </a:pPr>
            <a:r>
              <a:rPr lang="en-US" sz="2400">
                <a:solidFill>
                  <a:srgbClr val="434343"/>
                </a:solidFill>
              </a:rPr>
              <a:t>Compose a new text message to the number </a:t>
            </a:r>
            <a:r>
              <a:rPr lang="en-US" sz="2400">
                <a:solidFill>
                  <a:srgbClr val="1679CA"/>
                </a:solidFill>
              </a:rPr>
              <a:t>22333</a:t>
            </a:r>
            <a:endParaRPr sz="2400">
              <a:solidFill>
                <a:srgbClr val="1679CA"/>
              </a:solidFill>
            </a:endParaRPr>
          </a:p>
          <a:p>
            <a:pPr marL="914400" lvl="0" indent="-381000" algn="l" rtl="0">
              <a:spcBef>
                <a:spcPts val="0"/>
              </a:spcBef>
              <a:spcAft>
                <a:spcPts val="0"/>
              </a:spcAft>
              <a:buClr>
                <a:srgbClr val="434343"/>
              </a:buClr>
              <a:buSzPts val="2400"/>
              <a:buChar char="•"/>
            </a:pPr>
            <a:r>
              <a:rPr lang="en-US" sz="2400">
                <a:solidFill>
                  <a:srgbClr val="434343"/>
                </a:solidFill>
              </a:rPr>
              <a:t>To join the session send the message </a:t>
            </a:r>
            <a:r>
              <a:rPr lang="en-US" sz="2400">
                <a:solidFill>
                  <a:srgbClr val="1679CA"/>
                </a:solidFill>
              </a:rPr>
              <a:t>MELISSARUMME026</a:t>
            </a:r>
            <a:endParaRPr sz="2400">
              <a:solidFill>
                <a:srgbClr val="1679CA"/>
              </a:solidFill>
            </a:endParaRPr>
          </a:p>
        </p:txBody>
      </p:sp>
      <p:pic>
        <p:nvPicPr>
          <p:cNvPr id="646" name="Google Shape;646;p81"/>
          <p:cNvPicPr preferRelativeResize="0"/>
          <p:nvPr/>
        </p:nvPicPr>
        <p:blipFill>
          <a:blip r:embed="rId5">
            <a:alphaModFix/>
          </a:blip>
          <a:stretch>
            <a:fillRect/>
          </a:stretch>
        </p:blipFill>
        <p:spPr>
          <a:xfrm>
            <a:off x="1407538" y="231400"/>
            <a:ext cx="8201025" cy="1352550"/>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178"/>
        <p:cNvGrpSpPr/>
        <p:nvPr/>
      </p:nvGrpSpPr>
      <p:grpSpPr>
        <a:xfrm>
          <a:off x="0" y="0"/>
          <a:ext cx="0" cy="0"/>
          <a:chOff x="0" y="0"/>
          <a:chExt cx="0" cy="0"/>
        </a:xfrm>
      </p:grpSpPr>
      <p:sp>
        <p:nvSpPr>
          <p:cNvPr id="1179" name="Google Shape;1179;p117"/>
          <p:cNvSpPr txBox="1">
            <a:spLocks noGrp="1"/>
          </p:cNvSpPr>
          <p:nvPr>
            <p:ph type="title"/>
          </p:nvPr>
        </p:nvSpPr>
        <p:spPr>
          <a:xfrm>
            <a:off x="463175" y="291675"/>
            <a:ext cx="10890600" cy="994500"/>
          </a:xfrm>
          <a:prstGeom prst="rect">
            <a:avLst/>
          </a:prstGeom>
          <a:noFill/>
          <a:ln>
            <a:noFill/>
          </a:ln>
        </p:spPr>
        <p:txBody>
          <a:bodyPr spcFirstLastPara="1" wrap="square" lIns="91425" tIns="45700" rIns="91425" bIns="45700" anchor="ctr" anchorCtr="0">
            <a:noAutofit/>
          </a:bodyPr>
          <a:lstStyle/>
          <a:p>
            <a:pPr marL="0" lvl="0" indent="0" algn="l" rtl="0">
              <a:spcBef>
                <a:spcPts val="800"/>
              </a:spcBef>
              <a:spcAft>
                <a:spcPts val="0"/>
              </a:spcAft>
              <a:buClr>
                <a:schemeClr val="dk1"/>
              </a:buClr>
              <a:buSzPts val="1100"/>
              <a:buFont typeface="Arial"/>
              <a:buNone/>
            </a:pPr>
            <a:r>
              <a:rPr lang="en-US" sz="3600"/>
              <a:t>Lunch Break- be back at 1:00pm</a:t>
            </a:r>
            <a:endParaRPr sz="3600"/>
          </a:p>
        </p:txBody>
      </p:sp>
      <p:sp>
        <p:nvSpPr>
          <p:cNvPr id="1180" name="Google Shape;1180;p117"/>
          <p:cNvSpPr txBox="1">
            <a:spLocks noGrp="1"/>
          </p:cNvSpPr>
          <p:nvPr>
            <p:ph type="body" idx="1"/>
          </p:nvPr>
        </p:nvSpPr>
        <p:spPr>
          <a:xfrm>
            <a:off x="850900" y="1833925"/>
            <a:ext cx="10565700" cy="4026900"/>
          </a:xfrm>
          <a:prstGeom prst="rect">
            <a:avLst/>
          </a:prstGeom>
          <a:noFill/>
          <a:ln>
            <a:noFill/>
          </a:ln>
        </p:spPr>
        <p:txBody>
          <a:bodyPr spcFirstLastPara="1" wrap="square" lIns="91425" tIns="45700" rIns="91425" bIns="45700" anchor="t" anchorCtr="0">
            <a:noAutofit/>
          </a:bodyPr>
          <a:lstStyle/>
          <a:p>
            <a:pPr marL="0" lvl="0" indent="0" algn="l" rtl="0">
              <a:spcBef>
                <a:spcPts val="800"/>
              </a:spcBef>
              <a:spcAft>
                <a:spcPts val="0"/>
              </a:spcAft>
              <a:buNone/>
            </a:pPr>
            <a:endParaRPr sz="2400"/>
          </a:p>
          <a:p>
            <a:pPr marL="0" lvl="0" indent="0" algn="l" rtl="0">
              <a:spcBef>
                <a:spcPts val="800"/>
              </a:spcBef>
              <a:spcAft>
                <a:spcPts val="0"/>
              </a:spcAft>
              <a:buNone/>
            </a:pPr>
            <a:endParaRPr sz="2400"/>
          </a:p>
          <a:p>
            <a:pPr marL="0" lvl="0" indent="0" algn="l" rtl="0">
              <a:spcBef>
                <a:spcPts val="800"/>
              </a:spcBef>
              <a:spcAft>
                <a:spcPts val="0"/>
              </a:spcAft>
              <a:buNone/>
            </a:pPr>
            <a:endParaRPr sz="2400"/>
          </a:p>
          <a:p>
            <a:pPr marL="0" lvl="0" indent="0" algn="l" rtl="0">
              <a:spcBef>
                <a:spcPts val="800"/>
              </a:spcBef>
              <a:spcAft>
                <a:spcPts val="0"/>
              </a:spcAft>
              <a:buNone/>
            </a:pPr>
            <a:endParaRPr sz="2400"/>
          </a:p>
          <a:p>
            <a:pPr marL="0" lvl="0" indent="0" algn="l" rtl="0">
              <a:lnSpc>
                <a:spcPct val="100000"/>
              </a:lnSpc>
              <a:spcBef>
                <a:spcPts val="0"/>
              </a:spcBef>
              <a:spcAft>
                <a:spcPts val="0"/>
              </a:spcAft>
              <a:buNone/>
            </a:pPr>
            <a:r>
              <a:rPr lang="en-US" sz="2400"/>
              <a:t>     </a:t>
            </a:r>
            <a:endParaRPr sz="2400"/>
          </a:p>
          <a:p>
            <a:pPr marL="0" lvl="0" indent="0" algn="l" rtl="0">
              <a:spcBef>
                <a:spcPts val="800"/>
              </a:spcBef>
              <a:spcAft>
                <a:spcPts val="0"/>
              </a:spcAft>
              <a:buNone/>
            </a:pPr>
            <a:endParaRPr sz="2400"/>
          </a:p>
        </p:txBody>
      </p:sp>
      <p:sp>
        <p:nvSpPr>
          <p:cNvPr id="1181" name="Google Shape;1181;p117"/>
          <p:cNvSpPr txBox="1">
            <a:spLocks noGrp="1"/>
          </p:cNvSpPr>
          <p:nvPr>
            <p:ph type="ftr" idx="11"/>
          </p:nvPr>
        </p:nvSpPr>
        <p:spPr>
          <a:xfrm>
            <a:off x="850900" y="6356350"/>
            <a:ext cx="5029200" cy="3651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a:t>© 2019 University Corporation for Atmospheric Research. All Rights Reserved </a:t>
            </a:r>
            <a:endParaRPr/>
          </a:p>
        </p:txBody>
      </p:sp>
      <p:pic>
        <p:nvPicPr>
          <p:cNvPr id="1182" name="Google Shape;1182;p117"/>
          <p:cNvPicPr preferRelativeResize="0"/>
          <p:nvPr/>
        </p:nvPicPr>
        <p:blipFill>
          <a:blip r:embed="rId3">
            <a:alphaModFix/>
          </a:blip>
          <a:stretch>
            <a:fillRect/>
          </a:stretch>
        </p:blipFill>
        <p:spPr>
          <a:xfrm>
            <a:off x="2424275" y="1389763"/>
            <a:ext cx="7343438" cy="4862988"/>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187"/>
        <p:cNvGrpSpPr/>
        <p:nvPr/>
      </p:nvGrpSpPr>
      <p:grpSpPr>
        <a:xfrm>
          <a:off x="0" y="0"/>
          <a:ext cx="0" cy="0"/>
          <a:chOff x="0" y="0"/>
          <a:chExt cx="0" cy="0"/>
        </a:xfrm>
      </p:grpSpPr>
      <p:sp>
        <p:nvSpPr>
          <p:cNvPr id="1188" name="Google Shape;1188;p118"/>
          <p:cNvSpPr txBox="1">
            <a:spLocks noGrp="1"/>
          </p:cNvSpPr>
          <p:nvPr>
            <p:ph type="title"/>
          </p:nvPr>
        </p:nvSpPr>
        <p:spPr>
          <a:xfrm>
            <a:off x="838200" y="365125"/>
            <a:ext cx="105156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a:t>Activities Exploration: Lessons 2 &amp; 3</a:t>
            </a:r>
            <a:endParaRPr/>
          </a:p>
        </p:txBody>
      </p:sp>
      <p:sp>
        <p:nvSpPr>
          <p:cNvPr id="1189" name="Google Shape;1189;p118"/>
          <p:cNvSpPr txBox="1">
            <a:spLocks noGrp="1"/>
          </p:cNvSpPr>
          <p:nvPr>
            <p:ph type="body" idx="1"/>
          </p:nvPr>
        </p:nvSpPr>
        <p:spPr>
          <a:xfrm>
            <a:off x="838200" y="1453650"/>
            <a:ext cx="10515600" cy="4900200"/>
          </a:xfrm>
          <a:prstGeom prst="rect">
            <a:avLst/>
          </a:prstGeom>
        </p:spPr>
        <p:txBody>
          <a:bodyPr spcFirstLastPara="1" wrap="square" lIns="91425" tIns="45700" rIns="91425" bIns="45700" anchor="t" anchorCtr="0">
            <a:noAutofit/>
          </a:bodyPr>
          <a:lstStyle/>
          <a:p>
            <a:pPr marL="457200" lvl="0" indent="-342900" algn="l" rtl="0">
              <a:spcBef>
                <a:spcPts val="1000"/>
              </a:spcBef>
              <a:spcAft>
                <a:spcPts val="0"/>
              </a:spcAft>
              <a:buSzPts val="1800"/>
              <a:buChar char="•"/>
            </a:pPr>
            <a:r>
              <a:rPr lang="en-US"/>
              <a:t>Try out each of the activities wearing your “student hat” first</a:t>
            </a:r>
            <a:endParaRPr/>
          </a:p>
          <a:p>
            <a:pPr marL="457200" lvl="0" indent="0" algn="l" rtl="0">
              <a:spcBef>
                <a:spcPts val="1000"/>
              </a:spcBef>
              <a:spcAft>
                <a:spcPts val="0"/>
              </a:spcAft>
              <a:buNone/>
            </a:pPr>
            <a:endParaRPr/>
          </a:p>
          <a:p>
            <a:pPr marL="457200" lvl="0" indent="-342900" algn="l" rtl="0">
              <a:spcBef>
                <a:spcPts val="1000"/>
              </a:spcBef>
              <a:spcAft>
                <a:spcPts val="0"/>
              </a:spcAft>
              <a:buSzPts val="1800"/>
              <a:buChar char="•"/>
            </a:pPr>
            <a:r>
              <a:rPr lang="en-US"/>
              <a:t>Refer to your Teacher Guide to begin thinking about how you would facilitate with students </a:t>
            </a:r>
            <a:endParaRPr/>
          </a:p>
          <a:p>
            <a:pPr marL="457200" lvl="0" indent="0" algn="l" rtl="0">
              <a:spcBef>
                <a:spcPts val="1000"/>
              </a:spcBef>
              <a:spcAft>
                <a:spcPts val="0"/>
              </a:spcAft>
              <a:buNone/>
            </a:pPr>
            <a:endParaRPr/>
          </a:p>
          <a:p>
            <a:pPr marL="457200" lvl="0" indent="-342900" algn="l" rtl="0">
              <a:spcBef>
                <a:spcPts val="1000"/>
              </a:spcBef>
              <a:spcAft>
                <a:spcPts val="0"/>
              </a:spcAft>
              <a:buSzPts val="1800"/>
              <a:buChar char="•"/>
            </a:pPr>
            <a:r>
              <a:rPr lang="en-US"/>
              <a:t>Work together, discuss with each other!</a:t>
            </a:r>
            <a:endParaRPr/>
          </a:p>
          <a:p>
            <a:pPr marL="457200" lvl="0" indent="0" algn="l" rtl="0">
              <a:spcBef>
                <a:spcPts val="1000"/>
              </a:spcBef>
              <a:spcAft>
                <a:spcPts val="0"/>
              </a:spcAft>
              <a:buNone/>
            </a:pPr>
            <a:endParaRPr/>
          </a:p>
          <a:p>
            <a:pPr marL="457200" lvl="0" indent="-342900" algn="l" rtl="0">
              <a:spcBef>
                <a:spcPts val="1000"/>
              </a:spcBef>
              <a:spcAft>
                <a:spcPts val="0"/>
              </a:spcAft>
              <a:buSzPts val="1800"/>
              <a:buChar char="•"/>
            </a:pPr>
            <a:r>
              <a:rPr lang="en-US"/>
              <a:t>Three teacher coaches will practice using prompts and Talk Moves</a:t>
            </a:r>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194"/>
        <p:cNvGrpSpPr/>
        <p:nvPr/>
      </p:nvGrpSpPr>
      <p:grpSpPr>
        <a:xfrm>
          <a:off x="0" y="0"/>
          <a:ext cx="0" cy="0"/>
          <a:chOff x="0" y="0"/>
          <a:chExt cx="0" cy="0"/>
        </a:xfrm>
      </p:grpSpPr>
      <p:sp>
        <p:nvSpPr>
          <p:cNvPr id="1195" name="Google Shape;1195;p119"/>
          <p:cNvSpPr txBox="1">
            <a:spLocks noGrp="1"/>
          </p:cNvSpPr>
          <p:nvPr>
            <p:ph type="title"/>
          </p:nvPr>
        </p:nvSpPr>
        <p:spPr>
          <a:xfrm>
            <a:off x="428604" y="394720"/>
            <a:ext cx="10690500" cy="1216500"/>
          </a:xfrm>
          <a:prstGeom prst="rect">
            <a:avLst/>
          </a:prstGeom>
          <a:noFill/>
          <a:ln>
            <a:noFill/>
          </a:ln>
        </p:spPr>
        <p:txBody>
          <a:bodyPr spcFirstLastPara="1" wrap="square" lIns="121900" tIns="60925" rIns="121900" bIns="60925" anchor="ctr" anchorCtr="0">
            <a:noAutofit/>
          </a:bodyPr>
          <a:lstStyle/>
          <a:p>
            <a:pPr marL="0" lvl="0" indent="0" algn="l" rtl="0">
              <a:lnSpc>
                <a:spcPct val="90000"/>
              </a:lnSpc>
              <a:spcBef>
                <a:spcPts val="0"/>
              </a:spcBef>
              <a:spcAft>
                <a:spcPts val="0"/>
              </a:spcAft>
              <a:buNone/>
            </a:pPr>
            <a:r>
              <a:rPr lang="en-US"/>
              <a:t>Make a model</a:t>
            </a:r>
            <a:endParaRPr/>
          </a:p>
        </p:txBody>
      </p:sp>
      <p:sp>
        <p:nvSpPr>
          <p:cNvPr id="1196" name="Google Shape;1196;p119"/>
          <p:cNvSpPr txBox="1">
            <a:spLocks noGrp="1"/>
          </p:cNvSpPr>
          <p:nvPr>
            <p:ph type="body" idx="1"/>
          </p:nvPr>
        </p:nvSpPr>
        <p:spPr>
          <a:xfrm>
            <a:off x="428604" y="1538515"/>
            <a:ext cx="11160000" cy="4557600"/>
          </a:xfrm>
          <a:prstGeom prst="rect">
            <a:avLst/>
          </a:prstGeom>
          <a:noFill/>
          <a:ln>
            <a:noFill/>
          </a:ln>
        </p:spPr>
        <p:txBody>
          <a:bodyPr spcFirstLastPara="1" wrap="square" lIns="121900" tIns="60925" rIns="121900" bIns="60925" anchor="t" anchorCtr="0">
            <a:noAutofit/>
          </a:bodyPr>
          <a:lstStyle/>
          <a:p>
            <a:pPr marL="0" lvl="0" indent="0" algn="l" rtl="0">
              <a:lnSpc>
                <a:spcPct val="70000"/>
              </a:lnSpc>
              <a:spcBef>
                <a:spcPts val="0"/>
              </a:spcBef>
              <a:spcAft>
                <a:spcPts val="0"/>
              </a:spcAft>
              <a:buClr>
                <a:srgbClr val="0070C0"/>
              </a:buClr>
              <a:buSzPts val="3200"/>
              <a:buNone/>
            </a:pPr>
            <a:r>
              <a:rPr lang="en-US" sz="3200">
                <a:solidFill>
                  <a:srgbClr val="0070C0"/>
                </a:solidFill>
                <a:latin typeface="Montserrat SemiBold"/>
                <a:ea typeface="Montserrat SemiBold"/>
                <a:cs typeface="Montserrat SemiBold"/>
                <a:sym typeface="Montserrat SemiBold"/>
              </a:rPr>
              <a:t>Step 5</a:t>
            </a:r>
            <a:r>
              <a:rPr lang="en-US" sz="3200">
                <a:solidFill>
                  <a:srgbClr val="0B77C3"/>
                </a:solidFill>
                <a:latin typeface="Montserrat SemiBold"/>
                <a:ea typeface="Montserrat SemiBold"/>
                <a:cs typeface="Montserrat SemiBold"/>
                <a:sym typeface="Montserrat SemiBold"/>
              </a:rPr>
              <a:t>:</a:t>
            </a:r>
            <a:r>
              <a:rPr lang="en-US" sz="3200"/>
              <a:t> Make a model of how sunlight warms the atmosphere.</a:t>
            </a:r>
            <a:endParaRPr sz="3200"/>
          </a:p>
          <a:p>
            <a:pPr marL="0" lvl="0" indent="0" algn="l" rtl="0">
              <a:lnSpc>
                <a:spcPct val="70000"/>
              </a:lnSpc>
              <a:spcBef>
                <a:spcPts val="1000"/>
              </a:spcBef>
              <a:spcAft>
                <a:spcPts val="0"/>
              </a:spcAft>
              <a:buClr>
                <a:srgbClr val="595857"/>
              </a:buClr>
              <a:buSzPts val="1100"/>
              <a:buNone/>
            </a:pPr>
            <a:endParaRPr sz="1100"/>
          </a:p>
          <a:p>
            <a:pPr marL="0" lvl="0" indent="0" algn="l" rtl="0">
              <a:lnSpc>
                <a:spcPct val="70000"/>
              </a:lnSpc>
              <a:spcBef>
                <a:spcPts val="1000"/>
              </a:spcBef>
              <a:spcAft>
                <a:spcPts val="0"/>
              </a:spcAft>
              <a:buClr>
                <a:srgbClr val="595857"/>
              </a:buClr>
              <a:buSzPts val="3000"/>
              <a:buNone/>
            </a:pPr>
            <a:r>
              <a:rPr lang="en-US" sz="3000"/>
              <a:t>Your model should explain:</a:t>
            </a:r>
            <a:endParaRPr/>
          </a:p>
          <a:p>
            <a:pPr marL="685800" lvl="1" indent="-228600" algn="l" rtl="0">
              <a:lnSpc>
                <a:spcPct val="70000"/>
              </a:lnSpc>
              <a:spcBef>
                <a:spcPts val="1600"/>
              </a:spcBef>
              <a:spcAft>
                <a:spcPts val="0"/>
              </a:spcAft>
              <a:buClr>
                <a:srgbClr val="595857"/>
              </a:buClr>
              <a:buSzPts val="3000"/>
              <a:buChar char="•"/>
            </a:pPr>
            <a:r>
              <a:rPr lang="en-US" sz="3000"/>
              <a:t>How surface temperature is related to the sunlight</a:t>
            </a:r>
            <a:endParaRPr/>
          </a:p>
          <a:p>
            <a:pPr marL="685800" lvl="1" indent="-228600" algn="l" rtl="0">
              <a:lnSpc>
                <a:spcPct val="70000"/>
              </a:lnSpc>
              <a:spcBef>
                <a:spcPts val="1700"/>
              </a:spcBef>
              <a:spcAft>
                <a:spcPts val="0"/>
              </a:spcAft>
              <a:buClr>
                <a:srgbClr val="595857"/>
              </a:buClr>
              <a:buSzPts val="3000"/>
              <a:buChar char="•"/>
            </a:pPr>
            <a:r>
              <a:rPr lang="en-US" sz="3000"/>
              <a:t>How air temperature is related to surface temperature</a:t>
            </a:r>
            <a:endParaRPr/>
          </a:p>
          <a:p>
            <a:pPr marL="685800" lvl="1" indent="-228600" algn="l" rtl="0">
              <a:lnSpc>
                <a:spcPct val="70000"/>
              </a:lnSpc>
              <a:spcBef>
                <a:spcPts val="1700"/>
              </a:spcBef>
              <a:spcAft>
                <a:spcPts val="0"/>
              </a:spcAft>
              <a:buClr>
                <a:srgbClr val="595857"/>
              </a:buClr>
              <a:buSzPts val="3000"/>
              <a:buChar char="•"/>
            </a:pPr>
            <a:r>
              <a:rPr lang="en-US" sz="3000"/>
              <a:t>How the air temperature changes from the ground to higher altitudes</a:t>
            </a:r>
            <a:endParaRPr/>
          </a:p>
          <a:p>
            <a:pPr marL="685800" lvl="1" indent="-228600" algn="l" rtl="0">
              <a:lnSpc>
                <a:spcPct val="70000"/>
              </a:lnSpc>
              <a:spcBef>
                <a:spcPts val="1700"/>
              </a:spcBef>
              <a:spcAft>
                <a:spcPts val="0"/>
              </a:spcAft>
              <a:buClr>
                <a:srgbClr val="595857"/>
              </a:buClr>
              <a:buSzPts val="3000"/>
              <a:buChar char="•"/>
            </a:pPr>
            <a:r>
              <a:rPr lang="en-US" sz="3000"/>
              <a:t>How you know the above three things using evidence from temperature data</a:t>
            </a:r>
            <a:endParaRPr/>
          </a:p>
          <a:p>
            <a:pPr marL="0" lvl="0" indent="0" algn="l" rtl="0">
              <a:lnSpc>
                <a:spcPct val="70000"/>
              </a:lnSpc>
              <a:spcBef>
                <a:spcPts val="1100"/>
              </a:spcBef>
              <a:spcAft>
                <a:spcPts val="0"/>
              </a:spcAft>
              <a:buClr>
                <a:srgbClr val="595857"/>
              </a:buClr>
              <a:buSzPts val="2600"/>
              <a:buNone/>
            </a:pPr>
            <a:endParaRPr sz="2600"/>
          </a:p>
        </p:txBody>
      </p:sp>
      <p:sp>
        <p:nvSpPr>
          <p:cNvPr id="1197" name="Google Shape;1197;p119"/>
          <p:cNvSpPr txBox="1">
            <a:spLocks noGrp="1"/>
          </p:cNvSpPr>
          <p:nvPr>
            <p:ph type="ftr" idx="11"/>
          </p:nvPr>
        </p:nvSpPr>
        <p:spPr>
          <a:xfrm>
            <a:off x="850900" y="6356352"/>
            <a:ext cx="5156100" cy="365100"/>
          </a:xfrm>
          <a:prstGeom prst="rect">
            <a:avLst/>
          </a:prstGeom>
          <a:noFill/>
          <a:ln>
            <a:noFill/>
          </a:ln>
        </p:spPr>
        <p:txBody>
          <a:bodyPr spcFirstLastPara="1" wrap="square" lIns="121900" tIns="60925" rIns="121900" bIns="60925" anchor="ctr" anchorCtr="0">
            <a:noAutofit/>
          </a:bodyPr>
          <a:lstStyle/>
          <a:p>
            <a:pPr marL="0" lvl="0" indent="0" algn="l" rtl="0">
              <a:spcBef>
                <a:spcPts val="0"/>
              </a:spcBef>
              <a:spcAft>
                <a:spcPts val="0"/>
              </a:spcAft>
              <a:buNone/>
            </a:pPr>
            <a:r>
              <a:rPr lang="en-US"/>
              <a:t>© 2019 University Corporation for Atmospheric Research. All Rights Reserved </a:t>
            </a:r>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1202"/>
        <p:cNvGrpSpPr/>
        <p:nvPr/>
      </p:nvGrpSpPr>
      <p:grpSpPr>
        <a:xfrm>
          <a:off x="0" y="0"/>
          <a:ext cx="0" cy="0"/>
          <a:chOff x="0" y="0"/>
          <a:chExt cx="0" cy="0"/>
        </a:xfrm>
      </p:grpSpPr>
      <p:sp>
        <p:nvSpPr>
          <p:cNvPr id="1203" name="Google Shape;1203;p120"/>
          <p:cNvSpPr txBox="1">
            <a:spLocks noGrp="1"/>
          </p:cNvSpPr>
          <p:nvPr>
            <p:ph type="title"/>
          </p:nvPr>
        </p:nvSpPr>
        <p:spPr>
          <a:xfrm>
            <a:off x="451557" y="898476"/>
            <a:ext cx="10690500" cy="1216500"/>
          </a:xfrm>
          <a:prstGeom prst="rect">
            <a:avLst/>
          </a:prstGeom>
          <a:noFill/>
          <a:ln>
            <a:noFill/>
          </a:ln>
        </p:spPr>
        <p:txBody>
          <a:bodyPr spcFirstLastPara="1" wrap="square" lIns="121900" tIns="60925" rIns="121900" bIns="60925" anchor="ctr" anchorCtr="0">
            <a:noAutofit/>
          </a:bodyPr>
          <a:lstStyle/>
          <a:p>
            <a:pPr marL="0" lvl="0" indent="0" algn="l" rtl="0">
              <a:lnSpc>
                <a:spcPct val="90000"/>
              </a:lnSpc>
              <a:spcBef>
                <a:spcPts val="0"/>
              </a:spcBef>
              <a:spcAft>
                <a:spcPts val="0"/>
              </a:spcAft>
              <a:buNone/>
            </a:pPr>
            <a:r>
              <a:rPr lang="en-US"/>
              <a:t>Revise your model</a:t>
            </a:r>
            <a:endParaRPr/>
          </a:p>
        </p:txBody>
      </p:sp>
      <p:sp>
        <p:nvSpPr>
          <p:cNvPr id="1204" name="Google Shape;1204;p120"/>
          <p:cNvSpPr txBox="1">
            <a:spLocks noGrp="1"/>
          </p:cNvSpPr>
          <p:nvPr>
            <p:ph type="body" idx="1"/>
          </p:nvPr>
        </p:nvSpPr>
        <p:spPr>
          <a:xfrm>
            <a:off x="451557" y="2319453"/>
            <a:ext cx="11160000" cy="3627900"/>
          </a:xfrm>
          <a:prstGeom prst="rect">
            <a:avLst/>
          </a:prstGeom>
          <a:noFill/>
          <a:ln>
            <a:noFill/>
          </a:ln>
        </p:spPr>
        <p:txBody>
          <a:bodyPr spcFirstLastPara="1" wrap="square" lIns="121900" tIns="60925" rIns="121900" bIns="60925" anchor="t" anchorCtr="0">
            <a:noAutofit/>
          </a:bodyPr>
          <a:lstStyle/>
          <a:p>
            <a:pPr marL="228600" lvl="0" indent="-228600" algn="l" rtl="0">
              <a:lnSpc>
                <a:spcPct val="90000"/>
              </a:lnSpc>
              <a:spcBef>
                <a:spcPts val="0"/>
              </a:spcBef>
              <a:spcAft>
                <a:spcPts val="0"/>
              </a:spcAft>
              <a:buClr>
                <a:srgbClr val="595857"/>
              </a:buClr>
              <a:buSzPts val="3200"/>
              <a:buChar char="•"/>
            </a:pPr>
            <a:r>
              <a:rPr lang="en-US" sz="3200"/>
              <a:t>Share your model with your group.</a:t>
            </a:r>
            <a:endParaRPr sz="3200"/>
          </a:p>
          <a:p>
            <a:pPr marL="228600" lvl="0" indent="-228600" algn="l" rtl="0">
              <a:lnSpc>
                <a:spcPct val="90000"/>
              </a:lnSpc>
              <a:spcBef>
                <a:spcPts val="1000"/>
              </a:spcBef>
              <a:spcAft>
                <a:spcPts val="0"/>
              </a:spcAft>
              <a:buClr>
                <a:srgbClr val="595857"/>
              </a:buClr>
              <a:buSzPts val="3200"/>
              <a:buChar char="•"/>
            </a:pPr>
            <a:r>
              <a:rPr lang="en-US" sz="3200"/>
              <a:t>Ask clarifying questions of each other.</a:t>
            </a:r>
            <a:endParaRPr sz="3200"/>
          </a:p>
          <a:p>
            <a:pPr marL="228600" lvl="0" indent="-228600" algn="l" rtl="0">
              <a:lnSpc>
                <a:spcPct val="90000"/>
              </a:lnSpc>
              <a:spcBef>
                <a:spcPts val="1000"/>
              </a:spcBef>
              <a:spcAft>
                <a:spcPts val="0"/>
              </a:spcAft>
              <a:buClr>
                <a:srgbClr val="595857"/>
              </a:buClr>
              <a:buSzPts val="3200"/>
              <a:buChar char="•"/>
            </a:pPr>
            <a:r>
              <a:rPr lang="en-US" sz="3200"/>
              <a:t>Revise your own model based on feedback from your group.</a:t>
            </a:r>
            <a:endParaRPr sz="3200"/>
          </a:p>
        </p:txBody>
      </p:sp>
      <p:sp>
        <p:nvSpPr>
          <p:cNvPr id="1205" name="Google Shape;1205;p120"/>
          <p:cNvSpPr txBox="1">
            <a:spLocks noGrp="1"/>
          </p:cNvSpPr>
          <p:nvPr>
            <p:ph type="ftr" idx="11"/>
          </p:nvPr>
        </p:nvSpPr>
        <p:spPr>
          <a:xfrm>
            <a:off x="850900" y="6356352"/>
            <a:ext cx="5156100" cy="365100"/>
          </a:xfrm>
          <a:prstGeom prst="rect">
            <a:avLst/>
          </a:prstGeom>
          <a:noFill/>
          <a:ln>
            <a:noFill/>
          </a:ln>
        </p:spPr>
        <p:txBody>
          <a:bodyPr spcFirstLastPara="1" wrap="square" lIns="121900" tIns="60925" rIns="121900" bIns="60925" anchor="ctr" anchorCtr="0">
            <a:noAutofit/>
          </a:bodyPr>
          <a:lstStyle/>
          <a:p>
            <a:pPr marL="0" lvl="0" indent="0" algn="l" rtl="0">
              <a:spcBef>
                <a:spcPts val="0"/>
              </a:spcBef>
              <a:spcAft>
                <a:spcPts val="0"/>
              </a:spcAft>
              <a:buNone/>
            </a:pPr>
            <a:r>
              <a:rPr lang="en-US"/>
              <a:t>© 2019 University Corporation for Atmospheric Research. All Rights Reserved </a:t>
            </a:r>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1209"/>
        <p:cNvGrpSpPr/>
        <p:nvPr/>
      </p:nvGrpSpPr>
      <p:grpSpPr>
        <a:xfrm>
          <a:off x="0" y="0"/>
          <a:ext cx="0" cy="0"/>
          <a:chOff x="0" y="0"/>
          <a:chExt cx="0" cy="0"/>
        </a:xfrm>
      </p:grpSpPr>
      <p:sp>
        <p:nvSpPr>
          <p:cNvPr id="1210" name="Google Shape;1210;p121"/>
          <p:cNvSpPr txBox="1">
            <a:spLocks noGrp="1"/>
          </p:cNvSpPr>
          <p:nvPr>
            <p:ph type="title"/>
          </p:nvPr>
        </p:nvSpPr>
        <p:spPr>
          <a:xfrm>
            <a:off x="838200" y="291675"/>
            <a:ext cx="10515600" cy="994500"/>
          </a:xfrm>
          <a:prstGeom prst="rect">
            <a:avLst/>
          </a:prstGeom>
          <a:noFill/>
          <a:ln>
            <a:noFill/>
          </a:ln>
        </p:spPr>
        <p:txBody>
          <a:bodyPr spcFirstLastPara="1" wrap="square" lIns="91425" tIns="45700" rIns="91425" bIns="45700" anchor="ctr" anchorCtr="0">
            <a:noAutofit/>
          </a:bodyPr>
          <a:lstStyle/>
          <a:p>
            <a:pPr marL="457200" lvl="0" indent="0" algn="ctr" rtl="0">
              <a:spcBef>
                <a:spcPts val="0"/>
              </a:spcBef>
              <a:spcAft>
                <a:spcPts val="0"/>
              </a:spcAft>
              <a:buClr>
                <a:schemeClr val="dk1"/>
              </a:buClr>
              <a:buSzPts val="1100"/>
              <a:buFont typeface="Arial"/>
              <a:buNone/>
            </a:pPr>
            <a:r>
              <a:rPr lang="en-US" sz="3600">
                <a:latin typeface="Raleway"/>
                <a:ea typeface="Raleway"/>
                <a:cs typeface="Raleway"/>
                <a:sym typeface="Raleway"/>
              </a:rPr>
              <a:t>Model Idea Tracker</a:t>
            </a:r>
            <a:endParaRPr sz="3600"/>
          </a:p>
        </p:txBody>
      </p:sp>
      <p:sp>
        <p:nvSpPr>
          <p:cNvPr id="1211" name="Google Shape;1211;p121"/>
          <p:cNvSpPr txBox="1">
            <a:spLocks noGrp="1"/>
          </p:cNvSpPr>
          <p:nvPr>
            <p:ph type="body" idx="1"/>
          </p:nvPr>
        </p:nvSpPr>
        <p:spPr>
          <a:xfrm>
            <a:off x="838200" y="1847850"/>
            <a:ext cx="10515600" cy="4351200"/>
          </a:xfrm>
          <a:prstGeom prst="rect">
            <a:avLst/>
          </a:prstGeom>
          <a:noFill/>
          <a:ln>
            <a:noFill/>
          </a:ln>
        </p:spPr>
        <p:txBody>
          <a:bodyPr spcFirstLastPara="1" wrap="square" lIns="91425" tIns="45700" rIns="91425" bIns="45700" anchor="t" anchorCtr="0">
            <a:noAutofit/>
          </a:bodyPr>
          <a:lstStyle/>
          <a:p>
            <a:pPr marL="457200" lvl="0" indent="-342900" algn="l" rtl="0">
              <a:spcBef>
                <a:spcPts val="0"/>
              </a:spcBef>
              <a:spcAft>
                <a:spcPts val="0"/>
              </a:spcAft>
              <a:buSzPts val="1800"/>
              <a:buChar char="•"/>
            </a:pPr>
            <a:r>
              <a:rPr lang="en-US"/>
              <a:t>What ideas do we agree should be added to the Model Idea Tracker?</a:t>
            </a:r>
            <a:endParaRPr/>
          </a:p>
          <a:p>
            <a:pPr marL="457200" lvl="0" indent="0" algn="l" rtl="0">
              <a:spcBef>
                <a:spcPts val="0"/>
              </a:spcBef>
              <a:spcAft>
                <a:spcPts val="0"/>
              </a:spcAft>
              <a:buNone/>
            </a:pPr>
            <a:endParaRPr sz="2400" i="1"/>
          </a:p>
          <a:p>
            <a:pPr marL="457200" lvl="0" indent="0" algn="l" rtl="0">
              <a:spcBef>
                <a:spcPts val="0"/>
              </a:spcBef>
              <a:spcAft>
                <a:spcPts val="0"/>
              </a:spcAft>
              <a:buNone/>
            </a:pPr>
            <a:r>
              <a:rPr lang="en-US" sz="2400" i="1"/>
              <a:t>The Model Idea Tracker is used to record consensus ideas that help explain a phenomenon.  These ideas are generated by students and agreed upon as a class</a:t>
            </a:r>
            <a:r>
              <a:rPr lang="en-US" i="1"/>
              <a:t>.</a:t>
            </a:r>
            <a:endParaRPr i="1"/>
          </a:p>
          <a:p>
            <a:pPr marL="457200" lvl="0" indent="0" algn="l" rtl="0">
              <a:spcBef>
                <a:spcPts val="0"/>
              </a:spcBef>
              <a:spcAft>
                <a:spcPts val="0"/>
              </a:spcAft>
              <a:buNone/>
            </a:pPr>
            <a:endParaRPr/>
          </a:p>
          <a:p>
            <a:pPr marL="0" lvl="0" indent="0" algn="l" rtl="0">
              <a:spcBef>
                <a:spcPts val="0"/>
              </a:spcBef>
              <a:spcAft>
                <a:spcPts val="0"/>
              </a:spcAft>
              <a:buNone/>
            </a:pPr>
            <a:endParaRPr/>
          </a:p>
        </p:txBody>
      </p:sp>
      <p:sp>
        <p:nvSpPr>
          <p:cNvPr id="1212" name="Google Shape;1212;p121"/>
          <p:cNvSpPr txBox="1">
            <a:spLocks noGrp="1"/>
          </p:cNvSpPr>
          <p:nvPr>
            <p:ph type="ftr" idx="11"/>
          </p:nvPr>
        </p:nvSpPr>
        <p:spPr>
          <a:xfrm>
            <a:off x="850900" y="6356350"/>
            <a:ext cx="5029200" cy="3651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a:t>© 2019 University Corporation for Atmospheric Research. All Rights Reserved </a:t>
            </a:r>
            <a:endParaRPr/>
          </a:p>
        </p:txBody>
      </p:sp>
      <p:pic>
        <p:nvPicPr>
          <p:cNvPr id="1213" name="Google Shape;1213;p121"/>
          <p:cNvPicPr preferRelativeResize="0"/>
          <p:nvPr/>
        </p:nvPicPr>
        <p:blipFill>
          <a:blip r:embed="rId3">
            <a:alphaModFix/>
          </a:blip>
          <a:stretch>
            <a:fillRect/>
          </a:stretch>
        </p:blipFill>
        <p:spPr>
          <a:xfrm>
            <a:off x="2868241" y="291675"/>
            <a:ext cx="994521" cy="994500"/>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1217"/>
        <p:cNvGrpSpPr/>
        <p:nvPr/>
      </p:nvGrpSpPr>
      <p:grpSpPr>
        <a:xfrm>
          <a:off x="0" y="0"/>
          <a:ext cx="0" cy="0"/>
          <a:chOff x="0" y="0"/>
          <a:chExt cx="0" cy="0"/>
        </a:xfrm>
      </p:grpSpPr>
      <p:sp>
        <p:nvSpPr>
          <p:cNvPr id="1218" name="Google Shape;1218;p122"/>
          <p:cNvSpPr txBox="1">
            <a:spLocks noGrp="1"/>
          </p:cNvSpPr>
          <p:nvPr>
            <p:ph type="title" idx="4294967295"/>
          </p:nvPr>
        </p:nvSpPr>
        <p:spPr>
          <a:xfrm>
            <a:off x="277450" y="570400"/>
            <a:ext cx="9471300" cy="1167300"/>
          </a:xfrm>
          <a:prstGeom prst="rect">
            <a:avLst/>
          </a:prstGeom>
          <a:noFill/>
          <a:ln>
            <a:noFill/>
          </a:ln>
        </p:spPr>
        <p:txBody>
          <a:bodyPr spcFirstLastPara="1" wrap="square" lIns="91425" tIns="45700" rIns="91425" bIns="45700" anchor="ctr" anchorCtr="0">
            <a:noAutofit/>
          </a:bodyPr>
          <a:lstStyle/>
          <a:p>
            <a:pPr marL="0" lvl="0" indent="0" algn="l" rtl="0">
              <a:spcBef>
                <a:spcPts val="800"/>
              </a:spcBef>
              <a:spcAft>
                <a:spcPts val="0"/>
              </a:spcAft>
              <a:buClr>
                <a:schemeClr val="dk1"/>
              </a:buClr>
              <a:buSzPts val="1100"/>
              <a:buFont typeface="Arial"/>
              <a:buNone/>
            </a:pPr>
            <a:r>
              <a:rPr lang="en-US" sz="3600">
                <a:solidFill>
                  <a:srgbClr val="0070C0"/>
                </a:solidFill>
                <a:latin typeface="Montserrat SemiBold"/>
                <a:ea typeface="Montserrat SemiBold"/>
                <a:cs typeface="Montserrat SemiBold"/>
                <a:sym typeface="Montserrat SemiBold"/>
              </a:rPr>
              <a:t>DRIVING QUESTION BOARD </a:t>
            </a:r>
            <a:endParaRPr sz="3600">
              <a:solidFill>
                <a:srgbClr val="0070C0"/>
              </a:solidFill>
              <a:latin typeface="Montserrat SemiBold"/>
              <a:ea typeface="Montserrat SemiBold"/>
              <a:cs typeface="Montserrat SemiBold"/>
              <a:sym typeface="Montserrat SemiBold"/>
            </a:endParaRPr>
          </a:p>
        </p:txBody>
      </p:sp>
      <p:sp>
        <p:nvSpPr>
          <p:cNvPr id="1219" name="Google Shape;1219;p122"/>
          <p:cNvSpPr txBox="1">
            <a:spLocks noGrp="1"/>
          </p:cNvSpPr>
          <p:nvPr>
            <p:ph type="body" idx="4294967295"/>
          </p:nvPr>
        </p:nvSpPr>
        <p:spPr>
          <a:xfrm>
            <a:off x="389425" y="4934325"/>
            <a:ext cx="11249700" cy="1167300"/>
          </a:xfrm>
          <a:prstGeom prst="rect">
            <a:avLst/>
          </a:prstGeom>
          <a:noFill/>
          <a:ln>
            <a:noFill/>
          </a:ln>
        </p:spPr>
        <p:txBody>
          <a:bodyPr spcFirstLastPara="1" wrap="square" lIns="91425" tIns="45700" rIns="91425" bIns="45700" anchor="t" anchorCtr="0">
            <a:noAutofit/>
          </a:bodyPr>
          <a:lstStyle/>
          <a:p>
            <a:pPr marL="0" lvl="0" indent="0" algn="l" rtl="0">
              <a:spcBef>
                <a:spcPts val="800"/>
              </a:spcBef>
              <a:spcAft>
                <a:spcPts val="0"/>
              </a:spcAft>
              <a:buNone/>
            </a:pPr>
            <a:r>
              <a:rPr lang="en-US" b="1" i="1"/>
              <a:t>How can we use the DQB as an assessment?</a:t>
            </a:r>
            <a:endParaRPr b="1" i="1"/>
          </a:p>
        </p:txBody>
      </p:sp>
      <p:sp>
        <p:nvSpPr>
          <p:cNvPr id="1220" name="Google Shape;1220;p122"/>
          <p:cNvSpPr txBox="1">
            <a:spLocks noGrp="1"/>
          </p:cNvSpPr>
          <p:nvPr>
            <p:ph type="ftr" idx="11"/>
          </p:nvPr>
        </p:nvSpPr>
        <p:spPr>
          <a:xfrm>
            <a:off x="3200400" y="6356350"/>
            <a:ext cx="5029200" cy="3651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a:t>© 2019 University Corporation for Atmospheric Research. All Rights Reserved </a:t>
            </a:r>
            <a:endParaRPr/>
          </a:p>
        </p:txBody>
      </p:sp>
      <p:sp>
        <p:nvSpPr>
          <p:cNvPr id="1221" name="Google Shape;1221;p122"/>
          <p:cNvSpPr txBox="1">
            <a:spLocks noGrp="1"/>
          </p:cNvSpPr>
          <p:nvPr>
            <p:ph type="body" idx="4294967295"/>
          </p:nvPr>
        </p:nvSpPr>
        <p:spPr>
          <a:xfrm>
            <a:off x="277450" y="2579325"/>
            <a:ext cx="7265700" cy="1992000"/>
          </a:xfrm>
          <a:prstGeom prst="rect">
            <a:avLst/>
          </a:prstGeom>
          <a:noFill/>
          <a:ln>
            <a:noFill/>
          </a:ln>
        </p:spPr>
        <p:txBody>
          <a:bodyPr spcFirstLastPara="1" wrap="square" lIns="91425" tIns="45700" rIns="91425" bIns="45700" anchor="t" anchorCtr="0">
            <a:noAutofit/>
          </a:bodyPr>
          <a:lstStyle/>
          <a:p>
            <a:pPr marL="457200" lvl="0" indent="-406400" algn="l" rtl="0">
              <a:lnSpc>
                <a:spcPct val="90000"/>
              </a:lnSpc>
              <a:spcBef>
                <a:spcPts val="0"/>
              </a:spcBef>
              <a:spcAft>
                <a:spcPts val="0"/>
              </a:spcAft>
              <a:buSzPts val="2800"/>
              <a:buChar char="•"/>
            </a:pPr>
            <a:r>
              <a:rPr lang="en-US"/>
              <a:t>What questions can we now answer?</a:t>
            </a:r>
            <a:endParaRPr/>
          </a:p>
          <a:p>
            <a:pPr marL="457200" lvl="0" indent="0" algn="l" rtl="0">
              <a:lnSpc>
                <a:spcPct val="90000"/>
              </a:lnSpc>
              <a:spcBef>
                <a:spcPts val="0"/>
              </a:spcBef>
              <a:spcAft>
                <a:spcPts val="0"/>
              </a:spcAft>
              <a:buNone/>
            </a:pPr>
            <a:endParaRPr/>
          </a:p>
          <a:p>
            <a:pPr marL="457200" lvl="0" indent="-406400" algn="l" rtl="0">
              <a:lnSpc>
                <a:spcPct val="90000"/>
              </a:lnSpc>
              <a:spcBef>
                <a:spcPts val="0"/>
              </a:spcBef>
              <a:spcAft>
                <a:spcPts val="0"/>
              </a:spcAft>
              <a:buSzPts val="2800"/>
              <a:buChar char="•"/>
            </a:pPr>
            <a:r>
              <a:rPr lang="en-US"/>
              <a:t>Do we want to add any new questions?</a:t>
            </a:r>
            <a:endParaRPr/>
          </a:p>
        </p:txBody>
      </p:sp>
      <p:pic>
        <p:nvPicPr>
          <p:cNvPr id="1222" name="Google Shape;1222;p122"/>
          <p:cNvPicPr preferRelativeResize="0"/>
          <p:nvPr/>
        </p:nvPicPr>
        <p:blipFill>
          <a:blip r:embed="rId3">
            <a:alphaModFix/>
          </a:blip>
          <a:stretch>
            <a:fillRect/>
          </a:stretch>
        </p:blipFill>
        <p:spPr>
          <a:xfrm>
            <a:off x="7348100" y="-4475"/>
            <a:ext cx="5667748" cy="3783101"/>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1227"/>
        <p:cNvGrpSpPr/>
        <p:nvPr/>
      </p:nvGrpSpPr>
      <p:grpSpPr>
        <a:xfrm>
          <a:off x="0" y="0"/>
          <a:ext cx="0" cy="0"/>
          <a:chOff x="0" y="0"/>
          <a:chExt cx="0" cy="0"/>
        </a:xfrm>
      </p:grpSpPr>
      <p:pic>
        <p:nvPicPr>
          <p:cNvPr id="1228" name="Google Shape;1228;p123"/>
          <p:cNvPicPr preferRelativeResize="0"/>
          <p:nvPr/>
        </p:nvPicPr>
        <p:blipFill>
          <a:blip r:embed="rId3">
            <a:alphaModFix/>
          </a:blip>
          <a:stretch>
            <a:fillRect/>
          </a:stretch>
        </p:blipFill>
        <p:spPr>
          <a:xfrm>
            <a:off x="7491050" y="128950"/>
            <a:ext cx="4514850" cy="2724150"/>
          </a:xfrm>
          <a:prstGeom prst="rect">
            <a:avLst/>
          </a:prstGeom>
          <a:noFill/>
          <a:ln>
            <a:noFill/>
          </a:ln>
        </p:spPr>
      </p:pic>
      <p:sp>
        <p:nvSpPr>
          <p:cNvPr id="1229" name="Google Shape;1229;p123"/>
          <p:cNvSpPr txBox="1">
            <a:spLocks noGrp="1"/>
          </p:cNvSpPr>
          <p:nvPr>
            <p:ph type="title"/>
          </p:nvPr>
        </p:nvSpPr>
        <p:spPr>
          <a:xfrm>
            <a:off x="154725" y="365125"/>
            <a:ext cx="51471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a:t>Sensemaking</a:t>
            </a:r>
            <a:endParaRPr/>
          </a:p>
        </p:txBody>
      </p:sp>
      <p:sp>
        <p:nvSpPr>
          <p:cNvPr id="1230" name="Google Shape;1230;p123"/>
          <p:cNvSpPr txBox="1">
            <a:spLocks noGrp="1"/>
          </p:cNvSpPr>
          <p:nvPr>
            <p:ph type="body" idx="1"/>
          </p:nvPr>
        </p:nvSpPr>
        <p:spPr>
          <a:xfrm>
            <a:off x="0" y="2362075"/>
            <a:ext cx="11353800" cy="4348500"/>
          </a:xfrm>
          <a:prstGeom prst="rect">
            <a:avLst/>
          </a:prstGeom>
        </p:spPr>
        <p:txBody>
          <a:bodyPr spcFirstLastPara="1" wrap="square" lIns="91425" tIns="45700" rIns="91425" bIns="45700" anchor="t" anchorCtr="0">
            <a:noAutofit/>
          </a:bodyPr>
          <a:lstStyle/>
          <a:p>
            <a:pPr marL="457200" lvl="0" indent="-342900" algn="l" rtl="0">
              <a:spcBef>
                <a:spcPts val="1000"/>
              </a:spcBef>
              <a:spcAft>
                <a:spcPts val="0"/>
              </a:spcAft>
              <a:buSzPts val="1800"/>
              <a:buChar char="•"/>
            </a:pPr>
            <a:r>
              <a:rPr lang="en-US"/>
              <a:t>How are you </a:t>
            </a:r>
            <a:r>
              <a:rPr lang="en-US">
                <a:solidFill>
                  <a:srgbClr val="1155CC"/>
                </a:solidFill>
              </a:rPr>
              <a:t>connect</a:t>
            </a:r>
            <a:r>
              <a:rPr lang="en-US"/>
              <a:t>ing with the content?</a:t>
            </a:r>
            <a:endParaRPr/>
          </a:p>
          <a:p>
            <a:pPr marL="0" lvl="0" indent="0" algn="l" rtl="0">
              <a:spcBef>
                <a:spcPts val="1000"/>
              </a:spcBef>
              <a:spcAft>
                <a:spcPts val="0"/>
              </a:spcAft>
              <a:buNone/>
            </a:pPr>
            <a:endParaRPr/>
          </a:p>
          <a:p>
            <a:pPr marL="457200" lvl="0" indent="-342900" algn="l" rtl="0">
              <a:spcBef>
                <a:spcPts val="1000"/>
              </a:spcBef>
              <a:spcAft>
                <a:spcPts val="0"/>
              </a:spcAft>
              <a:buSzPts val="1800"/>
              <a:buChar char="•"/>
            </a:pPr>
            <a:r>
              <a:rPr lang="en-US"/>
              <a:t>Did any new ideas come up for you? How could these activities fit in to what you already do and </a:t>
            </a:r>
            <a:r>
              <a:rPr lang="en-US">
                <a:solidFill>
                  <a:srgbClr val="1155CC"/>
                </a:solidFill>
              </a:rPr>
              <a:t>extend</a:t>
            </a:r>
            <a:r>
              <a:rPr lang="en-US"/>
              <a:t> them?</a:t>
            </a:r>
            <a:endParaRPr/>
          </a:p>
          <a:p>
            <a:pPr marL="0" lvl="0" indent="0" algn="l" rtl="0">
              <a:spcBef>
                <a:spcPts val="1000"/>
              </a:spcBef>
              <a:spcAft>
                <a:spcPts val="0"/>
              </a:spcAft>
              <a:buNone/>
            </a:pPr>
            <a:endParaRPr/>
          </a:p>
          <a:p>
            <a:pPr marL="457200" lvl="0" indent="-342900" algn="l" rtl="0">
              <a:spcBef>
                <a:spcPts val="1000"/>
              </a:spcBef>
              <a:spcAft>
                <a:spcPts val="0"/>
              </a:spcAft>
              <a:buSzPts val="1800"/>
              <a:buChar char="•"/>
            </a:pPr>
            <a:r>
              <a:rPr lang="en-US"/>
              <a:t>What are you wondering about now?</a:t>
            </a:r>
            <a:endParaRPr/>
          </a:p>
          <a:p>
            <a:pPr marL="914400" lvl="1" indent="-342900" algn="l" rtl="0">
              <a:spcBef>
                <a:spcPts val="0"/>
              </a:spcBef>
              <a:spcAft>
                <a:spcPts val="0"/>
              </a:spcAft>
              <a:buSzPts val="1800"/>
              <a:buChar char="•"/>
            </a:pPr>
            <a:r>
              <a:rPr lang="en-US"/>
              <a:t>Where do students get stuck?</a:t>
            </a:r>
            <a:endParaRPr/>
          </a:p>
          <a:p>
            <a:pPr marL="914400" lvl="1" indent="-342900" algn="l" rtl="0">
              <a:spcBef>
                <a:spcPts val="0"/>
              </a:spcBef>
              <a:spcAft>
                <a:spcPts val="0"/>
              </a:spcAft>
              <a:buSzPts val="1800"/>
              <a:buChar char="•"/>
            </a:pPr>
            <a:r>
              <a:rPr lang="en-US"/>
              <a:t>What misconceptions do they (we) hold?</a:t>
            </a:r>
            <a:endParaRPr/>
          </a:p>
          <a:p>
            <a:pPr marL="914400" lvl="1" indent="-342900" algn="l" rtl="0">
              <a:spcBef>
                <a:spcPts val="0"/>
              </a:spcBef>
              <a:spcAft>
                <a:spcPts val="0"/>
              </a:spcAft>
              <a:buSzPts val="1800"/>
              <a:buChar char="•"/>
            </a:pPr>
            <a:r>
              <a:rPr lang="en-US"/>
              <a:t>What </a:t>
            </a:r>
            <a:r>
              <a:rPr lang="en-US">
                <a:solidFill>
                  <a:srgbClr val="1155CC"/>
                </a:solidFill>
              </a:rPr>
              <a:t>challenges</a:t>
            </a:r>
            <a:r>
              <a:rPr lang="en-US"/>
              <a:t> come up for you?</a:t>
            </a:r>
            <a:endParaRPr/>
          </a:p>
          <a:p>
            <a:pPr marL="0" lvl="0" indent="0" algn="l" rtl="0">
              <a:spcBef>
                <a:spcPts val="1000"/>
              </a:spcBef>
              <a:spcAft>
                <a:spcPts val="0"/>
              </a:spcAft>
              <a:buNone/>
            </a:pPr>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1234"/>
        <p:cNvGrpSpPr/>
        <p:nvPr/>
      </p:nvGrpSpPr>
      <p:grpSpPr>
        <a:xfrm>
          <a:off x="0" y="0"/>
          <a:ext cx="0" cy="0"/>
          <a:chOff x="0" y="0"/>
          <a:chExt cx="0" cy="0"/>
        </a:xfrm>
      </p:grpSpPr>
      <p:sp>
        <p:nvSpPr>
          <p:cNvPr id="1235" name="Google Shape;1235;p124"/>
          <p:cNvSpPr txBox="1">
            <a:spLocks noGrp="1"/>
          </p:cNvSpPr>
          <p:nvPr>
            <p:ph type="title"/>
          </p:nvPr>
        </p:nvSpPr>
        <p:spPr>
          <a:xfrm>
            <a:off x="463175" y="291675"/>
            <a:ext cx="10890600" cy="994500"/>
          </a:xfrm>
          <a:prstGeom prst="rect">
            <a:avLst/>
          </a:prstGeom>
          <a:noFill/>
          <a:ln>
            <a:noFill/>
          </a:ln>
        </p:spPr>
        <p:txBody>
          <a:bodyPr spcFirstLastPara="1" wrap="square" lIns="91425" tIns="45700" rIns="91425" bIns="45700" anchor="ctr" anchorCtr="0">
            <a:noAutofit/>
          </a:bodyPr>
          <a:lstStyle/>
          <a:p>
            <a:pPr marL="0" lvl="0" indent="0" algn="l" rtl="0">
              <a:spcBef>
                <a:spcPts val="800"/>
              </a:spcBef>
              <a:spcAft>
                <a:spcPts val="0"/>
              </a:spcAft>
              <a:buClr>
                <a:schemeClr val="dk1"/>
              </a:buClr>
              <a:buSzPts val="1100"/>
              <a:buFont typeface="Arial"/>
              <a:buNone/>
            </a:pPr>
            <a:r>
              <a:rPr lang="en-US" sz="3600"/>
              <a:t>Break (15 min)</a:t>
            </a:r>
            <a:endParaRPr sz="3600"/>
          </a:p>
        </p:txBody>
      </p:sp>
      <p:sp>
        <p:nvSpPr>
          <p:cNvPr id="1236" name="Google Shape;1236;p124"/>
          <p:cNvSpPr txBox="1">
            <a:spLocks noGrp="1"/>
          </p:cNvSpPr>
          <p:nvPr>
            <p:ph type="body" idx="1"/>
          </p:nvPr>
        </p:nvSpPr>
        <p:spPr>
          <a:xfrm>
            <a:off x="850900" y="1833925"/>
            <a:ext cx="10565700" cy="4026900"/>
          </a:xfrm>
          <a:prstGeom prst="rect">
            <a:avLst/>
          </a:prstGeom>
          <a:noFill/>
          <a:ln>
            <a:noFill/>
          </a:ln>
        </p:spPr>
        <p:txBody>
          <a:bodyPr spcFirstLastPara="1" wrap="square" lIns="91425" tIns="45700" rIns="91425" bIns="45700" anchor="t" anchorCtr="0">
            <a:noAutofit/>
          </a:bodyPr>
          <a:lstStyle/>
          <a:p>
            <a:pPr marL="0" lvl="0" indent="0" algn="l" rtl="0">
              <a:spcBef>
                <a:spcPts val="800"/>
              </a:spcBef>
              <a:spcAft>
                <a:spcPts val="0"/>
              </a:spcAft>
              <a:buNone/>
            </a:pPr>
            <a:endParaRPr sz="2400"/>
          </a:p>
          <a:p>
            <a:pPr marL="0" lvl="0" indent="0" algn="l" rtl="0">
              <a:spcBef>
                <a:spcPts val="800"/>
              </a:spcBef>
              <a:spcAft>
                <a:spcPts val="0"/>
              </a:spcAft>
              <a:buNone/>
            </a:pPr>
            <a:endParaRPr sz="2400"/>
          </a:p>
          <a:p>
            <a:pPr marL="0" lvl="0" indent="0" algn="l" rtl="0">
              <a:spcBef>
                <a:spcPts val="800"/>
              </a:spcBef>
              <a:spcAft>
                <a:spcPts val="0"/>
              </a:spcAft>
              <a:buNone/>
            </a:pPr>
            <a:endParaRPr sz="2400"/>
          </a:p>
          <a:p>
            <a:pPr marL="0" lvl="0" indent="0" algn="l" rtl="0">
              <a:spcBef>
                <a:spcPts val="800"/>
              </a:spcBef>
              <a:spcAft>
                <a:spcPts val="0"/>
              </a:spcAft>
              <a:buNone/>
            </a:pPr>
            <a:endParaRPr sz="2400"/>
          </a:p>
          <a:p>
            <a:pPr marL="0" lvl="0" indent="0" algn="l" rtl="0">
              <a:lnSpc>
                <a:spcPct val="100000"/>
              </a:lnSpc>
              <a:spcBef>
                <a:spcPts val="0"/>
              </a:spcBef>
              <a:spcAft>
                <a:spcPts val="0"/>
              </a:spcAft>
              <a:buNone/>
            </a:pPr>
            <a:r>
              <a:rPr lang="en-US" sz="2400"/>
              <a:t>     </a:t>
            </a:r>
            <a:endParaRPr sz="2400"/>
          </a:p>
          <a:p>
            <a:pPr marL="0" lvl="0" indent="0" algn="l" rtl="0">
              <a:spcBef>
                <a:spcPts val="800"/>
              </a:spcBef>
              <a:spcAft>
                <a:spcPts val="0"/>
              </a:spcAft>
              <a:buNone/>
            </a:pPr>
            <a:endParaRPr sz="2400"/>
          </a:p>
        </p:txBody>
      </p:sp>
      <p:sp>
        <p:nvSpPr>
          <p:cNvPr id="1237" name="Google Shape;1237;p124"/>
          <p:cNvSpPr txBox="1">
            <a:spLocks noGrp="1"/>
          </p:cNvSpPr>
          <p:nvPr>
            <p:ph type="ftr" idx="11"/>
          </p:nvPr>
        </p:nvSpPr>
        <p:spPr>
          <a:xfrm>
            <a:off x="850900" y="6356350"/>
            <a:ext cx="5029200" cy="3651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a:t>© 2019 University Corporation for Atmospheric Research. All Rights Reserved </a:t>
            </a:r>
            <a:endParaRPr/>
          </a:p>
        </p:txBody>
      </p:sp>
      <p:pic>
        <p:nvPicPr>
          <p:cNvPr id="1238" name="Google Shape;1238;p124"/>
          <p:cNvPicPr preferRelativeResize="0"/>
          <p:nvPr/>
        </p:nvPicPr>
        <p:blipFill>
          <a:blip r:embed="rId3">
            <a:alphaModFix/>
          </a:blip>
          <a:stretch>
            <a:fillRect/>
          </a:stretch>
        </p:blipFill>
        <p:spPr>
          <a:xfrm>
            <a:off x="3378272" y="1769581"/>
            <a:ext cx="5435457" cy="3623638"/>
          </a:xfrm>
          <a:prstGeom prst="rect">
            <a:avLst/>
          </a:prstGeom>
          <a:noFill/>
          <a:ln>
            <a:noFill/>
          </a:ln>
          <a:effectLst>
            <a:outerShdw blurRad="57150" dist="19050" dir="5400000" algn="bl" rotWithShape="0">
              <a:srgbClr val="000000">
                <a:alpha val="50000"/>
              </a:srgbClr>
            </a:outerShdw>
          </a:effectLst>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1242"/>
        <p:cNvGrpSpPr/>
        <p:nvPr/>
      </p:nvGrpSpPr>
      <p:grpSpPr>
        <a:xfrm>
          <a:off x="0" y="0"/>
          <a:ext cx="0" cy="0"/>
          <a:chOff x="0" y="0"/>
          <a:chExt cx="0" cy="0"/>
        </a:xfrm>
      </p:grpSpPr>
      <p:sp>
        <p:nvSpPr>
          <p:cNvPr id="1243" name="Google Shape;1243;p125"/>
          <p:cNvSpPr txBox="1">
            <a:spLocks noGrp="1"/>
          </p:cNvSpPr>
          <p:nvPr>
            <p:ph type="title"/>
          </p:nvPr>
        </p:nvSpPr>
        <p:spPr>
          <a:xfrm>
            <a:off x="1231900" y="381000"/>
            <a:ext cx="8558700" cy="1803900"/>
          </a:xfrm>
          <a:prstGeom prst="rect">
            <a:avLst/>
          </a:prstGeom>
          <a:noFill/>
          <a:ln>
            <a:noFill/>
          </a:ln>
        </p:spPr>
        <p:txBody>
          <a:bodyPr spcFirstLastPara="1" wrap="square" lIns="91425" tIns="45700" rIns="91425" bIns="45700" anchor="ctr" anchorCtr="0">
            <a:noAutofit/>
          </a:bodyPr>
          <a:lstStyle/>
          <a:p>
            <a:pPr marL="0" lvl="0" indent="0" algn="l" rtl="0">
              <a:spcBef>
                <a:spcPts val="800"/>
              </a:spcBef>
              <a:spcAft>
                <a:spcPts val="0"/>
              </a:spcAft>
              <a:buClr>
                <a:schemeClr val="dk1"/>
              </a:buClr>
              <a:buSzPts val="1100"/>
              <a:buFont typeface="Arial"/>
              <a:buNone/>
            </a:pPr>
            <a:r>
              <a:rPr lang="en-US"/>
              <a:t>GLOBE Certification</a:t>
            </a:r>
            <a:endParaRPr/>
          </a:p>
        </p:txBody>
      </p:sp>
      <p:sp>
        <p:nvSpPr>
          <p:cNvPr id="1244" name="Google Shape;1244;p125"/>
          <p:cNvSpPr txBox="1">
            <a:spLocks noGrp="1"/>
          </p:cNvSpPr>
          <p:nvPr>
            <p:ph type="ftr" idx="11"/>
          </p:nvPr>
        </p:nvSpPr>
        <p:spPr>
          <a:xfrm>
            <a:off x="850900" y="6356350"/>
            <a:ext cx="5029200" cy="3651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a:t>© 2019 University Corporation for Atmospheric Research. All Rights Reserved </a:t>
            </a:r>
            <a:endParaRPr/>
          </a:p>
        </p:txBody>
      </p:sp>
      <p:pic>
        <p:nvPicPr>
          <p:cNvPr id="1245" name="Google Shape;1245;p125"/>
          <p:cNvPicPr preferRelativeResize="0"/>
          <p:nvPr/>
        </p:nvPicPr>
        <p:blipFill>
          <a:blip r:embed="rId3">
            <a:alphaModFix/>
          </a:blip>
          <a:stretch>
            <a:fillRect/>
          </a:stretch>
        </p:blipFill>
        <p:spPr>
          <a:xfrm>
            <a:off x="3207775" y="2090200"/>
            <a:ext cx="5171325" cy="4133150"/>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1249"/>
        <p:cNvGrpSpPr/>
        <p:nvPr/>
      </p:nvGrpSpPr>
      <p:grpSpPr>
        <a:xfrm>
          <a:off x="0" y="0"/>
          <a:ext cx="0" cy="0"/>
          <a:chOff x="0" y="0"/>
          <a:chExt cx="0" cy="0"/>
        </a:xfrm>
      </p:grpSpPr>
      <p:sp>
        <p:nvSpPr>
          <p:cNvPr id="1250" name="Google Shape;1250;p126"/>
          <p:cNvSpPr txBox="1">
            <a:spLocks noGrp="1"/>
          </p:cNvSpPr>
          <p:nvPr>
            <p:ph type="title"/>
          </p:nvPr>
        </p:nvSpPr>
        <p:spPr>
          <a:xfrm>
            <a:off x="1127600" y="2724850"/>
            <a:ext cx="5213100" cy="994500"/>
          </a:xfrm>
          <a:prstGeom prst="rect">
            <a:avLst/>
          </a:prstGeom>
          <a:noFill/>
          <a:ln>
            <a:noFill/>
          </a:ln>
        </p:spPr>
        <p:txBody>
          <a:bodyPr spcFirstLastPara="1" wrap="square" lIns="91425" tIns="45700" rIns="91425" bIns="45700" anchor="ctr" anchorCtr="0">
            <a:noAutofit/>
          </a:bodyPr>
          <a:lstStyle/>
          <a:p>
            <a:pPr marL="0" lvl="0" indent="0" algn="l" rtl="0">
              <a:spcBef>
                <a:spcPts val="800"/>
              </a:spcBef>
              <a:spcAft>
                <a:spcPts val="0"/>
              </a:spcAft>
              <a:buClr>
                <a:schemeClr val="dk1"/>
              </a:buClr>
              <a:buSzPts val="1100"/>
              <a:buFont typeface="Arial"/>
              <a:buNone/>
            </a:pPr>
            <a:r>
              <a:rPr lang="en-US" sz="3600"/>
              <a:t>How are you feeling?</a:t>
            </a:r>
            <a:endParaRPr sz="3600"/>
          </a:p>
        </p:txBody>
      </p:sp>
      <p:sp>
        <p:nvSpPr>
          <p:cNvPr id="1251" name="Google Shape;1251;p126"/>
          <p:cNvSpPr txBox="1">
            <a:spLocks noGrp="1"/>
          </p:cNvSpPr>
          <p:nvPr>
            <p:ph type="ftr" idx="11"/>
          </p:nvPr>
        </p:nvSpPr>
        <p:spPr>
          <a:xfrm>
            <a:off x="850900" y="6356350"/>
            <a:ext cx="5029200" cy="3651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a:t>© 2019 University Corporation for Atmospheric Research. All Rights Reserved </a:t>
            </a:r>
            <a:endParaRPr/>
          </a:p>
        </p:txBody>
      </p:sp>
      <p:pic>
        <p:nvPicPr>
          <p:cNvPr id="1252" name="Google Shape;1252;p126"/>
          <p:cNvPicPr preferRelativeResize="0"/>
          <p:nvPr/>
        </p:nvPicPr>
        <p:blipFill>
          <a:blip r:embed="rId3">
            <a:alphaModFix/>
          </a:blip>
          <a:stretch>
            <a:fillRect/>
          </a:stretch>
        </p:blipFill>
        <p:spPr>
          <a:xfrm>
            <a:off x="6592525" y="291675"/>
            <a:ext cx="2930413" cy="5860826"/>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651"/>
        <p:cNvGrpSpPr/>
        <p:nvPr/>
      </p:nvGrpSpPr>
      <p:grpSpPr>
        <a:xfrm>
          <a:off x="0" y="0"/>
          <a:ext cx="0" cy="0"/>
          <a:chOff x="0" y="0"/>
          <a:chExt cx="0" cy="0"/>
        </a:xfrm>
      </p:grpSpPr>
      <p:sp>
        <p:nvSpPr>
          <p:cNvPr id="652" name="Google Shape;652;p82"/>
          <p:cNvSpPr txBox="1">
            <a:spLocks noGrp="1"/>
          </p:cNvSpPr>
          <p:nvPr>
            <p:ph type="title"/>
          </p:nvPr>
        </p:nvSpPr>
        <p:spPr>
          <a:xfrm>
            <a:off x="838200" y="365125"/>
            <a:ext cx="10515600" cy="13257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pic>
        <p:nvPicPr>
          <p:cNvPr id="653" name="Google Shape;653;p82"/>
          <p:cNvPicPr preferRelativeResize="0"/>
          <p:nvPr/>
        </p:nvPicPr>
        <p:blipFill>
          <a:blip r:embed="rId3">
            <a:alphaModFix/>
          </a:blip>
          <a:stretch>
            <a:fillRect/>
          </a:stretch>
        </p:blipFill>
        <p:spPr>
          <a:xfrm>
            <a:off x="0" y="0"/>
            <a:ext cx="12192000" cy="6858000"/>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1257"/>
        <p:cNvGrpSpPr/>
        <p:nvPr/>
      </p:nvGrpSpPr>
      <p:grpSpPr>
        <a:xfrm>
          <a:off x="0" y="0"/>
          <a:ext cx="0" cy="0"/>
          <a:chOff x="0" y="0"/>
          <a:chExt cx="0" cy="0"/>
        </a:xfrm>
      </p:grpSpPr>
      <p:sp>
        <p:nvSpPr>
          <p:cNvPr id="1258" name="Google Shape;1258;p127"/>
          <p:cNvSpPr txBox="1">
            <a:spLocks noGrp="1"/>
          </p:cNvSpPr>
          <p:nvPr>
            <p:ph type="body" idx="1"/>
          </p:nvPr>
        </p:nvSpPr>
        <p:spPr>
          <a:xfrm>
            <a:off x="838200" y="1825625"/>
            <a:ext cx="10515600" cy="43512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n-US"/>
              <a:t>end of Day 1 slides</a:t>
            </a:r>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1263"/>
        <p:cNvGrpSpPr/>
        <p:nvPr/>
      </p:nvGrpSpPr>
      <p:grpSpPr>
        <a:xfrm>
          <a:off x="0" y="0"/>
          <a:ext cx="0" cy="0"/>
          <a:chOff x="0" y="0"/>
          <a:chExt cx="0" cy="0"/>
        </a:xfrm>
      </p:grpSpPr>
      <p:sp>
        <p:nvSpPr>
          <p:cNvPr id="1264" name="Google Shape;1264;p128"/>
          <p:cNvSpPr txBox="1">
            <a:spLocks noGrp="1"/>
          </p:cNvSpPr>
          <p:nvPr>
            <p:ph type="ctrTitle"/>
          </p:nvPr>
        </p:nvSpPr>
        <p:spPr>
          <a:xfrm>
            <a:off x="1524000" y="427178"/>
            <a:ext cx="9144000" cy="2387700"/>
          </a:xfrm>
          <a:prstGeom prst="rect">
            <a:avLst/>
          </a:prstGeom>
        </p:spPr>
        <p:txBody>
          <a:bodyPr spcFirstLastPara="1" wrap="square" lIns="91425" tIns="45700" rIns="91425" bIns="45700" anchor="b" anchorCtr="0">
            <a:noAutofit/>
          </a:bodyPr>
          <a:lstStyle/>
          <a:p>
            <a:pPr marL="0" lvl="0" indent="0" algn="ctr" rtl="0">
              <a:spcBef>
                <a:spcPts val="0"/>
              </a:spcBef>
              <a:spcAft>
                <a:spcPts val="0"/>
              </a:spcAft>
              <a:buNone/>
            </a:pPr>
            <a:r>
              <a:rPr lang="en-US"/>
              <a:t>Welcome to Day 2</a:t>
            </a:r>
            <a:endParaRPr/>
          </a:p>
        </p:txBody>
      </p:sp>
      <p:sp>
        <p:nvSpPr>
          <p:cNvPr id="1265" name="Google Shape;1265;p128"/>
          <p:cNvSpPr txBox="1">
            <a:spLocks noGrp="1"/>
          </p:cNvSpPr>
          <p:nvPr>
            <p:ph type="subTitle" idx="1"/>
          </p:nvPr>
        </p:nvSpPr>
        <p:spPr>
          <a:xfrm>
            <a:off x="2246489" y="2872563"/>
            <a:ext cx="7698900" cy="1655700"/>
          </a:xfrm>
          <a:prstGeom prst="rect">
            <a:avLst/>
          </a:prstGeom>
        </p:spPr>
        <p:txBody>
          <a:bodyPr spcFirstLastPara="1" wrap="square" lIns="91425" tIns="45700" rIns="91425" bIns="45700" anchor="t" anchorCtr="0">
            <a:noAutofit/>
          </a:bodyPr>
          <a:lstStyle/>
          <a:p>
            <a:pPr marL="0" lvl="0" indent="0" algn="ctr" rtl="0">
              <a:spcBef>
                <a:spcPts val="1000"/>
              </a:spcBef>
              <a:spcAft>
                <a:spcPts val="0"/>
              </a:spcAft>
              <a:buNone/>
            </a:pPr>
            <a:r>
              <a:rPr lang="en-US"/>
              <a:t>GLOBE Weather</a:t>
            </a:r>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1270"/>
        <p:cNvGrpSpPr/>
        <p:nvPr/>
      </p:nvGrpSpPr>
      <p:grpSpPr>
        <a:xfrm>
          <a:off x="0" y="0"/>
          <a:ext cx="0" cy="0"/>
          <a:chOff x="0" y="0"/>
          <a:chExt cx="0" cy="0"/>
        </a:xfrm>
      </p:grpSpPr>
      <p:sp>
        <p:nvSpPr>
          <p:cNvPr id="1271" name="Google Shape;1271;p129"/>
          <p:cNvSpPr txBox="1">
            <a:spLocks noGrp="1"/>
          </p:cNvSpPr>
          <p:nvPr>
            <p:ph type="title"/>
          </p:nvPr>
        </p:nvSpPr>
        <p:spPr>
          <a:xfrm>
            <a:off x="451557" y="534517"/>
            <a:ext cx="10690500" cy="1216500"/>
          </a:xfrm>
          <a:prstGeom prst="rect">
            <a:avLst/>
          </a:prstGeom>
          <a:noFill/>
          <a:ln>
            <a:noFill/>
          </a:ln>
        </p:spPr>
        <p:txBody>
          <a:bodyPr spcFirstLastPara="1" wrap="square" lIns="121900" tIns="60925" rIns="121900" bIns="60925" anchor="ctr" anchorCtr="0">
            <a:noAutofit/>
          </a:bodyPr>
          <a:lstStyle/>
          <a:p>
            <a:pPr marL="0" lvl="0" indent="0" algn="l" rtl="0">
              <a:lnSpc>
                <a:spcPct val="90000"/>
              </a:lnSpc>
              <a:spcBef>
                <a:spcPts val="0"/>
              </a:spcBef>
              <a:spcAft>
                <a:spcPts val="0"/>
              </a:spcAft>
              <a:buNone/>
            </a:pPr>
            <a:r>
              <a:rPr lang="en-US"/>
              <a:t>Looking Back:</a:t>
            </a:r>
            <a:endParaRPr/>
          </a:p>
        </p:txBody>
      </p:sp>
      <p:sp>
        <p:nvSpPr>
          <p:cNvPr id="1272" name="Google Shape;1272;p129"/>
          <p:cNvSpPr txBox="1">
            <a:spLocks noGrp="1"/>
          </p:cNvSpPr>
          <p:nvPr>
            <p:ph type="body" idx="1"/>
          </p:nvPr>
        </p:nvSpPr>
        <p:spPr>
          <a:xfrm>
            <a:off x="451557" y="1962140"/>
            <a:ext cx="11160000" cy="4241100"/>
          </a:xfrm>
          <a:prstGeom prst="rect">
            <a:avLst/>
          </a:prstGeom>
          <a:noFill/>
          <a:ln>
            <a:noFill/>
          </a:ln>
        </p:spPr>
        <p:txBody>
          <a:bodyPr spcFirstLastPara="1" wrap="square" lIns="121900" tIns="60925" rIns="121900" bIns="60925" anchor="t" anchorCtr="0">
            <a:noAutofit/>
          </a:bodyPr>
          <a:lstStyle/>
          <a:p>
            <a:pPr marL="228600" lvl="0" indent="-254000" algn="l" rtl="0">
              <a:spcBef>
                <a:spcPts val="800"/>
              </a:spcBef>
              <a:spcAft>
                <a:spcPts val="0"/>
              </a:spcAft>
              <a:buSzPts val="2800"/>
              <a:buChar char="•"/>
            </a:pPr>
            <a:r>
              <a:rPr lang="en-US">
                <a:solidFill>
                  <a:srgbClr val="666666"/>
                </a:solidFill>
                <a:latin typeface="Arial"/>
                <a:ea typeface="Arial"/>
                <a:cs typeface="Arial"/>
                <a:sym typeface="Arial"/>
              </a:rPr>
              <a:t>How does energy from the Sun lead to warming of the atmosphere?</a:t>
            </a:r>
            <a:endParaRPr>
              <a:solidFill>
                <a:srgbClr val="666666"/>
              </a:solidFill>
              <a:latin typeface="Arial"/>
              <a:ea typeface="Arial"/>
              <a:cs typeface="Arial"/>
              <a:sym typeface="Arial"/>
            </a:endParaRPr>
          </a:p>
          <a:p>
            <a:pPr marL="228600" lvl="0" indent="0" algn="l" rtl="0">
              <a:spcBef>
                <a:spcPts val="800"/>
              </a:spcBef>
              <a:spcAft>
                <a:spcPts val="0"/>
              </a:spcAft>
              <a:buNone/>
            </a:pPr>
            <a:endParaRPr>
              <a:solidFill>
                <a:srgbClr val="666666"/>
              </a:solidFill>
              <a:latin typeface="Arial"/>
              <a:ea typeface="Arial"/>
              <a:cs typeface="Arial"/>
              <a:sym typeface="Arial"/>
            </a:endParaRPr>
          </a:p>
          <a:p>
            <a:pPr marL="228600" lvl="0" indent="-254000" algn="l" rtl="0">
              <a:spcBef>
                <a:spcPts val="800"/>
              </a:spcBef>
              <a:spcAft>
                <a:spcPts val="0"/>
              </a:spcAft>
              <a:buSzPts val="2800"/>
              <a:buChar char="•"/>
            </a:pPr>
            <a:r>
              <a:rPr lang="en-US">
                <a:solidFill>
                  <a:srgbClr val="666666"/>
                </a:solidFill>
                <a:latin typeface="Arial"/>
                <a:ea typeface="Arial"/>
                <a:cs typeface="Arial"/>
                <a:sym typeface="Arial"/>
              </a:rPr>
              <a:t>How do clouds form?</a:t>
            </a:r>
            <a:endParaRPr>
              <a:solidFill>
                <a:srgbClr val="666666"/>
              </a:solidFill>
              <a:latin typeface="Arial"/>
              <a:ea typeface="Arial"/>
              <a:cs typeface="Arial"/>
              <a:sym typeface="Arial"/>
            </a:endParaRPr>
          </a:p>
          <a:p>
            <a:pPr marL="228600" lvl="0" indent="0" algn="l" rtl="0">
              <a:spcBef>
                <a:spcPts val="800"/>
              </a:spcBef>
              <a:spcAft>
                <a:spcPts val="0"/>
              </a:spcAft>
              <a:buNone/>
            </a:pPr>
            <a:endParaRPr>
              <a:solidFill>
                <a:srgbClr val="666666"/>
              </a:solidFill>
              <a:latin typeface="Arial"/>
              <a:ea typeface="Arial"/>
              <a:cs typeface="Arial"/>
              <a:sym typeface="Arial"/>
            </a:endParaRPr>
          </a:p>
          <a:p>
            <a:pPr marL="228600" lvl="0" indent="-228600" algn="l" rtl="0">
              <a:spcBef>
                <a:spcPts val="800"/>
              </a:spcBef>
              <a:spcAft>
                <a:spcPts val="0"/>
              </a:spcAft>
              <a:buClr>
                <a:srgbClr val="666666"/>
              </a:buClr>
              <a:buSzPts val="2400"/>
              <a:buFont typeface="Arial"/>
              <a:buChar char="•"/>
            </a:pPr>
            <a:r>
              <a:rPr lang="en-US">
                <a:solidFill>
                  <a:srgbClr val="666666"/>
                </a:solidFill>
                <a:latin typeface="Arial"/>
                <a:ea typeface="Arial"/>
                <a:cs typeface="Arial"/>
                <a:sym typeface="Arial"/>
              </a:rPr>
              <a:t>How does an isolated storm form throughout the day?</a:t>
            </a:r>
            <a:endParaRPr>
              <a:solidFill>
                <a:srgbClr val="666666"/>
              </a:solidFill>
              <a:latin typeface="Arial"/>
              <a:ea typeface="Arial"/>
              <a:cs typeface="Arial"/>
              <a:sym typeface="Arial"/>
            </a:endParaRPr>
          </a:p>
          <a:p>
            <a:pPr marL="228600" lvl="0" indent="-50800" algn="l" rtl="0">
              <a:lnSpc>
                <a:spcPct val="90000"/>
              </a:lnSpc>
              <a:spcBef>
                <a:spcPts val="1000"/>
              </a:spcBef>
              <a:spcAft>
                <a:spcPts val="0"/>
              </a:spcAft>
              <a:buClr>
                <a:srgbClr val="595857"/>
              </a:buClr>
              <a:buSzPts val="2800"/>
              <a:buNone/>
            </a:pPr>
            <a:endParaRPr/>
          </a:p>
        </p:txBody>
      </p:sp>
      <p:sp>
        <p:nvSpPr>
          <p:cNvPr id="1273" name="Google Shape;1273;p129"/>
          <p:cNvSpPr txBox="1">
            <a:spLocks noGrp="1"/>
          </p:cNvSpPr>
          <p:nvPr>
            <p:ph type="ftr" idx="11"/>
          </p:nvPr>
        </p:nvSpPr>
        <p:spPr>
          <a:xfrm>
            <a:off x="850900" y="6356352"/>
            <a:ext cx="5156100" cy="365100"/>
          </a:xfrm>
          <a:prstGeom prst="rect">
            <a:avLst/>
          </a:prstGeom>
          <a:noFill/>
          <a:ln>
            <a:noFill/>
          </a:ln>
        </p:spPr>
        <p:txBody>
          <a:bodyPr spcFirstLastPara="1" wrap="square" lIns="121900" tIns="60925" rIns="121900" bIns="60925" anchor="ctr" anchorCtr="0">
            <a:noAutofit/>
          </a:bodyPr>
          <a:lstStyle/>
          <a:p>
            <a:pPr marL="0" lvl="0" indent="0" algn="l" rtl="0">
              <a:spcBef>
                <a:spcPts val="0"/>
              </a:spcBef>
              <a:spcAft>
                <a:spcPts val="0"/>
              </a:spcAft>
              <a:buNone/>
            </a:pPr>
            <a:r>
              <a:rPr lang="en-US"/>
              <a:t>© 2019 University Corporation for Atmospheric Research. All Rights Reserved </a:t>
            </a:r>
            <a:endParaRPr/>
          </a:p>
        </p:txBody>
      </p:sp>
      <p:pic>
        <p:nvPicPr>
          <p:cNvPr id="1274" name="Google Shape;1274;p129"/>
          <p:cNvPicPr preferRelativeResize="0"/>
          <p:nvPr/>
        </p:nvPicPr>
        <p:blipFill rotWithShape="1">
          <a:blip r:embed="rId3">
            <a:alphaModFix/>
          </a:blip>
          <a:srcRect/>
          <a:stretch/>
        </p:blipFill>
        <p:spPr>
          <a:xfrm>
            <a:off x="4444299" y="382750"/>
            <a:ext cx="6325849" cy="1426300"/>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1279"/>
        <p:cNvGrpSpPr/>
        <p:nvPr/>
      </p:nvGrpSpPr>
      <p:grpSpPr>
        <a:xfrm>
          <a:off x="0" y="0"/>
          <a:ext cx="0" cy="0"/>
          <a:chOff x="0" y="0"/>
          <a:chExt cx="0" cy="0"/>
        </a:xfrm>
      </p:grpSpPr>
      <p:sp>
        <p:nvSpPr>
          <p:cNvPr id="1280" name="Google Shape;1280;p130"/>
          <p:cNvSpPr txBox="1">
            <a:spLocks noGrp="1"/>
          </p:cNvSpPr>
          <p:nvPr>
            <p:ph type="title"/>
          </p:nvPr>
        </p:nvSpPr>
        <p:spPr>
          <a:xfrm>
            <a:off x="838200" y="197463"/>
            <a:ext cx="10515600" cy="2852700"/>
          </a:xfrm>
          <a:prstGeom prst="rect">
            <a:avLst/>
          </a:prstGeom>
        </p:spPr>
        <p:txBody>
          <a:bodyPr spcFirstLastPara="1" wrap="square" lIns="91425" tIns="45700" rIns="91425" bIns="45700" anchor="b" anchorCtr="0">
            <a:noAutofit/>
          </a:bodyPr>
          <a:lstStyle/>
          <a:p>
            <a:pPr marL="0" lvl="0" indent="0" algn="l" rtl="0">
              <a:spcBef>
                <a:spcPts val="0"/>
              </a:spcBef>
              <a:spcAft>
                <a:spcPts val="0"/>
              </a:spcAft>
              <a:buNone/>
            </a:pPr>
            <a:r>
              <a:rPr lang="en-US" sz="4800"/>
              <a:t>Why are there storms on some days but not others?</a:t>
            </a:r>
            <a:endParaRPr sz="4800"/>
          </a:p>
        </p:txBody>
      </p:sp>
      <p:sp>
        <p:nvSpPr>
          <p:cNvPr id="1281" name="Google Shape;1281;p130"/>
          <p:cNvSpPr txBox="1">
            <a:spLocks noGrp="1"/>
          </p:cNvSpPr>
          <p:nvPr>
            <p:ph type="body" idx="1"/>
          </p:nvPr>
        </p:nvSpPr>
        <p:spPr>
          <a:xfrm>
            <a:off x="838200" y="3968138"/>
            <a:ext cx="10515600" cy="15003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n-US" sz="2800" b="1">
                <a:latin typeface="Montserrat"/>
                <a:ea typeface="Montserrat"/>
                <a:cs typeface="Montserrat"/>
                <a:sym typeface="Montserrat"/>
              </a:rPr>
              <a:t>Share-Trade:</a:t>
            </a:r>
            <a:r>
              <a:rPr lang="en-US" sz="2800"/>
              <a:t> Write→ share with a partner→ trade papers → share with a new partner→ repeat</a:t>
            </a:r>
            <a:endParaRPr sz="2800"/>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1286"/>
        <p:cNvGrpSpPr/>
        <p:nvPr/>
      </p:nvGrpSpPr>
      <p:grpSpPr>
        <a:xfrm>
          <a:off x="0" y="0"/>
          <a:ext cx="0" cy="0"/>
          <a:chOff x="0" y="0"/>
          <a:chExt cx="0" cy="0"/>
        </a:xfrm>
      </p:grpSpPr>
      <p:sp>
        <p:nvSpPr>
          <p:cNvPr id="1287" name="Google Shape;1287;p131"/>
          <p:cNvSpPr txBox="1">
            <a:spLocks noGrp="1"/>
          </p:cNvSpPr>
          <p:nvPr>
            <p:ph type="title"/>
          </p:nvPr>
        </p:nvSpPr>
        <p:spPr>
          <a:xfrm>
            <a:off x="838200" y="365125"/>
            <a:ext cx="105156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a:t>Science Talk</a:t>
            </a:r>
            <a:endParaRPr/>
          </a:p>
        </p:txBody>
      </p:sp>
      <p:pic>
        <p:nvPicPr>
          <p:cNvPr id="1288" name="Google Shape;1288;p131" title="Moisture.mp4">
            <a:hlinkClick r:id="rId3"/>
          </p:cNvPr>
          <p:cNvPicPr preferRelativeResize="0"/>
          <p:nvPr/>
        </p:nvPicPr>
        <p:blipFill>
          <a:blip r:embed="rId4">
            <a:alphaModFix/>
          </a:blip>
          <a:stretch>
            <a:fillRect/>
          </a:stretch>
        </p:blipFill>
        <p:spPr>
          <a:xfrm>
            <a:off x="2959237" y="1648662"/>
            <a:ext cx="6273524" cy="4705125"/>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1293"/>
        <p:cNvGrpSpPr/>
        <p:nvPr/>
      </p:nvGrpSpPr>
      <p:grpSpPr>
        <a:xfrm>
          <a:off x="0" y="0"/>
          <a:ext cx="0" cy="0"/>
          <a:chOff x="0" y="0"/>
          <a:chExt cx="0" cy="0"/>
        </a:xfrm>
      </p:grpSpPr>
      <p:sp>
        <p:nvSpPr>
          <p:cNvPr id="1294" name="Google Shape;1294;p132"/>
          <p:cNvSpPr txBox="1">
            <a:spLocks noGrp="1"/>
          </p:cNvSpPr>
          <p:nvPr>
            <p:ph type="title"/>
          </p:nvPr>
        </p:nvSpPr>
        <p:spPr>
          <a:xfrm>
            <a:off x="831850" y="1709738"/>
            <a:ext cx="10515600" cy="2852700"/>
          </a:xfrm>
          <a:prstGeom prst="rect">
            <a:avLst/>
          </a:prstGeom>
        </p:spPr>
        <p:txBody>
          <a:bodyPr spcFirstLastPara="1" wrap="square" lIns="91425" tIns="45700" rIns="91425" bIns="45700" anchor="b" anchorCtr="0">
            <a:noAutofit/>
          </a:bodyPr>
          <a:lstStyle/>
          <a:p>
            <a:pPr marL="0" lvl="0" indent="0" algn="l" rtl="0">
              <a:spcBef>
                <a:spcPts val="0"/>
              </a:spcBef>
              <a:spcAft>
                <a:spcPts val="0"/>
              </a:spcAft>
              <a:buNone/>
            </a:pPr>
            <a:endParaRPr/>
          </a:p>
        </p:txBody>
      </p:sp>
      <p:sp>
        <p:nvSpPr>
          <p:cNvPr id="1295" name="Google Shape;1295;p132"/>
          <p:cNvSpPr txBox="1">
            <a:spLocks noGrp="1"/>
          </p:cNvSpPr>
          <p:nvPr>
            <p:ph type="body" idx="1"/>
          </p:nvPr>
        </p:nvSpPr>
        <p:spPr>
          <a:xfrm>
            <a:off x="831850" y="4589463"/>
            <a:ext cx="10515600" cy="15003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endParaRPr/>
          </a:p>
        </p:txBody>
      </p:sp>
      <p:pic>
        <p:nvPicPr>
          <p:cNvPr id="1296" name="Google Shape;1296;p132"/>
          <p:cNvPicPr preferRelativeResize="0"/>
          <p:nvPr/>
        </p:nvPicPr>
        <p:blipFill>
          <a:blip r:embed="rId3">
            <a:alphaModFix/>
          </a:blip>
          <a:stretch>
            <a:fillRect/>
          </a:stretch>
        </p:blipFill>
        <p:spPr>
          <a:xfrm>
            <a:off x="-6350" y="0"/>
            <a:ext cx="12192000" cy="6858000"/>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1301"/>
        <p:cNvGrpSpPr/>
        <p:nvPr/>
      </p:nvGrpSpPr>
      <p:grpSpPr>
        <a:xfrm>
          <a:off x="0" y="0"/>
          <a:ext cx="0" cy="0"/>
          <a:chOff x="0" y="0"/>
          <a:chExt cx="0" cy="0"/>
        </a:xfrm>
      </p:grpSpPr>
      <p:pic>
        <p:nvPicPr>
          <p:cNvPr id="1302" name="Google Shape;1302;p133"/>
          <p:cNvPicPr preferRelativeResize="0"/>
          <p:nvPr/>
        </p:nvPicPr>
        <p:blipFill rotWithShape="1">
          <a:blip r:embed="rId3">
            <a:alphaModFix/>
          </a:blip>
          <a:srcRect t="32464"/>
          <a:stretch/>
        </p:blipFill>
        <p:spPr>
          <a:xfrm>
            <a:off x="513183" y="1768250"/>
            <a:ext cx="11165634" cy="2885575"/>
          </a:xfrm>
          <a:prstGeom prst="rect">
            <a:avLst/>
          </a:prstGeom>
          <a:noFill/>
          <a:ln>
            <a:noFill/>
          </a:ln>
          <a:effectLst>
            <a:outerShdw blurRad="57150" dist="19050" dir="5400000" algn="bl" rotWithShape="0">
              <a:srgbClr val="000000">
                <a:alpha val="50000"/>
              </a:srgbClr>
            </a:outerShdw>
          </a:effectLst>
        </p:spPr>
      </p:pic>
      <p:sp>
        <p:nvSpPr>
          <p:cNvPr id="1303" name="Google Shape;1303;p133"/>
          <p:cNvSpPr/>
          <p:nvPr/>
        </p:nvSpPr>
        <p:spPr>
          <a:xfrm>
            <a:off x="682533" y="1768250"/>
            <a:ext cx="1408500" cy="5949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1308"/>
        <p:cNvGrpSpPr/>
        <p:nvPr/>
      </p:nvGrpSpPr>
      <p:grpSpPr>
        <a:xfrm>
          <a:off x="0" y="0"/>
          <a:ext cx="0" cy="0"/>
          <a:chOff x="0" y="0"/>
          <a:chExt cx="0" cy="0"/>
        </a:xfrm>
      </p:grpSpPr>
      <p:sp>
        <p:nvSpPr>
          <p:cNvPr id="1309" name="Google Shape;1309;p134"/>
          <p:cNvSpPr txBox="1">
            <a:spLocks noGrp="1"/>
          </p:cNvSpPr>
          <p:nvPr>
            <p:ph type="title"/>
          </p:nvPr>
        </p:nvSpPr>
        <p:spPr>
          <a:xfrm>
            <a:off x="831850" y="1709738"/>
            <a:ext cx="10515600" cy="2852700"/>
          </a:xfrm>
          <a:prstGeom prst="rect">
            <a:avLst/>
          </a:prstGeom>
        </p:spPr>
        <p:txBody>
          <a:bodyPr spcFirstLastPara="1" wrap="square" lIns="91425" tIns="45700" rIns="91425" bIns="45700" anchor="b" anchorCtr="0">
            <a:noAutofit/>
          </a:bodyPr>
          <a:lstStyle/>
          <a:p>
            <a:pPr marL="0" lvl="0" indent="0" algn="l" rtl="0">
              <a:spcBef>
                <a:spcPts val="0"/>
              </a:spcBef>
              <a:spcAft>
                <a:spcPts val="0"/>
              </a:spcAft>
              <a:buNone/>
            </a:pPr>
            <a:endParaRPr/>
          </a:p>
        </p:txBody>
      </p:sp>
      <p:sp>
        <p:nvSpPr>
          <p:cNvPr id="1310" name="Google Shape;1310;p134"/>
          <p:cNvSpPr txBox="1">
            <a:spLocks noGrp="1"/>
          </p:cNvSpPr>
          <p:nvPr>
            <p:ph type="body" idx="1"/>
          </p:nvPr>
        </p:nvSpPr>
        <p:spPr>
          <a:xfrm>
            <a:off x="831850" y="4589463"/>
            <a:ext cx="10515600" cy="15003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endParaRPr/>
          </a:p>
        </p:txBody>
      </p:sp>
      <p:pic>
        <p:nvPicPr>
          <p:cNvPr id="1311" name="Google Shape;1311;p134"/>
          <p:cNvPicPr preferRelativeResize="0"/>
          <p:nvPr/>
        </p:nvPicPr>
        <p:blipFill>
          <a:blip r:embed="rId3">
            <a:alphaModFix/>
          </a:blip>
          <a:stretch>
            <a:fillRect/>
          </a:stretch>
        </p:blipFill>
        <p:spPr>
          <a:xfrm>
            <a:off x="0" y="0"/>
            <a:ext cx="12192000" cy="6858000"/>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1316"/>
        <p:cNvGrpSpPr/>
        <p:nvPr/>
      </p:nvGrpSpPr>
      <p:grpSpPr>
        <a:xfrm>
          <a:off x="0" y="0"/>
          <a:ext cx="0" cy="0"/>
          <a:chOff x="0" y="0"/>
          <a:chExt cx="0" cy="0"/>
        </a:xfrm>
      </p:grpSpPr>
      <p:sp>
        <p:nvSpPr>
          <p:cNvPr id="1317" name="Google Shape;1317;p135"/>
          <p:cNvSpPr txBox="1">
            <a:spLocks noGrp="1"/>
          </p:cNvSpPr>
          <p:nvPr>
            <p:ph type="title"/>
          </p:nvPr>
        </p:nvSpPr>
        <p:spPr>
          <a:xfrm>
            <a:off x="838200" y="105600"/>
            <a:ext cx="10515600" cy="13257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SzPts val="800"/>
              <a:buFont typeface="Calibri"/>
              <a:buNone/>
            </a:pPr>
            <a:r>
              <a:rPr lang="en-US" sz="3200" b="1" i="0" u="none" strike="noStrike" cap="none">
                <a:solidFill>
                  <a:schemeClr val="dk2"/>
                </a:solidFill>
                <a:latin typeface="Raleway"/>
                <a:ea typeface="Raleway"/>
                <a:cs typeface="Raleway"/>
                <a:sym typeface="Raleway"/>
              </a:rPr>
              <a:t>Dewpoint Temperature</a:t>
            </a:r>
            <a:r>
              <a:rPr lang="en-US" sz="3200" b="1">
                <a:solidFill>
                  <a:schemeClr val="dk2"/>
                </a:solidFill>
                <a:latin typeface="Raleway"/>
                <a:ea typeface="Raleway"/>
                <a:cs typeface="Raleway"/>
                <a:sym typeface="Raleway"/>
              </a:rPr>
              <a:t> </a:t>
            </a:r>
            <a:r>
              <a:rPr lang="en-US" sz="3200" b="1" i="0" u="none" strike="noStrike" cap="none">
                <a:solidFill>
                  <a:schemeClr val="dk2"/>
                </a:solidFill>
                <a:latin typeface="Raleway"/>
                <a:ea typeface="Raleway"/>
                <a:cs typeface="Raleway"/>
                <a:sym typeface="Raleway"/>
              </a:rPr>
              <a:t>&amp; Saturation</a:t>
            </a:r>
            <a:endParaRPr sz="3200" b="1" i="0" u="none" strike="noStrike" cap="none">
              <a:solidFill>
                <a:schemeClr val="dk2"/>
              </a:solidFill>
              <a:latin typeface="Raleway"/>
              <a:ea typeface="Raleway"/>
              <a:cs typeface="Raleway"/>
              <a:sym typeface="Raleway"/>
            </a:endParaRPr>
          </a:p>
        </p:txBody>
      </p:sp>
      <p:sp>
        <p:nvSpPr>
          <p:cNvPr id="1318" name="Google Shape;1318;p135"/>
          <p:cNvSpPr txBox="1"/>
          <p:nvPr/>
        </p:nvSpPr>
        <p:spPr>
          <a:xfrm>
            <a:off x="692700" y="1206575"/>
            <a:ext cx="9448800" cy="357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2200"/>
              <a:buFont typeface="Calibri"/>
              <a:buNone/>
            </a:pPr>
            <a:r>
              <a:rPr lang="en-US" sz="2000" b="1" i="0" u="none" strike="noStrike" cap="none">
                <a:solidFill>
                  <a:srgbClr val="595857"/>
                </a:solidFill>
                <a:latin typeface="Open Sans"/>
                <a:ea typeface="Open Sans"/>
                <a:cs typeface="Open Sans"/>
                <a:sym typeface="Open Sans"/>
              </a:rPr>
              <a:t>Dewpoint </a:t>
            </a:r>
            <a:r>
              <a:rPr lang="en-US" sz="2000" i="0" u="none" strike="noStrike" cap="none">
                <a:solidFill>
                  <a:srgbClr val="595857"/>
                </a:solidFill>
                <a:latin typeface="Open Sans"/>
                <a:ea typeface="Open Sans"/>
                <a:cs typeface="Open Sans"/>
                <a:sym typeface="Open Sans"/>
              </a:rPr>
              <a:t> - temperature to which air is cooled to reach saturation </a:t>
            </a:r>
            <a:endParaRPr sz="2000">
              <a:solidFill>
                <a:srgbClr val="595857"/>
              </a:solidFill>
              <a:latin typeface="Open Sans"/>
              <a:ea typeface="Open Sans"/>
              <a:cs typeface="Open Sans"/>
              <a:sym typeface="Open Sans"/>
            </a:endParaRPr>
          </a:p>
          <a:p>
            <a:pPr marL="0" marR="0" lvl="0" indent="0" algn="l" rtl="0">
              <a:lnSpc>
                <a:spcPct val="100000"/>
              </a:lnSpc>
              <a:spcBef>
                <a:spcPts val="0"/>
              </a:spcBef>
              <a:spcAft>
                <a:spcPts val="0"/>
              </a:spcAft>
              <a:buClr>
                <a:schemeClr val="dk1"/>
              </a:buClr>
              <a:buSzPts val="1000"/>
              <a:buFont typeface="Calibri"/>
              <a:buNone/>
            </a:pPr>
            <a:r>
              <a:rPr lang="en-US" sz="1000" i="0" u="none" strike="noStrike" cap="none">
                <a:solidFill>
                  <a:srgbClr val="595857"/>
                </a:solidFill>
                <a:latin typeface="Open Sans"/>
                <a:ea typeface="Open Sans"/>
                <a:cs typeface="Open Sans"/>
                <a:sym typeface="Open Sans"/>
              </a:rPr>
              <a:t> </a:t>
            </a:r>
            <a:endParaRPr>
              <a:solidFill>
                <a:srgbClr val="595857"/>
              </a:solidFill>
              <a:latin typeface="Open Sans"/>
              <a:ea typeface="Open Sans"/>
              <a:cs typeface="Open Sans"/>
              <a:sym typeface="Open Sans"/>
            </a:endParaRPr>
          </a:p>
          <a:p>
            <a:pPr marL="0" marR="0" lvl="0" indent="0" algn="l" rtl="0">
              <a:lnSpc>
                <a:spcPct val="100000"/>
              </a:lnSpc>
              <a:spcBef>
                <a:spcPts val="0"/>
              </a:spcBef>
              <a:spcAft>
                <a:spcPts val="0"/>
              </a:spcAft>
              <a:buClr>
                <a:schemeClr val="dk1"/>
              </a:buClr>
              <a:buSzPts val="2200"/>
              <a:buFont typeface="Calibri"/>
              <a:buNone/>
            </a:pPr>
            <a:r>
              <a:rPr lang="en-US" sz="2000" i="0" u="none" strike="noStrike" cap="none">
                <a:solidFill>
                  <a:srgbClr val="595857"/>
                </a:solidFill>
                <a:latin typeface="Open Sans"/>
                <a:ea typeface="Open Sans"/>
                <a:cs typeface="Open Sans"/>
                <a:sym typeface="Open Sans"/>
              </a:rPr>
              <a:t>When air is </a:t>
            </a:r>
            <a:r>
              <a:rPr lang="en-US" sz="2000" b="1" i="0" u="none" strike="noStrike" cap="none">
                <a:solidFill>
                  <a:srgbClr val="595857"/>
                </a:solidFill>
                <a:latin typeface="Open Sans"/>
                <a:ea typeface="Open Sans"/>
                <a:cs typeface="Open Sans"/>
                <a:sym typeface="Open Sans"/>
              </a:rPr>
              <a:t>saturated,  </a:t>
            </a:r>
            <a:r>
              <a:rPr lang="en-US" sz="2000" i="0" u="none" strike="noStrike" cap="none">
                <a:solidFill>
                  <a:srgbClr val="595857"/>
                </a:solidFill>
                <a:latin typeface="Open Sans"/>
                <a:ea typeface="Open Sans"/>
                <a:cs typeface="Open Sans"/>
                <a:sym typeface="Open Sans"/>
              </a:rPr>
              <a:t>humidity is 100% (</a:t>
            </a:r>
            <a:r>
              <a:rPr lang="en-US" sz="2000">
                <a:solidFill>
                  <a:srgbClr val="595857"/>
                </a:solidFill>
                <a:latin typeface="Open Sans"/>
                <a:ea typeface="Open Sans"/>
                <a:cs typeface="Open Sans"/>
                <a:sym typeface="Open Sans"/>
              </a:rPr>
              <a:t>rate of evaporation = rate of condensation</a:t>
            </a:r>
            <a:r>
              <a:rPr lang="en-US" sz="2000" i="0" u="none" strike="noStrike" cap="none">
                <a:solidFill>
                  <a:srgbClr val="595857"/>
                </a:solidFill>
                <a:latin typeface="Open Sans"/>
                <a:ea typeface="Open Sans"/>
                <a:cs typeface="Open Sans"/>
                <a:sym typeface="Open Sans"/>
              </a:rPr>
              <a:t>)</a:t>
            </a:r>
            <a:endParaRPr sz="2200">
              <a:solidFill>
                <a:srgbClr val="595857"/>
              </a:solidFill>
              <a:latin typeface="Open Sans"/>
              <a:ea typeface="Open Sans"/>
              <a:cs typeface="Open Sans"/>
              <a:sym typeface="Open Sans"/>
            </a:endParaRPr>
          </a:p>
          <a:p>
            <a:pPr marL="1371600" marR="0" lvl="1" indent="-342900" algn="l" rtl="0">
              <a:lnSpc>
                <a:spcPct val="100000"/>
              </a:lnSpc>
              <a:spcBef>
                <a:spcPts val="0"/>
              </a:spcBef>
              <a:spcAft>
                <a:spcPts val="0"/>
              </a:spcAft>
              <a:buClr>
                <a:srgbClr val="595857"/>
              </a:buClr>
              <a:buSzPts val="1800"/>
              <a:buFont typeface="Open Sans"/>
              <a:buChar char="○"/>
            </a:pPr>
            <a:r>
              <a:rPr lang="en-US" sz="1800" i="0" u="none" strike="noStrike" cap="none">
                <a:solidFill>
                  <a:srgbClr val="595857"/>
                </a:solidFill>
                <a:latin typeface="Open Sans"/>
                <a:ea typeface="Open Sans"/>
                <a:cs typeface="Open Sans"/>
                <a:sym typeface="Open Sans"/>
              </a:rPr>
              <a:t>At saturation, air temperature is the same as the dewpoint.</a:t>
            </a:r>
            <a:endParaRPr sz="1800">
              <a:solidFill>
                <a:srgbClr val="595857"/>
              </a:solidFill>
              <a:latin typeface="Open Sans"/>
              <a:ea typeface="Open Sans"/>
              <a:cs typeface="Open Sans"/>
              <a:sym typeface="Open Sans"/>
            </a:endParaRPr>
          </a:p>
          <a:p>
            <a:pPr marL="1371600" marR="0" lvl="1" indent="-342900" algn="l" rtl="0">
              <a:lnSpc>
                <a:spcPct val="100000"/>
              </a:lnSpc>
              <a:spcBef>
                <a:spcPts val="0"/>
              </a:spcBef>
              <a:spcAft>
                <a:spcPts val="0"/>
              </a:spcAft>
              <a:buClr>
                <a:srgbClr val="595857"/>
              </a:buClr>
              <a:buSzPts val="1800"/>
              <a:buFont typeface="Open Sans"/>
              <a:buChar char="○"/>
            </a:pPr>
            <a:r>
              <a:rPr lang="en-US" sz="1800" i="0" u="none" strike="noStrike" cap="none">
                <a:solidFill>
                  <a:srgbClr val="595857"/>
                </a:solidFill>
                <a:latin typeface="Open Sans"/>
                <a:ea typeface="Open Sans"/>
                <a:cs typeface="Open Sans"/>
                <a:sym typeface="Open Sans"/>
              </a:rPr>
              <a:t>Saturation can result in fog, clouds, and possibly precipitation.</a:t>
            </a:r>
            <a:endParaRPr sz="1800" i="0" u="none" strike="noStrike" cap="none">
              <a:solidFill>
                <a:srgbClr val="595857"/>
              </a:solidFill>
              <a:latin typeface="Open Sans"/>
              <a:ea typeface="Open Sans"/>
              <a:cs typeface="Open Sans"/>
              <a:sym typeface="Open Sans"/>
            </a:endParaRPr>
          </a:p>
          <a:p>
            <a:pPr marL="0" marR="0" lvl="0" indent="0" algn="l" rtl="0">
              <a:lnSpc>
                <a:spcPct val="100000"/>
              </a:lnSpc>
              <a:spcBef>
                <a:spcPts val="0"/>
              </a:spcBef>
              <a:spcAft>
                <a:spcPts val="0"/>
              </a:spcAft>
              <a:buClr>
                <a:srgbClr val="000000"/>
              </a:buClr>
              <a:buSzPts val="2200"/>
              <a:buFont typeface="Arial"/>
              <a:buNone/>
            </a:pPr>
            <a:endParaRPr sz="1800" i="0" u="none" strike="noStrike" cap="none">
              <a:solidFill>
                <a:schemeClr val="dk1"/>
              </a:solidFill>
              <a:latin typeface="Open Sans"/>
              <a:ea typeface="Open Sans"/>
              <a:cs typeface="Open Sans"/>
              <a:sym typeface="Open Sans"/>
            </a:endParaRPr>
          </a:p>
          <a:p>
            <a:pPr marL="0" marR="0" lvl="0" indent="0" algn="l" rtl="0">
              <a:lnSpc>
                <a:spcPct val="100000"/>
              </a:lnSpc>
              <a:spcBef>
                <a:spcPts val="0"/>
              </a:spcBef>
              <a:spcAft>
                <a:spcPts val="0"/>
              </a:spcAft>
              <a:buClr>
                <a:srgbClr val="000000"/>
              </a:buClr>
              <a:buSzPts val="2200"/>
              <a:buFont typeface="Arial"/>
              <a:buNone/>
            </a:pPr>
            <a:endParaRPr sz="22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200"/>
              <a:buFont typeface="Arial"/>
              <a:buNone/>
            </a:pPr>
            <a:endParaRPr sz="2200" b="0" i="0" u="none" strike="noStrike" cap="none">
              <a:solidFill>
                <a:schemeClr val="dk1"/>
              </a:solidFill>
              <a:latin typeface="Calibri"/>
              <a:ea typeface="Calibri"/>
              <a:cs typeface="Calibri"/>
              <a:sym typeface="Calibri"/>
            </a:endParaRPr>
          </a:p>
        </p:txBody>
      </p:sp>
      <p:pic>
        <p:nvPicPr>
          <p:cNvPr id="1319" name="Google Shape;1319;p135"/>
          <p:cNvPicPr preferRelativeResize="0"/>
          <p:nvPr/>
        </p:nvPicPr>
        <p:blipFill rotWithShape="1">
          <a:blip r:embed="rId3">
            <a:alphaModFix/>
          </a:blip>
          <a:srcRect/>
          <a:stretch/>
        </p:blipFill>
        <p:spPr>
          <a:xfrm>
            <a:off x="919597" y="3569522"/>
            <a:ext cx="3637830" cy="2423704"/>
          </a:xfrm>
          <a:prstGeom prst="rect">
            <a:avLst/>
          </a:prstGeom>
          <a:noFill/>
          <a:ln>
            <a:noFill/>
          </a:ln>
        </p:spPr>
      </p:pic>
      <p:pic>
        <p:nvPicPr>
          <p:cNvPr id="1320" name="Google Shape;1320;p135"/>
          <p:cNvPicPr preferRelativeResize="0"/>
          <p:nvPr/>
        </p:nvPicPr>
        <p:blipFill rotWithShape="1">
          <a:blip r:embed="rId4">
            <a:alphaModFix/>
          </a:blip>
          <a:srcRect/>
          <a:stretch/>
        </p:blipFill>
        <p:spPr>
          <a:xfrm>
            <a:off x="6215140" y="3558747"/>
            <a:ext cx="3678704" cy="2445256"/>
          </a:xfrm>
          <a:prstGeom prst="rect">
            <a:avLst/>
          </a:prstGeom>
          <a:noFill/>
          <a:ln>
            <a:noFill/>
          </a:ln>
        </p:spPr>
      </p:pic>
      <p:sp>
        <p:nvSpPr>
          <p:cNvPr id="1321" name="Google Shape;1321;p135"/>
          <p:cNvSpPr txBox="1"/>
          <p:nvPr/>
        </p:nvSpPr>
        <p:spPr>
          <a:xfrm>
            <a:off x="2257008" y="3275102"/>
            <a:ext cx="2486100" cy="3078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i="0" u="none" strike="noStrike" cap="none">
                <a:solidFill>
                  <a:srgbClr val="595857"/>
                </a:solidFill>
                <a:latin typeface="Open Sans"/>
                <a:ea typeface="Open Sans"/>
                <a:cs typeface="Open Sans"/>
                <a:sym typeface="Open Sans"/>
              </a:rPr>
              <a:t>Low Humidity</a:t>
            </a:r>
            <a:endParaRPr sz="1400" i="0" u="none" strike="noStrike" cap="none">
              <a:solidFill>
                <a:srgbClr val="595857"/>
              </a:solidFill>
              <a:latin typeface="Open Sans"/>
              <a:ea typeface="Open Sans"/>
              <a:cs typeface="Open Sans"/>
              <a:sym typeface="Open Sans"/>
            </a:endParaRPr>
          </a:p>
        </p:txBody>
      </p:sp>
      <p:sp>
        <p:nvSpPr>
          <p:cNvPr id="1322" name="Google Shape;1322;p135"/>
          <p:cNvSpPr txBox="1"/>
          <p:nvPr/>
        </p:nvSpPr>
        <p:spPr>
          <a:xfrm>
            <a:off x="7807449" y="3226120"/>
            <a:ext cx="2486100" cy="3078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i="0" u="none" strike="noStrike" cap="none">
                <a:solidFill>
                  <a:srgbClr val="595857"/>
                </a:solidFill>
                <a:latin typeface="Open Sans"/>
                <a:ea typeface="Open Sans"/>
                <a:cs typeface="Open Sans"/>
                <a:sym typeface="Open Sans"/>
              </a:rPr>
              <a:t>High Humidity</a:t>
            </a:r>
            <a:endParaRPr sz="1400" i="0" u="none" strike="noStrike" cap="none">
              <a:solidFill>
                <a:srgbClr val="595857"/>
              </a:solidFill>
              <a:latin typeface="Open Sans"/>
              <a:ea typeface="Open Sans"/>
              <a:cs typeface="Open Sans"/>
              <a:sym typeface="Open Sans"/>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1327"/>
        <p:cNvGrpSpPr/>
        <p:nvPr/>
      </p:nvGrpSpPr>
      <p:grpSpPr>
        <a:xfrm>
          <a:off x="0" y="0"/>
          <a:ext cx="0" cy="0"/>
          <a:chOff x="0" y="0"/>
          <a:chExt cx="0" cy="0"/>
        </a:xfrm>
      </p:grpSpPr>
      <p:sp>
        <p:nvSpPr>
          <p:cNvPr id="1328" name="Google Shape;1328;p136"/>
          <p:cNvSpPr txBox="1">
            <a:spLocks noGrp="1"/>
          </p:cNvSpPr>
          <p:nvPr>
            <p:ph type="title"/>
          </p:nvPr>
        </p:nvSpPr>
        <p:spPr>
          <a:xfrm>
            <a:off x="451557" y="534517"/>
            <a:ext cx="10690500" cy="1216500"/>
          </a:xfrm>
          <a:prstGeom prst="rect">
            <a:avLst/>
          </a:prstGeom>
          <a:noFill/>
          <a:ln>
            <a:noFill/>
          </a:ln>
        </p:spPr>
        <p:txBody>
          <a:bodyPr spcFirstLastPara="1" wrap="square" lIns="121900" tIns="60925" rIns="121900" bIns="60925" anchor="ctr" anchorCtr="0">
            <a:noAutofit/>
          </a:bodyPr>
          <a:lstStyle/>
          <a:p>
            <a:pPr marL="0" lvl="0" indent="0" algn="l" rtl="0">
              <a:lnSpc>
                <a:spcPct val="90000"/>
              </a:lnSpc>
              <a:spcBef>
                <a:spcPts val="0"/>
              </a:spcBef>
              <a:spcAft>
                <a:spcPts val="0"/>
              </a:spcAft>
              <a:buNone/>
            </a:pPr>
            <a:r>
              <a:rPr lang="en-US"/>
              <a:t>Questions:</a:t>
            </a:r>
            <a:endParaRPr/>
          </a:p>
        </p:txBody>
      </p:sp>
      <p:sp>
        <p:nvSpPr>
          <p:cNvPr id="1329" name="Google Shape;1329;p136"/>
          <p:cNvSpPr txBox="1">
            <a:spLocks noGrp="1"/>
          </p:cNvSpPr>
          <p:nvPr>
            <p:ph type="body" idx="1"/>
          </p:nvPr>
        </p:nvSpPr>
        <p:spPr>
          <a:xfrm>
            <a:off x="451557" y="1962140"/>
            <a:ext cx="11160000" cy="4241100"/>
          </a:xfrm>
          <a:prstGeom prst="rect">
            <a:avLst/>
          </a:prstGeom>
          <a:noFill/>
          <a:ln>
            <a:noFill/>
          </a:ln>
        </p:spPr>
        <p:txBody>
          <a:bodyPr spcFirstLastPara="1" wrap="square" lIns="121900" tIns="60925" rIns="121900" bIns="60925" anchor="t" anchorCtr="0">
            <a:noAutofit/>
          </a:bodyPr>
          <a:lstStyle/>
          <a:p>
            <a:pPr marL="228600" lvl="0" indent="-254000" algn="l" rtl="0">
              <a:spcBef>
                <a:spcPts val="800"/>
              </a:spcBef>
              <a:spcAft>
                <a:spcPts val="0"/>
              </a:spcAft>
              <a:buSzPts val="2800"/>
              <a:buChar char="•"/>
            </a:pPr>
            <a:r>
              <a:rPr lang="en-US">
                <a:solidFill>
                  <a:srgbClr val="666666"/>
                </a:solidFill>
                <a:latin typeface="Arial"/>
                <a:ea typeface="Arial"/>
                <a:cs typeface="Arial"/>
                <a:sym typeface="Arial"/>
              </a:rPr>
              <a:t>What is different about a stormy day and a sunny day?</a:t>
            </a:r>
            <a:endParaRPr>
              <a:solidFill>
                <a:srgbClr val="666666"/>
              </a:solidFill>
              <a:latin typeface="Arial"/>
              <a:ea typeface="Arial"/>
              <a:cs typeface="Arial"/>
              <a:sym typeface="Arial"/>
            </a:endParaRPr>
          </a:p>
          <a:p>
            <a:pPr marL="228600" lvl="0" indent="0" algn="l" rtl="0">
              <a:spcBef>
                <a:spcPts val="800"/>
              </a:spcBef>
              <a:spcAft>
                <a:spcPts val="0"/>
              </a:spcAft>
              <a:buNone/>
            </a:pPr>
            <a:endParaRPr>
              <a:solidFill>
                <a:srgbClr val="666666"/>
              </a:solidFill>
              <a:latin typeface="Arial"/>
              <a:ea typeface="Arial"/>
              <a:cs typeface="Arial"/>
              <a:sym typeface="Arial"/>
            </a:endParaRPr>
          </a:p>
          <a:p>
            <a:pPr marL="228600" lvl="0" indent="-254000" algn="l" rtl="0">
              <a:spcBef>
                <a:spcPts val="800"/>
              </a:spcBef>
              <a:spcAft>
                <a:spcPts val="0"/>
              </a:spcAft>
              <a:buSzPts val="2800"/>
              <a:buChar char="•"/>
            </a:pPr>
            <a:r>
              <a:rPr lang="en-US">
                <a:solidFill>
                  <a:srgbClr val="666666"/>
                </a:solidFill>
                <a:latin typeface="Arial"/>
                <a:ea typeface="Arial"/>
                <a:cs typeface="Arial"/>
                <a:sym typeface="Arial"/>
              </a:rPr>
              <a:t>Why does warm air go up and cool air go down?</a:t>
            </a:r>
            <a:endParaRPr>
              <a:solidFill>
                <a:srgbClr val="666666"/>
              </a:solidFill>
              <a:latin typeface="Arial"/>
              <a:ea typeface="Arial"/>
              <a:cs typeface="Arial"/>
              <a:sym typeface="Arial"/>
            </a:endParaRPr>
          </a:p>
          <a:p>
            <a:pPr marL="228600" lvl="0" indent="0" algn="l" rtl="0">
              <a:spcBef>
                <a:spcPts val="800"/>
              </a:spcBef>
              <a:spcAft>
                <a:spcPts val="0"/>
              </a:spcAft>
              <a:buNone/>
            </a:pPr>
            <a:endParaRPr>
              <a:solidFill>
                <a:srgbClr val="666666"/>
              </a:solidFill>
              <a:latin typeface="Arial"/>
              <a:ea typeface="Arial"/>
              <a:cs typeface="Arial"/>
              <a:sym typeface="Arial"/>
            </a:endParaRPr>
          </a:p>
          <a:p>
            <a:pPr marL="228600" lvl="0" indent="-228600" algn="l" rtl="0">
              <a:spcBef>
                <a:spcPts val="800"/>
              </a:spcBef>
              <a:spcAft>
                <a:spcPts val="0"/>
              </a:spcAft>
              <a:buClr>
                <a:srgbClr val="666666"/>
              </a:buClr>
              <a:buSzPts val="2400"/>
              <a:buFont typeface="Arial"/>
              <a:buChar char="•"/>
            </a:pPr>
            <a:r>
              <a:rPr lang="en-US">
                <a:solidFill>
                  <a:srgbClr val="666666"/>
                </a:solidFill>
                <a:latin typeface="Arial"/>
                <a:ea typeface="Arial"/>
                <a:cs typeface="Arial"/>
                <a:sym typeface="Arial"/>
              </a:rPr>
              <a:t>What are the perfect conditions to make a storm?</a:t>
            </a:r>
            <a:endParaRPr>
              <a:solidFill>
                <a:srgbClr val="666666"/>
              </a:solidFill>
              <a:latin typeface="Arial"/>
              <a:ea typeface="Arial"/>
              <a:cs typeface="Arial"/>
              <a:sym typeface="Arial"/>
            </a:endParaRPr>
          </a:p>
          <a:p>
            <a:pPr marL="228600" lvl="0" indent="-50800" algn="l" rtl="0">
              <a:lnSpc>
                <a:spcPct val="90000"/>
              </a:lnSpc>
              <a:spcBef>
                <a:spcPts val="1000"/>
              </a:spcBef>
              <a:spcAft>
                <a:spcPts val="0"/>
              </a:spcAft>
              <a:buClr>
                <a:srgbClr val="595857"/>
              </a:buClr>
              <a:buSzPts val="2800"/>
              <a:buNone/>
            </a:pPr>
            <a:endParaRPr/>
          </a:p>
        </p:txBody>
      </p:sp>
      <p:sp>
        <p:nvSpPr>
          <p:cNvPr id="1330" name="Google Shape;1330;p136"/>
          <p:cNvSpPr txBox="1">
            <a:spLocks noGrp="1"/>
          </p:cNvSpPr>
          <p:nvPr>
            <p:ph type="ftr" idx="11"/>
          </p:nvPr>
        </p:nvSpPr>
        <p:spPr>
          <a:xfrm>
            <a:off x="850900" y="6356352"/>
            <a:ext cx="5156100" cy="365100"/>
          </a:xfrm>
          <a:prstGeom prst="rect">
            <a:avLst/>
          </a:prstGeom>
          <a:noFill/>
          <a:ln>
            <a:noFill/>
          </a:ln>
        </p:spPr>
        <p:txBody>
          <a:bodyPr spcFirstLastPara="1" wrap="square" lIns="121900" tIns="60925" rIns="121900" bIns="60925" anchor="ctr" anchorCtr="0">
            <a:noAutofit/>
          </a:bodyPr>
          <a:lstStyle/>
          <a:p>
            <a:pPr marL="0" lvl="0" indent="0" algn="l" rtl="0">
              <a:spcBef>
                <a:spcPts val="0"/>
              </a:spcBef>
              <a:spcAft>
                <a:spcPts val="0"/>
              </a:spcAft>
              <a:buNone/>
            </a:pPr>
            <a:r>
              <a:rPr lang="en-US"/>
              <a:t>© 2019 University Corporation for Atmospheric Research. All Rights Reserved </a:t>
            </a:r>
            <a:endParaRPr/>
          </a:p>
        </p:txBody>
      </p:sp>
      <p:pic>
        <p:nvPicPr>
          <p:cNvPr id="1331" name="Google Shape;1331;p136"/>
          <p:cNvPicPr preferRelativeResize="0"/>
          <p:nvPr/>
        </p:nvPicPr>
        <p:blipFill rotWithShape="1">
          <a:blip r:embed="rId3">
            <a:alphaModFix/>
          </a:blip>
          <a:srcRect/>
          <a:stretch/>
        </p:blipFill>
        <p:spPr>
          <a:xfrm>
            <a:off x="3638588" y="382744"/>
            <a:ext cx="7131551" cy="1426309"/>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657"/>
        <p:cNvGrpSpPr/>
        <p:nvPr/>
      </p:nvGrpSpPr>
      <p:grpSpPr>
        <a:xfrm>
          <a:off x="0" y="0"/>
          <a:ext cx="0" cy="0"/>
          <a:chOff x="0" y="0"/>
          <a:chExt cx="0" cy="0"/>
        </a:xfrm>
      </p:grpSpPr>
      <p:sp>
        <p:nvSpPr>
          <p:cNvPr id="658" name="Google Shape;658;p83"/>
          <p:cNvSpPr txBox="1">
            <a:spLocks noGrp="1"/>
          </p:cNvSpPr>
          <p:nvPr>
            <p:ph type="title"/>
          </p:nvPr>
        </p:nvSpPr>
        <p:spPr>
          <a:xfrm>
            <a:off x="1114575" y="46650"/>
            <a:ext cx="8494500" cy="665100"/>
          </a:xfrm>
          <a:prstGeom prst="rect">
            <a:avLst/>
          </a:prstGeom>
          <a:noFill/>
          <a:ln>
            <a:noFill/>
          </a:ln>
        </p:spPr>
        <p:txBody>
          <a:bodyPr spcFirstLastPara="1" wrap="square" lIns="91425" tIns="45700" rIns="91425" bIns="45700" anchor="ctr" anchorCtr="0">
            <a:noAutofit/>
          </a:bodyPr>
          <a:lstStyle/>
          <a:p>
            <a:pPr marL="177800" lvl="0" indent="0" algn="l" rtl="0">
              <a:spcBef>
                <a:spcPts val="0"/>
              </a:spcBef>
              <a:spcAft>
                <a:spcPts val="0"/>
              </a:spcAft>
              <a:buClr>
                <a:srgbClr val="595857"/>
              </a:buClr>
              <a:buSzPts val="2800"/>
              <a:buFont typeface="Arial"/>
              <a:buNone/>
            </a:pPr>
            <a:r>
              <a:rPr lang="en-US" sz="3000" b="1">
                <a:solidFill>
                  <a:srgbClr val="888888"/>
                </a:solidFill>
                <a:latin typeface="Raleway"/>
                <a:ea typeface="Raleway"/>
                <a:cs typeface="Raleway"/>
                <a:sym typeface="Raleway"/>
              </a:rPr>
              <a:t>NGSS 				</a:t>
            </a:r>
            <a:r>
              <a:rPr lang="en-US" sz="2400">
                <a:solidFill>
                  <a:schemeClr val="hlink"/>
                </a:solidFill>
                <a:uFill>
                  <a:noFill/>
                </a:uFill>
                <a:latin typeface="Arial"/>
                <a:ea typeface="Arial"/>
                <a:cs typeface="Arial"/>
                <a:sym typeface="Arial"/>
                <a:hlinkClick r:id="rId3"/>
              </a:rPr>
              <a:t>https://www.nextgenscience.org/</a:t>
            </a:r>
            <a:endParaRPr sz="2400" b="1">
              <a:solidFill>
                <a:srgbClr val="888888"/>
              </a:solidFill>
              <a:latin typeface="Raleway"/>
              <a:ea typeface="Raleway"/>
              <a:cs typeface="Raleway"/>
              <a:sym typeface="Raleway"/>
            </a:endParaRPr>
          </a:p>
        </p:txBody>
      </p:sp>
      <p:sp>
        <p:nvSpPr>
          <p:cNvPr id="659" name="Google Shape;659;p83"/>
          <p:cNvSpPr txBox="1">
            <a:spLocks noGrp="1"/>
          </p:cNvSpPr>
          <p:nvPr>
            <p:ph type="body" idx="1"/>
          </p:nvPr>
        </p:nvSpPr>
        <p:spPr>
          <a:xfrm>
            <a:off x="838200" y="822650"/>
            <a:ext cx="10515600" cy="5566800"/>
          </a:xfrm>
          <a:prstGeom prst="rect">
            <a:avLst/>
          </a:prstGeom>
          <a:noFill/>
          <a:ln>
            <a:noFill/>
          </a:ln>
        </p:spPr>
        <p:txBody>
          <a:bodyPr spcFirstLastPara="1" wrap="square" lIns="91425" tIns="45700" rIns="91425" bIns="45700" anchor="t" anchorCtr="0">
            <a:noAutofit/>
          </a:bodyPr>
          <a:lstStyle/>
          <a:p>
            <a:pPr marL="2743200" lvl="0" indent="0" algn="l" rtl="0">
              <a:spcBef>
                <a:spcPts val="0"/>
              </a:spcBef>
              <a:spcAft>
                <a:spcPts val="0"/>
              </a:spcAft>
              <a:buClr>
                <a:srgbClr val="000000"/>
              </a:buClr>
              <a:buSzPts val="1100"/>
              <a:buFont typeface="Arial"/>
              <a:buNone/>
            </a:pPr>
            <a:r>
              <a:rPr lang="en-US" sz="2400" u="sng"/>
              <a:t>Science and Engineering Practices:</a:t>
            </a:r>
            <a:endParaRPr sz="2400" u="sng"/>
          </a:p>
          <a:p>
            <a:pPr marL="3200400" lvl="0" indent="-342900" algn="l" rtl="0">
              <a:spcBef>
                <a:spcPts val="0"/>
              </a:spcBef>
              <a:spcAft>
                <a:spcPts val="0"/>
              </a:spcAft>
              <a:buSzPts val="1800"/>
              <a:buChar char="•"/>
            </a:pPr>
            <a:r>
              <a:rPr lang="en-US" sz="1800"/>
              <a:t>Developing and using models</a:t>
            </a:r>
            <a:endParaRPr sz="1800"/>
          </a:p>
          <a:p>
            <a:pPr marL="3200400" lvl="0" indent="-342900" algn="l" rtl="0">
              <a:spcBef>
                <a:spcPts val="0"/>
              </a:spcBef>
              <a:spcAft>
                <a:spcPts val="0"/>
              </a:spcAft>
              <a:buSzPts val="1800"/>
              <a:buChar char="•"/>
            </a:pPr>
            <a:r>
              <a:rPr lang="en-US" sz="1800"/>
              <a:t>Analyzing and interpreting data</a:t>
            </a:r>
            <a:endParaRPr sz="1800"/>
          </a:p>
          <a:p>
            <a:pPr marL="2743200" lvl="0" indent="0" algn="l" rtl="0">
              <a:spcBef>
                <a:spcPts val="0"/>
              </a:spcBef>
              <a:spcAft>
                <a:spcPts val="0"/>
              </a:spcAft>
              <a:buNone/>
            </a:pPr>
            <a:r>
              <a:rPr lang="en-US" sz="2400" u="sng"/>
              <a:t>Disciplinary Core Ideas:</a:t>
            </a:r>
            <a:endParaRPr sz="2400" u="sng"/>
          </a:p>
          <a:p>
            <a:pPr marL="3200400" lvl="0" indent="-342900" algn="l" rtl="0">
              <a:spcBef>
                <a:spcPts val="0"/>
              </a:spcBef>
              <a:spcAft>
                <a:spcPts val="0"/>
              </a:spcAft>
              <a:buSzPts val="1800"/>
              <a:buChar char="•"/>
            </a:pPr>
            <a:r>
              <a:rPr lang="en-US" sz="1800"/>
              <a:t>ESS2-C:</a:t>
            </a:r>
            <a:r>
              <a:rPr lang="en-US" sz="1800">
                <a:solidFill>
                  <a:srgbClr val="333333"/>
                </a:solidFill>
              </a:rPr>
              <a:t>The Roles of Water in Earth’s Surface Processes</a:t>
            </a:r>
            <a:endParaRPr sz="1800">
              <a:solidFill>
                <a:srgbClr val="333333"/>
              </a:solidFill>
            </a:endParaRPr>
          </a:p>
          <a:p>
            <a:pPr marL="3200400" lvl="0" indent="-342900" algn="l" rtl="0">
              <a:spcBef>
                <a:spcPts val="0"/>
              </a:spcBef>
              <a:spcAft>
                <a:spcPts val="0"/>
              </a:spcAft>
              <a:buClr>
                <a:srgbClr val="333333"/>
              </a:buClr>
              <a:buSzPts val="1800"/>
              <a:buChar char="•"/>
            </a:pPr>
            <a:r>
              <a:rPr lang="en-US" sz="1800">
                <a:solidFill>
                  <a:srgbClr val="333333"/>
                </a:solidFill>
              </a:rPr>
              <a:t>ESS2-D</a:t>
            </a:r>
            <a:r>
              <a:rPr lang="en-US" sz="1800" b="1">
                <a:solidFill>
                  <a:srgbClr val="333333"/>
                </a:solidFill>
              </a:rPr>
              <a:t>:</a:t>
            </a:r>
            <a:r>
              <a:rPr lang="en-US" sz="1800">
                <a:solidFill>
                  <a:srgbClr val="333333"/>
                </a:solidFill>
              </a:rPr>
              <a:t> Weather and Climate</a:t>
            </a:r>
            <a:endParaRPr sz="1800">
              <a:solidFill>
                <a:srgbClr val="333333"/>
              </a:solidFill>
            </a:endParaRPr>
          </a:p>
          <a:p>
            <a:pPr marL="2743200" lvl="0" indent="0" algn="l" rtl="0">
              <a:lnSpc>
                <a:spcPct val="90000"/>
              </a:lnSpc>
              <a:spcBef>
                <a:spcPts val="0"/>
              </a:spcBef>
              <a:spcAft>
                <a:spcPts val="0"/>
              </a:spcAft>
              <a:buNone/>
            </a:pPr>
            <a:r>
              <a:rPr lang="en-US" sz="2400" u="sng"/>
              <a:t>Crosscutting Concepts:</a:t>
            </a:r>
            <a:endParaRPr sz="2400" u="sng"/>
          </a:p>
          <a:p>
            <a:pPr marL="3200400" lvl="0" indent="-342900" algn="l" rtl="0">
              <a:lnSpc>
                <a:spcPct val="90000"/>
              </a:lnSpc>
              <a:spcBef>
                <a:spcPts val="0"/>
              </a:spcBef>
              <a:spcAft>
                <a:spcPts val="0"/>
              </a:spcAft>
              <a:buSzPts val="1800"/>
              <a:buChar char="•"/>
            </a:pPr>
            <a:r>
              <a:rPr lang="en-US" sz="1800"/>
              <a:t>Cause and effect</a:t>
            </a:r>
            <a:endParaRPr sz="1800"/>
          </a:p>
          <a:p>
            <a:pPr marL="3200400" lvl="0" indent="-342900" algn="l" rtl="0">
              <a:lnSpc>
                <a:spcPct val="90000"/>
              </a:lnSpc>
              <a:spcBef>
                <a:spcPts val="0"/>
              </a:spcBef>
              <a:spcAft>
                <a:spcPts val="0"/>
              </a:spcAft>
              <a:buSzPts val="1800"/>
              <a:buChar char="•"/>
            </a:pPr>
            <a:r>
              <a:rPr lang="en-US" sz="1800"/>
              <a:t>Systems and systems modeling</a:t>
            </a:r>
            <a:endParaRPr sz="1800"/>
          </a:p>
          <a:p>
            <a:pPr marL="3200400" lvl="0" indent="-342900" algn="l" rtl="0">
              <a:lnSpc>
                <a:spcPct val="90000"/>
              </a:lnSpc>
              <a:spcBef>
                <a:spcPts val="0"/>
              </a:spcBef>
              <a:spcAft>
                <a:spcPts val="0"/>
              </a:spcAft>
              <a:buSzPts val="1800"/>
              <a:buChar char="•"/>
            </a:pPr>
            <a:r>
              <a:rPr lang="en-US" sz="1800"/>
              <a:t>Patterns</a:t>
            </a:r>
            <a:endParaRPr sz="1800"/>
          </a:p>
          <a:p>
            <a:pPr marL="0" lvl="0" indent="0" algn="l" rtl="0">
              <a:spcBef>
                <a:spcPts val="0"/>
              </a:spcBef>
              <a:spcAft>
                <a:spcPts val="0"/>
              </a:spcAft>
              <a:buSzPts val="1100"/>
              <a:buNone/>
            </a:pPr>
            <a:endParaRPr sz="2400" u="sng"/>
          </a:p>
          <a:p>
            <a:pPr marL="0" lvl="0" indent="0" algn="l" rtl="0">
              <a:spcBef>
                <a:spcPts val="0"/>
              </a:spcBef>
              <a:spcAft>
                <a:spcPts val="0"/>
              </a:spcAft>
              <a:buClr>
                <a:srgbClr val="000000"/>
              </a:buClr>
              <a:buSzPts val="1100"/>
              <a:buFont typeface="Arial"/>
              <a:buNone/>
            </a:pPr>
            <a:r>
              <a:rPr lang="en-US" sz="2400" u="sng"/>
              <a:t>Performance Expectations:</a:t>
            </a:r>
            <a:endParaRPr sz="2400" u="sng"/>
          </a:p>
          <a:p>
            <a:pPr marL="457200" lvl="0" indent="-342900" algn="l" rtl="0">
              <a:spcBef>
                <a:spcPts val="0"/>
              </a:spcBef>
              <a:spcAft>
                <a:spcPts val="0"/>
              </a:spcAft>
              <a:buSzPts val="1800"/>
              <a:buChar char="•"/>
            </a:pPr>
            <a:r>
              <a:rPr lang="en-US" sz="1800" b="1"/>
              <a:t>MS-ESS2-5:</a:t>
            </a:r>
            <a:r>
              <a:rPr lang="en-US" sz="1800">
                <a:solidFill>
                  <a:srgbClr val="333333"/>
                </a:solidFill>
              </a:rPr>
              <a:t>Collect data to provide evidence for how the motions and complex interactions of air masses result in changes in weather conditions. </a:t>
            </a:r>
            <a:endParaRPr sz="1800"/>
          </a:p>
          <a:p>
            <a:pPr marL="457200" lvl="0" indent="-342900" algn="l" rtl="0">
              <a:spcBef>
                <a:spcPts val="0"/>
              </a:spcBef>
              <a:spcAft>
                <a:spcPts val="0"/>
              </a:spcAft>
              <a:buSzPts val="1800"/>
              <a:buChar char="•"/>
            </a:pPr>
            <a:r>
              <a:rPr lang="en-US" sz="1800" b="1"/>
              <a:t>MS-ESS2-4:</a:t>
            </a:r>
            <a:r>
              <a:rPr lang="en-US" sz="1800"/>
              <a:t> </a:t>
            </a:r>
            <a:r>
              <a:rPr lang="en-US" sz="1800">
                <a:solidFill>
                  <a:srgbClr val="333333"/>
                </a:solidFill>
              </a:rPr>
              <a:t>Develop a model to describe</a:t>
            </a:r>
            <a:r>
              <a:rPr lang="en-US" sz="1800">
                <a:solidFill>
                  <a:srgbClr val="333333"/>
                </a:solidFill>
                <a:highlight>
                  <a:srgbClr val="FFFFFF"/>
                </a:highlight>
              </a:rPr>
              <a:t> </a:t>
            </a:r>
            <a:r>
              <a:rPr lang="en-US" sz="1800">
                <a:solidFill>
                  <a:srgbClr val="333333"/>
                </a:solidFill>
              </a:rPr>
              <a:t>the cycling of water through Earth's systems</a:t>
            </a:r>
            <a:r>
              <a:rPr lang="en-US" sz="1800">
                <a:solidFill>
                  <a:srgbClr val="333333"/>
                </a:solidFill>
                <a:highlight>
                  <a:srgbClr val="FFFFFF"/>
                </a:highlight>
              </a:rPr>
              <a:t> </a:t>
            </a:r>
            <a:r>
              <a:rPr lang="en-US" sz="1800">
                <a:solidFill>
                  <a:srgbClr val="333333"/>
                </a:solidFill>
              </a:rPr>
              <a:t>driven by energy</a:t>
            </a:r>
            <a:r>
              <a:rPr lang="en-US" sz="1800">
                <a:solidFill>
                  <a:srgbClr val="333333"/>
                </a:solidFill>
                <a:highlight>
                  <a:srgbClr val="FFFFFF"/>
                </a:highlight>
              </a:rPr>
              <a:t> </a:t>
            </a:r>
            <a:r>
              <a:rPr lang="en-US" sz="1800">
                <a:solidFill>
                  <a:srgbClr val="333333"/>
                </a:solidFill>
              </a:rPr>
              <a:t>from the sun </a:t>
            </a:r>
            <a:r>
              <a:rPr lang="en-US" sz="1800" strike="sngStrike">
                <a:solidFill>
                  <a:srgbClr val="333333"/>
                </a:solidFill>
              </a:rPr>
              <a:t>and the force of gravity</a:t>
            </a:r>
            <a:r>
              <a:rPr lang="en-US" sz="1800">
                <a:solidFill>
                  <a:srgbClr val="333333"/>
                </a:solidFill>
              </a:rPr>
              <a:t>.</a:t>
            </a:r>
            <a:r>
              <a:rPr lang="en-US" sz="1800">
                <a:solidFill>
                  <a:srgbClr val="333333"/>
                </a:solidFill>
                <a:highlight>
                  <a:srgbClr val="FFFFFF"/>
                </a:highlight>
              </a:rPr>
              <a:t> </a:t>
            </a:r>
            <a:endParaRPr sz="1800"/>
          </a:p>
          <a:p>
            <a:pPr marL="457200" lvl="0" indent="-342900" algn="l" rtl="0">
              <a:spcBef>
                <a:spcPts val="0"/>
              </a:spcBef>
              <a:spcAft>
                <a:spcPts val="0"/>
              </a:spcAft>
              <a:buSzPts val="1800"/>
              <a:buChar char="•"/>
            </a:pPr>
            <a:r>
              <a:rPr lang="en-US" sz="1800" b="1"/>
              <a:t>MS-ESS2-6:</a:t>
            </a:r>
            <a:r>
              <a:rPr lang="en-US" sz="1800">
                <a:solidFill>
                  <a:srgbClr val="333333"/>
                </a:solidFill>
              </a:rPr>
              <a:t>Develop and use a model to describe how unequal heating and rotation of the Earth cause patterns of atmospheric </a:t>
            </a:r>
            <a:r>
              <a:rPr lang="en-US" sz="1800" strike="sngStrike">
                <a:solidFill>
                  <a:srgbClr val="333333"/>
                </a:solidFill>
              </a:rPr>
              <a:t>and oceanic </a:t>
            </a:r>
            <a:r>
              <a:rPr lang="en-US" sz="1800">
                <a:solidFill>
                  <a:srgbClr val="333333"/>
                </a:solidFill>
              </a:rPr>
              <a:t>circulation </a:t>
            </a:r>
            <a:r>
              <a:rPr lang="en-US" sz="1800" strike="sngStrike">
                <a:solidFill>
                  <a:srgbClr val="333333"/>
                </a:solidFill>
              </a:rPr>
              <a:t>that determine regional climates.</a:t>
            </a:r>
            <a:endParaRPr sz="1800" strike="sngStrike"/>
          </a:p>
        </p:txBody>
      </p:sp>
      <p:sp>
        <p:nvSpPr>
          <p:cNvPr id="660" name="Google Shape;660;p83"/>
          <p:cNvSpPr txBox="1">
            <a:spLocks noGrp="1"/>
          </p:cNvSpPr>
          <p:nvPr>
            <p:ph type="ftr" idx="11"/>
          </p:nvPr>
        </p:nvSpPr>
        <p:spPr>
          <a:xfrm>
            <a:off x="850900" y="6356350"/>
            <a:ext cx="5029200" cy="3651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a:t>© 2019 University Corporation for Atmospheric Research. All Rights Reserved </a:t>
            </a:r>
            <a:endParaRPr/>
          </a:p>
        </p:txBody>
      </p:sp>
      <p:pic>
        <p:nvPicPr>
          <p:cNvPr id="661" name="Google Shape;661;p83"/>
          <p:cNvPicPr preferRelativeResize="0"/>
          <p:nvPr/>
        </p:nvPicPr>
        <p:blipFill rotWithShape="1">
          <a:blip r:embed="rId4">
            <a:alphaModFix/>
          </a:blip>
          <a:srcRect t="17641"/>
          <a:stretch/>
        </p:blipFill>
        <p:spPr>
          <a:xfrm flipH="1">
            <a:off x="-63500" y="822650"/>
            <a:ext cx="7605900" cy="6263951"/>
          </a:xfrm>
          <a:prstGeom prst="rect">
            <a:avLst/>
          </a:prstGeom>
          <a:noFill/>
          <a:ln>
            <a:noFill/>
          </a:ln>
        </p:spPr>
      </p:pic>
      <p:pic>
        <p:nvPicPr>
          <p:cNvPr id="662" name="Google Shape;662;p83"/>
          <p:cNvPicPr preferRelativeResize="0"/>
          <p:nvPr/>
        </p:nvPicPr>
        <p:blipFill>
          <a:blip r:embed="rId5">
            <a:alphaModFix/>
          </a:blip>
          <a:stretch>
            <a:fillRect/>
          </a:stretch>
        </p:blipFill>
        <p:spPr>
          <a:xfrm>
            <a:off x="393701" y="822650"/>
            <a:ext cx="2582600" cy="2643825"/>
          </a:xfrm>
          <a:prstGeom prst="rect">
            <a:avLst/>
          </a:prstGeom>
          <a:noFill/>
          <a:ln>
            <a:noFill/>
          </a:ln>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1335"/>
        <p:cNvGrpSpPr/>
        <p:nvPr/>
      </p:nvGrpSpPr>
      <p:grpSpPr>
        <a:xfrm>
          <a:off x="0" y="0"/>
          <a:ext cx="0" cy="0"/>
          <a:chOff x="0" y="0"/>
          <a:chExt cx="0" cy="0"/>
        </a:xfrm>
      </p:grpSpPr>
      <p:sp>
        <p:nvSpPr>
          <p:cNvPr id="1336" name="Google Shape;1336;p137"/>
          <p:cNvSpPr txBox="1">
            <a:spLocks noGrp="1"/>
          </p:cNvSpPr>
          <p:nvPr>
            <p:ph type="title"/>
          </p:nvPr>
        </p:nvSpPr>
        <p:spPr>
          <a:xfrm>
            <a:off x="2069100" y="291675"/>
            <a:ext cx="9284700" cy="9945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595857"/>
              </a:buClr>
              <a:buSzPts val="2800"/>
              <a:buFont typeface="Arial"/>
              <a:buNone/>
            </a:pPr>
            <a:r>
              <a:rPr lang="en-US" sz="3600">
                <a:latin typeface="Raleway"/>
                <a:ea typeface="Raleway"/>
                <a:cs typeface="Raleway"/>
                <a:sym typeface="Raleway"/>
              </a:rPr>
              <a:t>Comparing a sunny day and a stormy day</a:t>
            </a:r>
            <a:endParaRPr sz="3600"/>
          </a:p>
        </p:txBody>
      </p:sp>
      <p:sp>
        <p:nvSpPr>
          <p:cNvPr id="1337" name="Google Shape;1337;p137"/>
          <p:cNvSpPr txBox="1">
            <a:spLocks noGrp="1"/>
          </p:cNvSpPr>
          <p:nvPr>
            <p:ph type="ftr" idx="11"/>
          </p:nvPr>
        </p:nvSpPr>
        <p:spPr>
          <a:xfrm>
            <a:off x="317500" y="6584950"/>
            <a:ext cx="5029200" cy="3651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chemeClr val="dk1"/>
              </a:buClr>
              <a:buFont typeface="Arial"/>
              <a:buNone/>
            </a:pPr>
            <a:r>
              <a:rPr lang="en-US"/>
              <a:t>© 2019 University Corporation for Atmospheric Research. All Rights Reserved </a:t>
            </a:r>
            <a:endParaRPr/>
          </a:p>
          <a:p>
            <a:pPr marL="0" lvl="0" indent="0" algn="l" rtl="0">
              <a:spcBef>
                <a:spcPts val="0"/>
              </a:spcBef>
              <a:spcAft>
                <a:spcPts val="0"/>
              </a:spcAft>
              <a:buNone/>
            </a:pPr>
            <a:endParaRPr/>
          </a:p>
        </p:txBody>
      </p:sp>
      <p:pic>
        <p:nvPicPr>
          <p:cNvPr id="1338" name="Google Shape;1338;p137"/>
          <p:cNvPicPr preferRelativeResize="0"/>
          <p:nvPr/>
        </p:nvPicPr>
        <p:blipFill>
          <a:blip r:embed="rId3">
            <a:alphaModFix/>
          </a:blip>
          <a:stretch>
            <a:fillRect/>
          </a:stretch>
        </p:blipFill>
        <p:spPr>
          <a:xfrm>
            <a:off x="838199" y="215175"/>
            <a:ext cx="1149426" cy="1147500"/>
          </a:xfrm>
          <a:prstGeom prst="rect">
            <a:avLst/>
          </a:prstGeom>
          <a:noFill/>
          <a:ln>
            <a:noFill/>
          </a:ln>
        </p:spPr>
      </p:pic>
      <p:pic>
        <p:nvPicPr>
          <p:cNvPr id="1339" name="Google Shape;1339;p137"/>
          <p:cNvPicPr preferRelativeResize="0"/>
          <p:nvPr/>
        </p:nvPicPr>
        <p:blipFill>
          <a:blip r:embed="rId4">
            <a:alphaModFix/>
          </a:blip>
          <a:stretch>
            <a:fillRect/>
          </a:stretch>
        </p:blipFill>
        <p:spPr>
          <a:xfrm>
            <a:off x="2173706" y="1185625"/>
            <a:ext cx="3691393" cy="5383275"/>
          </a:xfrm>
          <a:prstGeom prst="rect">
            <a:avLst/>
          </a:prstGeom>
          <a:noFill/>
          <a:ln>
            <a:noFill/>
          </a:ln>
          <a:effectLst>
            <a:outerShdw blurRad="57150" dist="19050" dir="5400000" algn="bl" rotWithShape="0">
              <a:srgbClr val="000000">
                <a:alpha val="50000"/>
              </a:srgbClr>
            </a:outerShdw>
          </a:effectLst>
        </p:spPr>
      </p:pic>
      <p:pic>
        <p:nvPicPr>
          <p:cNvPr id="1340" name="Google Shape;1340;p137"/>
          <p:cNvPicPr preferRelativeResize="0"/>
          <p:nvPr/>
        </p:nvPicPr>
        <p:blipFill>
          <a:blip r:embed="rId5">
            <a:alphaModFix/>
          </a:blip>
          <a:stretch>
            <a:fillRect/>
          </a:stretch>
        </p:blipFill>
        <p:spPr>
          <a:xfrm>
            <a:off x="6221740" y="1185625"/>
            <a:ext cx="3892859" cy="5383275"/>
          </a:xfrm>
          <a:prstGeom prst="rect">
            <a:avLst/>
          </a:prstGeom>
          <a:noFill/>
          <a:ln>
            <a:noFill/>
          </a:ln>
          <a:effectLst>
            <a:outerShdw blurRad="57150" dist="19050" dir="5400000" algn="bl" rotWithShape="0">
              <a:srgbClr val="000000">
                <a:alpha val="50000"/>
              </a:srgbClr>
            </a:outerShdw>
          </a:effectLst>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1345"/>
        <p:cNvGrpSpPr/>
        <p:nvPr/>
      </p:nvGrpSpPr>
      <p:grpSpPr>
        <a:xfrm>
          <a:off x="0" y="0"/>
          <a:ext cx="0" cy="0"/>
          <a:chOff x="0" y="0"/>
          <a:chExt cx="0" cy="0"/>
        </a:xfrm>
      </p:grpSpPr>
      <p:sp>
        <p:nvSpPr>
          <p:cNvPr id="1346" name="Google Shape;1346;p138"/>
          <p:cNvSpPr txBox="1">
            <a:spLocks noGrp="1"/>
          </p:cNvSpPr>
          <p:nvPr>
            <p:ph type="title"/>
          </p:nvPr>
        </p:nvSpPr>
        <p:spPr>
          <a:xfrm>
            <a:off x="451559" y="4816"/>
            <a:ext cx="10690500" cy="1216500"/>
          </a:xfrm>
          <a:prstGeom prst="rect">
            <a:avLst/>
          </a:prstGeom>
          <a:noFill/>
          <a:ln>
            <a:noFill/>
          </a:ln>
        </p:spPr>
        <p:txBody>
          <a:bodyPr spcFirstLastPara="1" wrap="square" lIns="121900" tIns="60925" rIns="121900" bIns="60925" anchor="ctr" anchorCtr="0">
            <a:noAutofit/>
          </a:bodyPr>
          <a:lstStyle/>
          <a:p>
            <a:pPr marL="0" lvl="0" indent="0" algn="l" rtl="0">
              <a:lnSpc>
                <a:spcPct val="90000"/>
              </a:lnSpc>
              <a:spcBef>
                <a:spcPts val="0"/>
              </a:spcBef>
              <a:spcAft>
                <a:spcPts val="0"/>
              </a:spcAft>
              <a:buNone/>
            </a:pPr>
            <a:r>
              <a:rPr lang="en-US"/>
              <a:t>Investigation: Storm in a Bottle</a:t>
            </a:r>
            <a:endParaRPr/>
          </a:p>
        </p:txBody>
      </p:sp>
      <p:sp>
        <p:nvSpPr>
          <p:cNvPr id="1347" name="Google Shape;1347;p138"/>
          <p:cNvSpPr txBox="1">
            <a:spLocks noGrp="1"/>
          </p:cNvSpPr>
          <p:nvPr>
            <p:ph type="body" idx="1"/>
          </p:nvPr>
        </p:nvSpPr>
        <p:spPr>
          <a:xfrm>
            <a:off x="451557" y="1176207"/>
            <a:ext cx="6764100" cy="4905300"/>
          </a:xfrm>
          <a:prstGeom prst="rect">
            <a:avLst/>
          </a:prstGeom>
          <a:noFill/>
          <a:ln>
            <a:noFill/>
          </a:ln>
        </p:spPr>
        <p:txBody>
          <a:bodyPr spcFirstLastPara="1" wrap="square" lIns="121900" tIns="60925" rIns="121900" bIns="60925" anchor="t" anchorCtr="0">
            <a:noAutofit/>
          </a:bodyPr>
          <a:lstStyle/>
          <a:p>
            <a:pPr marL="0" lvl="0" indent="0" algn="l" rtl="0">
              <a:lnSpc>
                <a:spcPct val="90000"/>
              </a:lnSpc>
              <a:spcBef>
                <a:spcPts val="0"/>
              </a:spcBef>
              <a:spcAft>
                <a:spcPts val="0"/>
              </a:spcAft>
              <a:buClr>
                <a:srgbClr val="0070C0"/>
              </a:buClr>
              <a:buSzPts val="3200"/>
              <a:buNone/>
            </a:pPr>
            <a:r>
              <a:rPr lang="en-US" sz="3200">
                <a:solidFill>
                  <a:srgbClr val="0070C0"/>
                </a:solidFill>
                <a:latin typeface="Montserrat SemiBold"/>
                <a:ea typeface="Montserrat SemiBold"/>
                <a:cs typeface="Montserrat SemiBold"/>
                <a:sym typeface="Montserrat SemiBold"/>
              </a:rPr>
              <a:t>Step 3: </a:t>
            </a:r>
            <a:r>
              <a:rPr lang="en-US" sz="3200"/>
              <a:t>Make a storm in a bottle.</a:t>
            </a:r>
            <a:endParaRPr/>
          </a:p>
          <a:p>
            <a:pPr marL="0" lvl="0" indent="0" algn="l" rtl="0">
              <a:lnSpc>
                <a:spcPct val="90000"/>
              </a:lnSpc>
              <a:spcBef>
                <a:spcPts val="1000"/>
              </a:spcBef>
              <a:spcAft>
                <a:spcPts val="0"/>
              </a:spcAft>
              <a:buClr>
                <a:srgbClr val="595857"/>
              </a:buClr>
              <a:buSzPts val="1100"/>
              <a:buNone/>
            </a:pPr>
            <a:endParaRPr sz="1100"/>
          </a:p>
          <a:p>
            <a:pPr marL="228600" lvl="0" indent="-228600" algn="l" rtl="0">
              <a:lnSpc>
                <a:spcPct val="90000"/>
              </a:lnSpc>
              <a:spcBef>
                <a:spcPts val="1000"/>
              </a:spcBef>
              <a:spcAft>
                <a:spcPts val="0"/>
              </a:spcAft>
              <a:buClr>
                <a:srgbClr val="595857"/>
              </a:buClr>
              <a:buSzPts val="2800"/>
              <a:buChar char="•"/>
            </a:pPr>
            <a:r>
              <a:rPr lang="en-US"/>
              <a:t>Using what you know about temperature and relative humidity, create a model of a sunny day and stormy day using clear bottles with different contents.</a:t>
            </a:r>
            <a:endParaRPr/>
          </a:p>
          <a:p>
            <a:pPr marL="0" lvl="0" indent="0" algn="l" rtl="0">
              <a:lnSpc>
                <a:spcPct val="90000"/>
              </a:lnSpc>
              <a:spcBef>
                <a:spcPts val="1000"/>
              </a:spcBef>
              <a:spcAft>
                <a:spcPts val="0"/>
              </a:spcAft>
              <a:buClr>
                <a:srgbClr val="595857"/>
              </a:buClr>
              <a:buSzPts val="2800"/>
              <a:buNone/>
            </a:pPr>
            <a:endParaRPr/>
          </a:p>
          <a:p>
            <a:pPr marL="0" lvl="0" indent="0" algn="l" rtl="0">
              <a:lnSpc>
                <a:spcPct val="90000"/>
              </a:lnSpc>
              <a:spcBef>
                <a:spcPts val="1000"/>
              </a:spcBef>
              <a:spcAft>
                <a:spcPts val="0"/>
              </a:spcAft>
              <a:buNone/>
            </a:pPr>
            <a:endParaRPr/>
          </a:p>
          <a:p>
            <a:pPr marL="0" lvl="0" indent="0" algn="l" rtl="0">
              <a:lnSpc>
                <a:spcPct val="90000"/>
              </a:lnSpc>
              <a:spcBef>
                <a:spcPts val="1000"/>
              </a:spcBef>
              <a:spcAft>
                <a:spcPts val="0"/>
              </a:spcAft>
              <a:buClr>
                <a:srgbClr val="595857"/>
              </a:buClr>
              <a:buSzPts val="3200"/>
              <a:buNone/>
            </a:pPr>
            <a:endParaRPr sz="3200"/>
          </a:p>
          <a:p>
            <a:pPr marL="228600" lvl="0" indent="-50800" algn="l" rtl="0">
              <a:lnSpc>
                <a:spcPct val="90000"/>
              </a:lnSpc>
              <a:spcBef>
                <a:spcPts val="1000"/>
              </a:spcBef>
              <a:spcAft>
                <a:spcPts val="0"/>
              </a:spcAft>
              <a:buClr>
                <a:srgbClr val="595857"/>
              </a:buClr>
              <a:buSzPts val="2800"/>
              <a:buNone/>
            </a:pPr>
            <a:endParaRPr/>
          </a:p>
        </p:txBody>
      </p:sp>
      <p:sp>
        <p:nvSpPr>
          <p:cNvPr id="1348" name="Google Shape;1348;p138"/>
          <p:cNvSpPr txBox="1">
            <a:spLocks noGrp="1"/>
          </p:cNvSpPr>
          <p:nvPr>
            <p:ph type="ftr" idx="11"/>
          </p:nvPr>
        </p:nvSpPr>
        <p:spPr>
          <a:xfrm>
            <a:off x="850900" y="6356352"/>
            <a:ext cx="5156100" cy="365100"/>
          </a:xfrm>
          <a:prstGeom prst="rect">
            <a:avLst/>
          </a:prstGeom>
          <a:noFill/>
          <a:ln>
            <a:noFill/>
          </a:ln>
        </p:spPr>
        <p:txBody>
          <a:bodyPr spcFirstLastPara="1" wrap="square" lIns="121900" tIns="60925" rIns="121900" bIns="60925" anchor="ctr" anchorCtr="0">
            <a:noAutofit/>
          </a:bodyPr>
          <a:lstStyle/>
          <a:p>
            <a:pPr marL="0" lvl="0" indent="0" algn="l" rtl="0">
              <a:spcBef>
                <a:spcPts val="0"/>
              </a:spcBef>
              <a:spcAft>
                <a:spcPts val="0"/>
              </a:spcAft>
              <a:buNone/>
            </a:pPr>
            <a:r>
              <a:rPr lang="en-US"/>
              <a:t>© 2019 University Corporation for Atmospheric Research. All Rights Reserved </a:t>
            </a:r>
            <a:endParaRPr/>
          </a:p>
        </p:txBody>
      </p:sp>
      <p:pic>
        <p:nvPicPr>
          <p:cNvPr id="1349" name="Google Shape;1349;p138"/>
          <p:cNvPicPr preferRelativeResize="0"/>
          <p:nvPr/>
        </p:nvPicPr>
        <p:blipFill rotWithShape="1">
          <a:blip r:embed="rId3">
            <a:alphaModFix/>
          </a:blip>
          <a:srcRect/>
          <a:stretch/>
        </p:blipFill>
        <p:spPr>
          <a:xfrm>
            <a:off x="7021912" y="739744"/>
            <a:ext cx="4493283" cy="5616608"/>
          </a:xfrm>
          <a:prstGeom prst="rect">
            <a:avLst/>
          </a:prstGeom>
          <a:noFill/>
          <a:ln>
            <a:noFill/>
          </a:ln>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1353"/>
        <p:cNvGrpSpPr/>
        <p:nvPr/>
      </p:nvGrpSpPr>
      <p:grpSpPr>
        <a:xfrm>
          <a:off x="0" y="0"/>
          <a:ext cx="0" cy="0"/>
          <a:chOff x="0" y="0"/>
          <a:chExt cx="0" cy="0"/>
        </a:xfrm>
      </p:grpSpPr>
      <p:sp>
        <p:nvSpPr>
          <p:cNvPr id="1354" name="Google Shape;1354;p139"/>
          <p:cNvSpPr txBox="1">
            <a:spLocks noGrp="1"/>
          </p:cNvSpPr>
          <p:nvPr>
            <p:ph type="title"/>
          </p:nvPr>
        </p:nvSpPr>
        <p:spPr>
          <a:xfrm>
            <a:off x="2069100" y="291675"/>
            <a:ext cx="9284700" cy="9945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595857"/>
              </a:buClr>
              <a:buSzPts val="2800"/>
              <a:buFont typeface="Arial"/>
              <a:buNone/>
            </a:pPr>
            <a:r>
              <a:rPr lang="en-US" sz="3600">
                <a:latin typeface="Raleway"/>
                <a:ea typeface="Raleway"/>
                <a:cs typeface="Raleway"/>
                <a:sym typeface="Raleway"/>
              </a:rPr>
              <a:t>Investigation: Mylar Balloon</a:t>
            </a:r>
            <a:endParaRPr sz="3600"/>
          </a:p>
        </p:txBody>
      </p:sp>
      <p:sp>
        <p:nvSpPr>
          <p:cNvPr id="1355" name="Google Shape;1355;p139"/>
          <p:cNvSpPr txBox="1">
            <a:spLocks noGrp="1"/>
          </p:cNvSpPr>
          <p:nvPr>
            <p:ph type="body" idx="1"/>
          </p:nvPr>
        </p:nvSpPr>
        <p:spPr>
          <a:xfrm>
            <a:off x="850900" y="1847850"/>
            <a:ext cx="4662600" cy="4508400"/>
          </a:xfrm>
          <a:prstGeom prst="rect">
            <a:avLst/>
          </a:prstGeom>
          <a:noFill/>
          <a:ln>
            <a:noFill/>
          </a:ln>
        </p:spPr>
        <p:txBody>
          <a:bodyPr spcFirstLastPara="1" wrap="square" lIns="91425" tIns="45700" rIns="91425" bIns="45700" anchor="t" anchorCtr="0">
            <a:noAutofit/>
          </a:bodyPr>
          <a:lstStyle/>
          <a:p>
            <a:pPr marL="0" lvl="0" indent="0" algn="l" rtl="0">
              <a:spcBef>
                <a:spcPts val="800"/>
              </a:spcBef>
              <a:spcAft>
                <a:spcPts val="0"/>
              </a:spcAft>
              <a:buNone/>
            </a:pPr>
            <a:r>
              <a:rPr lang="en-US" b="1">
                <a:solidFill>
                  <a:srgbClr val="0070C0"/>
                </a:solidFill>
              </a:rPr>
              <a:t>Step 1</a:t>
            </a:r>
            <a:r>
              <a:rPr lang="en-US" b="1"/>
              <a:t>: </a:t>
            </a:r>
            <a:r>
              <a:rPr lang="en-US"/>
              <a:t>Observe warmed and cooled air.</a:t>
            </a:r>
            <a:endParaRPr>
              <a:solidFill>
                <a:srgbClr val="666666"/>
              </a:solidFill>
              <a:latin typeface="Arial"/>
              <a:ea typeface="Arial"/>
              <a:cs typeface="Arial"/>
              <a:sym typeface="Arial"/>
            </a:endParaRPr>
          </a:p>
          <a:p>
            <a:pPr marL="0" lvl="0" indent="0" algn="l" rtl="0">
              <a:spcBef>
                <a:spcPts val="800"/>
              </a:spcBef>
              <a:spcAft>
                <a:spcPts val="0"/>
              </a:spcAft>
              <a:buNone/>
            </a:pPr>
            <a:endParaRPr sz="2400">
              <a:solidFill>
                <a:srgbClr val="666666"/>
              </a:solidFill>
              <a:latin typeface="Arial"/>
              <a:ea typeface="Arial"/>
              <a:cs typeface="Arial"/>
              <a:sym typeface="Arial"/>
            </a:endParaRPr>
          </a:p>
          <a:p>
            <a:pPr marL="914400" lvl="0" indent="0" algn="l" rtl="0">
              <a:spcBef>
                <a:spcPts val="800"/>
              </a:spcBef>
              <a:spcAft>
                <a:spcPts val="0"/>
              </a:spcAft>
              <a:buNone/>
            </a:pPr>
            <a:endParaRPr sz="2400">
              <a:solidFill>
                <a:srgbClr val="666666"/>
              </a:solidFill>
              <a:latin typeface="Arial"/>
              <a:ea typeface="Arial"/>
              <a:cs typeface="Arial"/>
              <a:sym typeface="Arial"/>
            </a:endParaRPr>
          </a:p>
          <a:p>
            <a:pPr marL="0" lvl="0" indent="0" algn="l" rtl="0">
              <a:spcBef>
                <a:spcPts val="800"/>
              </a:spcBef>
              <a:spcAft>
                <a:spcPts val="0"/>
              </a:spcAft>
              <a:buNone/>
            </a:pPr>
            <a:endParaRPr sz="2400">
              <a:solidFill>
                <a:srgbClr val="666666"/>
              </a:solidFill>
              <a:latin typeface="Arial"/>
              <a:ea typeface="Arial"/>
              <a:cs typeface="Arial"/>
              <a:sym typeface="Arial"/>
            </a:endParaRPr>
          </a:p>
          <a:p>
            <a:pPr marL="914400" lvl="0" indent="0" algn="l" rtl="0">
              <a:spcBef>
                <a:spcPts val="800"/>
              </a:spcBef>
              <a:spcAft>
                <a:spcPts val="0"/>
              </a:spcAft>
              <a:buNone/>
            </a:pPr>
            <a:endParaRPr sz="2400">
              <a:solidFill>
                <a:srgbClr val="666666"/>
              </a:solidFill>
              <a:latin typeface="Arial"/>
              <a:ea typeface="Arial"/>
              <a:cs typeface="Arial"/>
              <a:sym typeface="Arial"/>
            </a:endParaRPr>
          </a:p>
          <a:p>
            <a:pPr marL="1371600" lvl="0" indent="0" algn="l" rtl="0">
              <a:spcBef>
                <a:spcPts val="800"/>
              </a:spcBef>
              <a:spcAft>
                <a:spcPts val="0"/>
              </a:spcAft>
              <a:buNone/>
            </a:pPr>
            <a:endParaRPr sz="2100">
              <a:solidFill>
                <a:srgbClr val="666666"/>
              </a:solidFill>
              <a:latin typeface="Arial"/>
              <a:ea typeface="Arial"/>
              <a:cs typeface="Arial"/>
              <a:sym typeface="Arial"/>
            </a:endParaRPr>
          </a:p>
          <a:p>
            <a:pPr marL="457200" lvl="0" indent="0" algn="l" rtl="0">
              <a:spcBef>
                <a:spcPts val="0"/>
              </a:spcBef>
              <a:spcAft>
                <a:spcPts val="0"/>
              </a:spcAft>
              <a:buNone/>
            </a:pPr>
            <a:endParaRPr/>
          </a:p>
        </p:txBody>
      </p:sp>
      <p:sp>
        <p:nvSpPr>
          <p:cNvPr id="1356" name="Google Shape;1356;p139"/>
          <p:cNvSpPr txBox="1">
            <a:spLocks noGrp="1"/>
          </p:cNvSpPr>
          <p:nvPr>
            <p:ph type="ftr" idx="11"/>
          </p:nvPr>
        </p:nvSpPr>
        <p:spPr>
          <a:xfrm>
            <a:off x="850900" y="6356350"/>
            <a:ext cx="5029200" cy="3651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a:t>© 2019 University Corporation for Atmospheric Research. All Rights Reserved </a:t>
            </a:r>
            <a:endParaRPr/>
          </a:p>
        </p:txBody>
      </p:sp>
      <p:pic>
        <p:nvPicPr>
          <p:cNvPr id="1357" name="Google Shape;1357;p139"/>
          <p:cNvPicPr preferRelativeResize="0"/>
          <p:nvPr/>
        </p:nvPicPr>
        <p:blipFill>
          <a:blip r:embed="rId3">
            <a:alphaModFix/>
          </a:blip>
          <a:stretch>
            <a:fillRect/>
          </a:stretch>
        </p:blipFill>
        <p:spPr>
          <a:xfrm>
            <a:off x="850900" y="257213"/>
            <a:ext cx="1063425" cy="1063425"/>
          </a:xfrm>
          <a:prstGeom prst="rect">
            <a:avLst/>
          </a:prstGeom>
          <a:noFill/>
          <a:ln>
            <a:noFill/>
          </a:ln>
        </p:spPr>
      </p:pic>
      <p:pic>
        <p:nvPicPr>
          <p:cNvPr id="1358" name="Google Shape;1358;p139"/>
          <p:cNvPicPr preferRelativeResize="0"/>
          <p:nvPr/>
        </p:nvPicPr>
        <p:blipFill>
          <a:blip r:embed="rId4">
            <a:alphaModFix/>
          </a:blip>
          <a:stretch>
            <a:fillRect/>
          </a:stretch>
        </p:blipFill>
        <p:spPr>
          <a:xfrm>
            <a:off x="5646850" y="1399825"/>
            <a:ext cx="6140276" cy="4246400"/>
          </a:xfrm>
          <a:prstGeom prst="rect">
            <a:avLst/>
          </a:prstGeom>
          <a:noFill/>
          <a:ln>
            <a:noFill/>
          </a:ln>
          <a:effectLst>
            <a:outerShdw blurRad="57150" dist="19050" dir="5400000" algn="bl" rotWithShape="0">
              <a:srgbClr val="000000">
                <a:alpha val="50000"/>
              </a:srgbClr>
            </a:outerShdw>
          </a:effectLst>
        </p:spPr>
      </p:pic>
      <p:sp>
        <p:nvSpPr>
          <p:cNvPr id="1359" name="Google Shape;1359;p139"/>
          <p:cNvSpPr txBox="1"/>
          <p:nvPr/>
        </p:nvSpPr>
        <p:spPr>
          <a:xfrm>
            <a:off x="5993900" y="5759874"/>
            <a:ext cx="5446200" cy="476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1800" u="sng">
                <a:solidFill>
                  <a:schemeClr val="hlink"/>
                </a:solidFill>
                <a:latin typeface="Open Sans"/>
                <a:ea typeface="Open Sans"/>
                <a:cs typeface="Open Sans"/>
                <a:sym typeface="Open Sans"/>
                <a:hlinkClick r:id="rId5"/>
              </a:rPr>
              <a:t>https://scied.ucar.edu/warming-mylar-balloon</a:t>
            </a:r>
            <a:endParaRPr sz="1800">
              <a:latin typeface="Open Sans"/>
              <a:ea typeface="Open Sans"/>
              <a:cs typeface="Open Sans"/>
              <a:sym typeface="Open Sans"/>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1364"/>
        <p:cNvGrpSpPr/>
        <p:nvPr/>
      </p:nvGrpSpPr>
      <p:grpSpPr>
        <a:xfrm>
          <a:off x="0" y="0"/>
          <a:ext cx="0" cy="0"/>
          <a:chOff x="0" y="0"/>
          <a:chExt cx="0" cy="0"/>
        </a:xfrm>
      </p:grpSpPr>
      <p:sp>
        <p:nvSpPr>
          <p:cNvPr id="1365" name="Google Shape;1365;p140"/>
          <p:cNvSpPr txBox="1">
            <a:spLocks noGrp="1"/>
          </p:cNvSpPr>
          <p:nvPr>
            <p:ph type="title"/>
          </p:nvPr>
        </p:nvSpPr>
        <p:spPr>
          <a:xfrm>
            <a:off x="451557" y="298695"/>
            <a:ext cx="10690500" cy="1216500"/>
          </a:xfrm>
          <a:prstGeom prst="rect">
            <a:avLst/>
          </a:prstGeom>
          <a:noFill/>
          <a:ln>
            <a:noFill/>
          </a:ln>
        </p:spPr>
        <p:txBody>
          <a:bodyPr spcFirstLastPara="1" wrap="square" lIns="121900" tIns="60925" rIns="121900" bIns="60925" anchor="ctr" anchorCtr="0">
            <a:noAutofit/>
          </a:bodyPr>
          <a:lstStyle/>
          <a:p>
            <a:pPr marL="0" lvl="0" indent="0" algn="l" rtl="0">
              <a:lnSpc>
                <a:spcPct val="90000"/>
              </a:lnSpc>
              <a:spcBef>
                <a:spcPts val="0"/>
              </a:spcBef>
              <a:spcAft>
                <a:spcPts val="0"/>
              </a:spcAft>
              <a:buNone/>
            </a:pPr>
            <a:r>
              <a:rPr lang="en-US"/>
              <a:t>Interactive Reading</a:t>
            </a:r>
            <a:endParaRPr/>
          </a:p>
        </p:txBody>
      </p:sp>
      <p:sp>
        <p:nvSpPr>
          <p:cNvPr id="1366" name="Google Shape;1366;p140"/>
          <p:cNvSpPr txBox="1">
            <a:spLocks noGrp="1"/>
          </p:cNvSpPr>
          <p:nvPr>
            <p:ph type="body" idx="1"/>
          </p:nvPr>
        </p:nvSpPr>
        <p:spPr>
          <a:xfrm>
            <a:off x="451557" y="1389133"/>
            <a:ext cx="4970400" cy="4876800"/>
          </a:xfrm>
          <a:prstGeom prst="rect">
            <a:avLst/>
          </a:prstGeom>
          <a:noFill/>
          <a:ln>
            <a:noFill/>
          </a:ln>
        </p:spPr>
        <p:txBody>
          <a:bodyPr spcFirstLastPara="1" wrap="square" lIns="121900" tIns="60925" rIns="121900" bIns="60925" anchor="t" anchorCtr="0">
            <a:noAutofit/>
          </a:bodyPr>
          <a:lstStyle/>
          <a:p>
            <a:pPr marL="0" lvl="0" indent="0" algn="l" rtl="0">
              <a:lnSpc>
                <a:spcPct val="90000"/>
              </a:lnSpc>
              <a:spcBef>
                <a:spcPts val="0"/>
              </a:spcBef>
              <a:spcAft>
                <a:spcPts val="0"/>
              </a:spcAft>
              <a:buClr>
                <a:srgbClr val="0070C0"/>
              </a:buClr>
              <a:buSzPts val="3200"/>
              <a:buNone/>
            </a:pPr>
            <a:r>
              <a:rPr lang="en-US" sz="3200">
                <a:solidFill>
                  <a:srgbClr val="0070C0"/>
                </a:solidFill>
                <a:latin typeface="Montserrat SemiBold"/>
                <a:ea typeface="Montserrat SemiBold"/>
                <a:cs typeface="Montserrat SemiBold"/>
                <a:sym typeface="Montserrat SemiBold"/>
              </a:rPr>
              <a:t>Step 2: </a:t>
            </a:r>
            <a:r>
              <a:rPr lang="en-US" sz="3200"/>
              <a:t>Air on the Move</a:t>
            </a:r>
            <a:endParaRPr/>
          </a:p>
          <a:p>
            <a:pPr marL="0" lvl="0" indent="0" algn="l" rtl="0">
              <a:lnSpc>
                <a:spcPct val="90000"/>
              </a:lnSpc>
              <a:spcBef>
                <a:spcPts val="1000"/>
              </a:spcBef>
              <a:spcAft>
                <a:spcPts val="0"/>
              </a:spcAft>
              <a:buClr>
                <a:srgbClr val="595857"/>
              </a:buClr>
              <a:buSzPts val="1200"/>
              <a:buNone/>
            </a:pPr>
            <a:endParaRPr sz="1200"/>
          </a:p>
          <a:p>
            <a:pPr marL="228600" lvl="0" indent="-228600" algn="l" rtl="0">
              <a:lnSpc>
                <a:spcPct val="90000"/>
              </a:lnSpc>
              <a:spcBef>
                <a:spcPts val="1000"/>
              </a:spcBef>
              <a:spcAft>
                <a:spcPts val="0"/>
              </a:spcAft>
              <a:buClr>
                <a:srgbClr val="595857"/>
              </a:buClr>
              <a:buSzPts val="2800"/>
              <a:buChar char="•"/>
            </a:pPr>
            <a:r>
              <a:rPr lang="en-US"/>
              <a:t>Read about the differences between cold and warm air.</a:t>
            </a:r>
            <a:endParaRPr/>
          </a:p>
          <a:p>
            <a:pPr marL="228600" lvl="0" indent="-152400" algn="l" rtl="0">
              <a:lnSpc>
                <a:spcPct val="90000"/>
              </a:lnSpc>
              <a:spcBef>
                <a:spcPts val="1000"/>
              </a:spcBef>
              <a:spcAft>
                <a:spcPts val="0"/>
              </a:spcAft>
              <a:buClr>
                <a:srgbClr val="595857"/>
              </a:buClr>
              <a:buSzPts val="1200"/>
              <a:buNone/>
            </a:pPr>
            <a:endParaRPr sz="1200"/>
          </a:p>
          <a:p>
            <a:pPr marL="228600" lvl="0" indent="-228600" algn="l" rtl="0">
              <a:lnSpc>
                <a:spcPct val="90000"/>
              </a:lnSpc>
              <a:spcBef>
                <a:spcPts val="1000"/>
              </a:spcBef>
              <a:spcAft>
                <a:spcPts val="0"/>
              </a:spcAft>
              <a:buClr>
                <a:srgbClr val="595857"/>
              </a:buClr>
              <a:buSzPts val="2800"/>
              <a:buChar char="•"/>
            </a:pPr>
            <a:r>
              <a:rPr lang="en-US"/>
              <a:t>Draw a diagram of 20 air molecules inside the mylar balloon when they are warmed and when they are cooler.</a:t>
            </a:r>
            <a:endParaRPr/>
          </a:p>
        </p:txBody>
      </p:sp>
      <p:sp>
        <p:nvSpPr>
          <p:cNvPr id="1367" name="Google Shape;1367;p140"/>
          <p:cNvSpPr txBox="1">
            <a:spLocks noGrp="1"/>
          </p:cNvSpPr>
          <p:nvPr>
            <p:ph type="ftr" idx="11"/>
          </p:nvPr>
        </p:nvSpPr>
        <p:spPr>
          <a:xfrm>
            <a:off x="850900" y="6356352"/>
            <a:ext cx="5156100" cy="365100"/>
          </a:xfrm>
          <a:prstGeom prst="rect">
            <a:avLst/>
          </a:prstGeom>
          <a:noFill/>
          <a:ln>
            <a:noFill/>
          </a:ln>
        </p:spPr>
        <p:txBody>
          <a:bodyPr spcFirstLastPara="1" wrap="square" lIns="121900" tIns="60925" rIns="121900" bIns="60925" anchor="ctr" anchorCtr="0">
            <a:noAutofit/>
          </a:bodyPr>
          <a:lstStyle/>
          <a:p>
            <a:pPr marL="0" lvl="0" indent="0" algn="l" rtl="0">
              <a:spcBef>
                <a:spcPts val="0"/>
              </a:spcBef>
              <a:spcAft>
                <a:spcPts val="0"/>
              </a:spcAft>
              <a:buNone/>
            </a:pPr>
            <a:r>
              <a:rPr lang="en-US"/>
              <a:t>© 2019 University Corporation for Atmospheric Research. All Rights Reserved </a:t>
            </a:r>
            <a:endParaRPr/>
          </a:p>
        </p:txBody>
      </p:sp>
      <p:pic>
        <p:nvPicPr>
          <p:cNvPr id="1368" name="Google Shape;1368;p140"/>
          <p:cNvPicPr preferRelativeResize="0"/>
          <p:nvPr/>
        </p:nvPicPr>
        <p:blipFill rotWithShape="1">
          <a:blip r:embed="rId3">
            <a:alphaModFix/>
          </a:blip>
          <a:srcRect/>
          <a:stretch/>
        </p:blipFill>
        <p:spPr>
          <a:xfrm>
            <a:off x="5726948" y="294341"/>
            <a:ext cx="5544434" cy="5544435"/>
          </a:xfrm>
          <a:prstGeom prst="rect">
            <a:avLst/>
          </a:prstGeom>
          <a:noFill/>
          <a:ln>
            <a:noFill/>
          </a:ln>
        </p:spPr>
      </p:pic>
      <p:sp>
        <p:nvSpPr>
          <p:cNvPr id="1369" name="Google Shape;1369;p140"/>
          <p:cNvSpPr txBox="1"/>
          <p:nvPr/>
        </p:nvSpPr>
        <p:spPr>
          <a:xfrm>
            <a:off x="6422674" y="5463512"/>
            <a:ext cx="1368300" cy="492300"/>
          </a:xfrm>
          <a:prstGeom prst="rect">
            <a:avLst/>
          </a:prstGeom>
          <a:noFill/>
          <a:ln>
            <a:noFill/>
          </a:ln>
        </p:spPr>
        <p:txBody>
          <a:bodyPr spcFirstLastPara="1" wrap="square" lIns="121900" tIns="60925" rIns="121900" bIns="60925" anchor="t" anchorCtr="0">
            <a:noAutofit/>
          </a:bodyPr>
          <a:lstStyle/>
          <a:p>
            <a:pPr marL="0" marR="0" lvl="0" indent="0" algn="l" rtl="0">
              <a:spcBef>
                <a:spcPts val="0"/>
              </a:spcBef>
              <a:spcAft>
                <a:spcPts val="0"/>
              </a:spcAft>
              <a:buNone/>
            </a:pPr>
            <a:r>
              <a:rPr lang="en-US" sz="2400">
                <a:solidFill>
                  <a:schemeClr val="dk1"/>
                </a:solidFill>
                <a:latin typeface="Open Sans"/>
                <a:ea typeface="Open Sans"/>
                <a:cs typeface="Open Sans"/>
                <a:sym typeface="Open Sans"/>
              </a:rPr>
              <a:t>Cold Air</a:t>
            </a:r>
            <a:endParaRPr sz="1900"/>
          </a:p>
        </p:txBody>
      </p:sp>
      <p:sp>
        <p:nvSpPr>
          <p:cNvPr id="1370" name="Google Shape;1370;p140"/>
          <p:cNvSpPr/>
          <p:nvPr/>
        </p:nvSpPr>
        <p:spPr>
          <a:xfrm>
            <a:off x="9257152" y="5463512"/>
            <a:ext cx="1584300" cy="492300"/>
          </a:xfrm>
          <a:prstGeom prst="rect">
            <a:avLst/>
          </a:prstGeom>
          <a:noFill/>
          <a:ln>
            <a:noFill/>
          </a:ln>
        </p:spPr>
        <p:txBody>
          <a:bodyPr spcFirstLastPara="1" wrap="square" lIns="121900" tIns="60925" rIns="121900" bIns="60925" anchor="t" anchorCtr="0">
            <a:noAutofit/>
          </a:bodyPr>
          <a:lstStyle/>
          <a:p>
            <a:pPr marL="0" marR="0" lvl="0" indent="0" algn="l" rtl="0">
              <a:spcBef>
                <a:spcPts val="0"/>
              </a:spcBef>
              <a:spcAft>
                <a:spcPts val="0"/>
              </a:spcAft>
              <a:buNone/>
            </a:pPr>
            <a:r>
              <a:rPr lang="en-US" sz="2400">
                <a:solidFill>
                  <a:schemeClr val="dk1"/>
                </a:solidFill>
                <a:latin typeface="Open Sans"/>
                <a:ea typeface="Open Sans"/>
                <a:cs typeface="Open Sans"/>
                <a:sym typeface="Open Sans"/>
              </a:rPr>
              <a:t>Warm Air</a:t>
            </a:r>
            <a:endParaRPr sz="1900"/>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1375"/>
        <p:cNvGrpSpPr/>
        <p:nvPr/>
      </p:nvGrpSpPr>
      <p:grpSpPr>
        <a:xfrm>
          <a:off x="0" y="0"/>
          <a:ext cx="0" cy="0"/>
          <a:chOff x="0" y="0"/>
          <a:chExt cx="0" cy="0"/>
        </a:xfrm>
      </p:grpSpPr>
      <p:sp>
        <p:nvSpPr>
          <p:cNvPr id="1376" name="Google Shape;1376;p141"/>
          <p:cNvSpPr txBox="1">
            <a:spLocks noGrp="1"/>
          </p:cNvSpPr>
          <p:nvPr>
            <p:ph type="title"/>
          </p:nvPr>
        </p:nvSpPr>
        <p:spPr>
          <a:xfrm>
            <a:off x="373625" y="365127"/>
            <a:ext cx="10980000" cy="875700"/>
          </a:xfrm>
          <a:prstGeom prst="rect">
            <a:avLst/>
          </a:prstGeom>
          <a:noFill/>
          <a:ln>
            <a:noFill/>
          </a:ln>
        </p:spPr>
        <p:txBody>
          <a:bodyPr spcFirstLastPara="1" wrap="square" lIns="121900" tIns="60925" rIns="121900" bIns="60925" anchor="ctr" anchorCtr="0">
            <a:noAutofit/>
          </a:bodyPr>
          <a:lstStyle/>
          <a:p>
            <a:pPr marL="0" lvl="0" indent="0" algn="l" rtl="0">
              <a:lnSpc>
                <a:spcPct val="90000"/>
              </a:lnSpc>
              <a:spcBef>
                <a:spcPts val="0"/>
              </a:spcBef>
              <a:spcAft>
                <a:spcPts val="0"/>
              </a:spcAft>
              <a:buNone/>
            </a:pPr>
            <a:r>
              <a:rPr lang="en-US"/>
              <a:t>Interactive Reading</a:t>
            </a:r>
            <a:endParaRPr/>
          </a:p>
        </p:txBody>
      </p:sp>
      <p:sp>
        <p:nvSpPr>
          <p:cNvPr id="1377" name="Google Shape;1377;p141"/>
          <p:cNvSpPr txBox="1">
            <a:spLocks noGrp="1"/>
          </p:cNvSpPr>
          <p:nvPr>
            <p:ph type="body" idx="1"/>
          </p:nvPr>
        </p:nvSpPr>
        <p:spPr>
          <a:xfrm>
            <a:off x="7679741" y="2079624"/>
            <a:ext cx="4213500" cy="3424500"/>
          </a:xfrm>
          <a:prstGeom prst="rect">
            <a:avLst/>
          </a:prstGeom>
          <a:noFill/>
          <a:ln>
            <a:noFill/>
          </a:ln>
        </p:spPr>
        <p:txBody>
          <a:bodyPr spcFirstLastPara="1" wrap="square" lIns="121900" tIns="60925" rIns="121900" bIns="60925" anchor="t" anchorCtr="0">
            <a:noAutofit/>
          </a:bodyPr>
          <a:lstStyle/>
          <a:p>
            <a:pPr marL="228600" lvl="0" indent="-228600" algn="l" rtl="0">
              <a:lnSpc>
                <a:spcPct val="90000"/>
              </a:lnSpc>
              <a:spcBef>
                <a:spcPts val="0"/>
              </a:spcBef>
              <a:spcAft>
                <a:spcPts val="0"/>
              </a:spcAft>
              <a:buClr>
                <a:srgbClr val="595857"/>
              </a:buClr>
              <a:buSzPts val="2800"/>
              <a:buChar char="•"/>
            </a:pPr>
            <a:r>
              <a:rPr lang="en-US"/>
              <a:t>Read about how gravity affects air molecules.</a:t>
            </a:r>
            <a:endParaRPr/>
          </a:p>
          <a:p>
            <a:pPr marL="228600" lvl="0" indent="-152400" algn="l" rtl="0">
              <a:lnSpc>
                <a:spcPct val="90000"/>
              </a:lnSpc>
              <a:spcBef>
                <a:spcPts val="1000"/>
              </a:spcBef>
              <a:spcAft>
                <a:spcPts val="0"/>
              </a:spcAft>
              <a:buClr>
                <a:srgbClr val="595857"/>
              </a:buClr>
              <a:buSzPts val="1200"/>
              <a:buNone/>
            </a:pPr>
            <a:endParaRPr sz="1200"/>
          </a:p>
          <a:p>
            <a:pPr marL="228600" lvl="0" indent="-228600" algn="l" rtl="0">
              <a:lnSpc>
                <a:spcPct val="90000"/>
              </a:lnSpc>
              <a:spcBef>
                <a:spcPts val="1000"/>
              </a:spcBef>
              <a:spcAft>
                <a:spcPts val="0"/>
              </a:spcAft>
              <a:buClr>
                <a:srgbClr val="595857"/>
              </a:buClr>
              <a:buSzPts val="2800"/>
              <a:buChar char="•"/>
            </a:pPr>
            <a:r>
              <a:rPr lang="en-US"/>
              <a:t>Draw air molecules between the planet and the top of the atmosphere.</a:t>
            </a:r>
            <a:endParaRPr/>
          </a:p>
        </p:txBody>
      </p:sp>
      <p:sp>
        <p:nvSpPr>
          <p:cNvPr id="1378" name="Google Shape;1378;p141"/>
          <p:cNvSpPr txBox="1">
            <a:spLocks noGrp="1"/>
          </p:cNvSpPr>
          <p:nvPr>
            <p:ph type="ftr" idx="11"/>
          </p:nvPr>
        </p:nvSpPr>
        <p:spPr>
          <a:xfrm>
            <a:off x="850900" y="6356352"/>
            <a:ext cx="5156100" cy="365100"/>
          </a:xfrm>
          <a:prstGeom prst="rect">
            <a:avLst/>
          </a:prstGeom>
          <a:noFill/>
          <a:ln>
            <a:noFill/>
          </a:ln>
        </p:spPr>
        <p:txBody>
          <a:bodyPr spcFirstLastPara="1" wrap="square" lIns="121900" tIns="60925" rIns="121900" bIns="60925" anchor="ctr" anchorCtr="0">
            <a:noAutofit/>
          </a:bodyPr>
          <a:lstStyle/>
          <a:p>
            <a:pPr marL="0" lvl="0" indent="0" algn="l" rtl="0">
              <a:spcBef>
                <a:spcPts val="0"/>
              </a:spcBef>
              <a:spcAft>
                <a:spcPts val="0"/>
              </a:spcAft>
              <a:buNone/>
            </a:pPr>
            <a:r>
              <a:rPr lang="en-US"/>
              <a:t>© 2019 University Corporation for Atmospheric Research. All Rights Reserved </a:t>
            </a:r>
            <a:endParaRPr/>
          </a:p>
        </p:txBody>
      </p:sp>
      <p:pic>
        <p:nvPicPr>
          <p:cNvPr id="1379" name="Google Shape;1379;p141"/>
          <p:cNvPicPr preferRelativeResize="0"/>
          <p:nvPr/>
        </p:nvPicPr>
        <p:blipFill rotWithShape="1">
          <a:blip r:embed="rId3">
            <a:alphaModFix/>
          </a:blip>
          <a:srcRect/>
          <a:stretch/>
        </p:blipFill>
        <p:spPr>
          <a:xfrm>
            <a:off x="655349" y="1996089"/>
            <a:ext cx="6709614" cy="4173378"/>
          </a:xfrm>
          <a:prstGeom prst="rect">
            <a:avLst/>
          </a:prstGeom>
          <a:noFill/>
          <a:ln>
            <a:noFill/>
          </a:ln>
          <a:effectLst>
            <a:outerShdw blurRad="50800" dist="38100" dir="5400000" algn="t" rotWithShape="0">
              <a:srgbClr val="000000">
                <a:alpha val="40000"/>
              </a:srgbClr>
            </a:outerShdw>
          </a:effectLst>
        </p:spPr>
      </p:pic>
      <p:sp>
        <p:nvSpPr>
          <p:cNvPr id="1380" name="Google Shape;1380;p141"/>
          <p:cNvSpPr txBox="1"/>
          <p:nvPr/>
        </p:nvSpPr>
        <p:spPr>
          <a:xfrm>
            <a:off x="530941" y="1262597"/>
            <a:ext cx="4917900" cy="544800"/>
          </a:xfrm>
          <a:prstGeom prst="rect">
            <a:avLst/>
          </a:prstGeom>
          <a:noFill/>
          <a:ln>
            <a:noFill/>
          </a:ln>
        </p:spPr>
        <p:txBody>
          <a:bodyPr spcFirstLastPara="1" wrap="square" lIns="121900" tIns="60925" rIns="121900" bIns="60925" anchor="t" anchorCtr="0">
            <a:noAutofit/>
          </a:bodyPr>
          <a:lstStyle/>
          <a:p>
            <a:pPr marL="0" marR="0" lvl="0" indent="0" algn="l" rtl="0">
              <a:lnSpc>
                <a:spcPct val="90000"/>
              </a:lnSpc>
              <a:spcBef>
                <a:spcPts val="0"/>
              </a:spcBef>
              <a:spcAft>
                <a:spcPts val="0"/>
              </a:spcAft>
              <a:buClr>
                <a:srgbClr val="0070C0"/>
              </a:buClr>
              <a:buSzPts val="3200"/>
              <a:buFont typeface="Arial"/>
              <a:buNone/>
            </a:pPr>
            <a:r>
              <a:rPr lang="en-US" sz="3200">
                <a:solidFill>
                  <a:srgbClr val="0070C0"/>
                </a:solidFill>
                <a:latin typeface="Montserrat SemiBold"/>
                <a:ea typeface="Montserrat SemiBold"/>
                <a:cs typeface="Montserrat SemiBold"/>
                <a:sym typeface="Montserrat SemiBold"/>
              </a:rPr>
              <a:t>Step 2: </a:t>
            </a:r>
            <a:r>
              <a:rPr lang="en-US" sz="3200">
                <a:solidFill>
                  <a:srgbClr val="595857"/>
                </a:solidFill>
                <a:latin typeface="Open Sans"/>
                <a:ea typeface="Open Sans"/>
                <a:cs typeface="Open Sans"/>
                <a:sym typeface="Open Sans"/>
              </a:rPr>
              <a:t>Air on the Move</a:t>
            </a:r>
            <a:endParaRPr sz="1900"/>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1384"/>
        <p:cNvGrpSpPr/>
        <p:nvPr/>
      </p:nvGrpSpPr>
      <p:grpSpPr>
        <a:xfrm>
          <a:off x="0" y="0"/>
          <a:ext cx="0" cy="0"/>
          <a:chOff x="0" y="0"/>
          <a:chExt cx="0" cy="0"/>
        </a:xfrm>
      </p:grpSpPr>
      <p:sp>
        <p:nvSpPr>
          <p:cNvPr id="1385" name="Google Shape;1385;p142"/>
          <p:cNvSpPr txBox="1">
            <a:spLocks noGrp="1"/>
          </p:cNvSpPr>
          <p:nvPr>
            <p:ph type="title"/>
          </p:nvPr>
        </p:nvSpPr>
        <p:spPr>
          <a:xfrm>
            <a:off x="2069100" y="291675"/>
            <a:ext cx="9284700" cy="994500"/>
          </a:xfrm>
          <a:prstGeom prst="rect">
            <a:avLst/>
          </a:prstGeom>
          <a:noFill/>
          <a:ln>
            <a:noFill/>
          </a:ln>
        </p:spPr>
        <p:txBody>
          <a:bodyPr spcFirstLastPara="1" wrap="square" lIns="91425" tIns="45700" rIns="91425" bIns="45700" anchor="ctr" anchorCtr="0">
            <a:noAutofit/>
          </a:bodyPr>
          <a:lstStyle/>
          <a:p>
            <a:pPr marL="0" lvl="0" indent="0" algn="l" rtl="0">
              <a:spcBef>
                <a:spcPts val="800"/>
              </a:spcBef>
              <a:spcAft>
                <a:spcPts val="0"/>
              </a:spcAft>
              <a:buClr>
                <a:schemeClr val="dk1"/>
              </a:buClr>
              <a:buSzPts val="1100"/>
              <a:buFont typeface="Arial"/>
              <a:buNone/>
            </a:pPr>
            <a:r>
              <a:rPr lang="en-US" sz="3600" b="1">
                <a:solidFill>
                  <a:srgbClr val="0070C0"/>
                </a:solidFill>
                <a:latin typeface="Open Sans"/>
                <a:ea typeface="Open Sans"/>
                <a:cs typeface="Open Sans"/>
                <a:sym typeface="Open Sans"/>
              </a:rPr>
              <a:t>Step 2</a:t>
            </a:r>
            <a:r>
              <a:rPr lang="en-US" sz="3600">
                <a:latin typeface="Open Sans"/>
                <a:ea typeface="Open Sans"/>
                <a:cs typeface="Open Sans"/>
                <a:sym typeface="Open Sans"/>
              </a:rPr>
              <a:t>: Air on the Move (continued)</a:t>
            </a:r>
            <a:endParaRPr sz="3600"/>
          </a:p>
        </p:txBody>
      </p:sp>
      <p:sp>
        <p:nvSpPr>
          <p:cNvPr id="1386" name="Google Shape;1386;p142"/>
          <p:cNvSpPr txBox="1">
            <a:spLocks noGrp="1"/>
          </p:cNvSpPr>
          <p:nvPr>
            <p:ph type="body" idx="1"/>
          </p:nvPr>
        </p:nvSpPr>
        <p:spPr>
          <a:xfrm>
            <a:off x="850900" y="1475825"/>
            <a:ext cx="5029200" cy="3217800"/>
          </a:xfrm>
          <a:prstGeom prst="rect">
            <a:avLst/>
          </a:prstGeom>
          <a:noFill/>
          <a:ln>
            <a:noFill/>
          </a:ln>
        </p:spPr>
        <p:txBody>
          <a:bodyPr spcFirstLastPara="1" wrap="square" lIns="91425" tIns="45700" rIns="91425" bIns="45700" anchor="t" anchorCtr="0">
            <a:noAutofit/>
          </a:bodyPr>
          <a:lstStyle/>
          <a:p>
            <a:pPr marL="0" lvl="0" indent="0" algn="l" rtl="0">
              <a:spcBef>
                <a:spcPts val="800"/>
              </a:spcBef>
              <a:spcAft>
                <a:spcPts val="0"/>
              </a:spcAft>
              <a:buNone/>
            </a:pPr>
            <a:endParaRPr sz="2400"/>
          </a:p>
          <a:p>
            <a:pPr marL="0" lvl="0" indent="0" algn="l" rtl="0">
              <a:spcBef>
                <a:spcPts val="800"/>
              </a:spcBef>
              <a:spcAft>
                <a:spcPts val="0"/>
              </a:spcAft>
              <a:buNone/>
            </a:pPr>
            <a:r>
              <a:rPr lang="en-US"/>
              <a:t>Putting it all together to explain the cycle of rising of warm air and the falling of cold air, called </a:t>
            </a:r>
            <a:r>
              <a:rPr lang="en-US">
                <a:solidFill>
                  <a:srgbClr val="0070C0"/>
                </a:solidFill>
              </a:rPr>
              <a:t>convection</a:t>
            </a:r>
            <a:r>
              <a:rPr lang="en-US"/>
              <a:t>.</a:t>
            </a:r>
            <a:endParaRPr/>
          </a:p>
          <a:p>
            <a:pPr marL="0" lvl="0" indent="0" algn="l" rtl="0">
              <a:spcBef>
                <a:spcPts val="800"/>
              </a:spcBef>
              <a:spcAft>
                <a:spcPts val="0"/>
              </a:spcAft>
              <a:buNone/>
            </a:pPr>
            <a:endParaRPr sz="2400"/>
          </a:p>
          <a:p>
            <a:pPr marL="0" lvl="0" indent="0" algn="l" rtl="0">
              <a:spcBef>
                <a:spcPts val="800"/>
              </a:spcBef>
              <a:spcAft>
                <a:spcPts val="0"/>
              </a:spcAft>
              <a:buNone/>
            </a:pPr>
            <a:endParaRPr sz="2400"/>
          </a:p>
          <a:p>
            <a:pPr marL="0" lvl="0" indent="0" algn="l" rtl="0">
              <a:spcBef>
                <a:spcPts val="800"/>
              </a:spcBef>
              <a:spcAft>
                <a:spcPts val="0"/>
              </a:spcAft>
              <a:buNone/>
            </a:pPr>
            <a:endParaRPr sz="2400"/>
          </a:p>
          <a:p>
            <a:pPr marL="0" lvl="0" indent="0" algn="l" rtl="0">
              <a:lnSpc>
                <a:spcPct val="100000"/>
              </a:lnSpc>
              <a:spcBef>
                <a:spcPts val="0"/>
              </a:spcBef>
              <a:spcAft>
                <a:spcPts val="0"/>
              </a:spcAft>
              <a:buNone/>
            </a:pPr>
            <a:r>
              <a:rPr lang="en-US" sz="2400"/>
              <a:t>     </a:t>
            </a:r>
            <a:endParaRPr sz="2400"/>
          </a:p>
          <a:p>
            <a:pPr marL="0" lvl="0" indent="0" algn="l" rtl="0">
              <a:spcBef>
                <a:spcPts val="800"/>
              </a:spcBef>
              <a:spcAft>
                <a:spcPts val="0"/>
              </a:spcAft>
              <a:buNone/>
            </a:pPr>
            <a:endParaRPr sz="2400"/>
          </a:p>
        </p:txBody>
      </p:sp>
      <p:sp>
        <p:nvSpPr>
          <p:cNvPr id="1387" name="Google Shape;1387;p142"/>
          <p:cNvSpPr txBox="1">
            <a:spLocks noGrp="1"/>
          </p:cNvSpPr>
          <p:nvPr>
            <p:ph type="ftr" idx="11"/>
          </p:nvPr>
        </p:nvSpPr>
        <p:spPr>
          <a:xfrm>
            <a:off x="850900" y="6356350"/>
            <a:ext cx="5029200" cy="3651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a:t>© 2019 University Corporation for Atmospheric Research. All Rights Reserved </a:t>
            </a:r>
            <a:endParaRPr/>
          </a:p>
        </p:txBody>
      </p:sp>
      <p:pic>
        <p:nvPicPr>
          <p:cNvPr id="1388" name="Google Shape;1388;p142"/>
          <p:cNvPicPr preferRelativeResize="0"/>
          <p:nvPr/>
        </p:nvPicPr>
        <p:blipFill>
          <a:blip r:embed="rId3">
            <a:alphaModFix/>
          </a:blip>
          <a:stretch>
            <a:fillRect/>
          </a:stretch>
        </p:blipFill>
        <p:spPr>
          <a:xfrm>
            <a:off x="850900" y="257213"/>
            <a:ext cx="1063425" cy="1063425"/>
          </a:xfrm>
          <a:prstGeom prst="rect">
            <a:avLst/>
          </a:prstGeom>
          <a:noFill/>
          <a:ln>
            <a:noFill/>
          </a:ln>
        </p:spPr>
      </p:pic>
      <p:pic>
        <p:nvPicPr>
          <p:cNvPr id="1389" name="Google Shape;1389;p142"/>
          <p:cNvPicPr preferRelativeResize="0"/>
          <p:nvPr/>
        </p:nvPicPr>
        <p:blipFill rotWithShape="1">
          <a:blip r:embed="rId4">
            <a:alphaModFix/>
          </a:blip>
          <a:srcRect l="4786" t="3024" r="3697" b="3333"/>
          <a:stretch/>
        </p:blipFill>
        <p:spPr>
          <a:xfrm>
            <a:off x="6279775" y="1399625"/>
            <a:ext cx="3429000" cy="4803950"/>
          </a:xfrm>
          <a:prstGeom prst="rect">
            <a:avLst/>
          </a:prstGeom>
          <a:noFill/>
          <a:ln>
            <a:noFill/>
          </a:ln>
          <a:effectLst>
            <a:outerShdw blurRad="57150" dist="19050" dir="5400000" algn="bl" rotWithShape="0">
              <a:srgbClr val="000000">
                <a:alpha val="50000"/>
              </a:srgbClr>
            </a:outerShdw>
          </a:effectLst>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1393"/>
        <p:cNvGrpSpPr/>
        <p:nvPr/>
      </p:nvGrpSpPr>
      <p:grpSpPr>
        <a:xfrm>
          <a:off x="0" y="0"/>
          <a:ext cx="0" cy="0"/>
          <a:chOff x="0" y="0"/>
          <a:chExt cx="0" cy="0"/>
        </a:xfrm>
      </p:grpSpPr>
      <p:sp>
        <p:nvSpPr>
          <p:cNvPr id="1394" name="Google Shape;1394;p143"/>
          <p:cNvSpPr txBox="1">
            <a:spLocks noGrp="1"/>
          </p:cNvSpPr>
          <p:nvPr>
            <p:ph type="title"/>
          </p:nvPr>
        </p:nvSpPr>
        <p:spPr>
          <a:xfrm>
            <a:off x="2039225" y="343900"/>
            <a:ext cx="9284700" cy="704100"/>
          </a:xfrm>
          <a:prstGeom prst="rect">
            <a:avLst/>
          </a:prstGeom>
          <a:noFill/>
          <a:ln>
            <a:noFill/>
          </a:ln>
        </p:spPr>
        <p:txBody>
          <a:bodyPr spcFirstLastPara="1" wrap="square" lIns="91425" tIns="45700" rIns="91425" bIns="45700" anchor="ctr" anchorCtr="0">
            <a:noAutofit/>
          </a:bodyPr>
          <a:lstStyle/>
          <a:p>
            <a:pPr marL="0" lvl="0" indent="0" algn="l" rtl="0">
              <a:spcBef>
                <a:spcPts val="800"/>
              </a:spcBef>
              <a:spcAft>
                <a:spcPts val="0"/>
              </a:spcAft>
              <a:buClr>
                <a:schemeClr val="dk1"/>
              </a:buClr>
              <a:buSzPts val="1100"/>
              <a:buFont typeface="Arial"/>
              <a:buNone/>
            </a:pPr>
            <a:r>
              <a:rPr lang="en-US" sz="3600">
                <a:latin typeface="Open Sans"/>
                <a:ea typeface="Open Sans"/>
                <a:cs typeface="Open Sans"/>
                <a:sym typeface="Open Sans"/>
              </a:rPr>
              <a:t>Simulation: Make a Thunderstorm  </a:t>
            </a:r>
            <a:endParaRPr sz="3600"/>
          </a:p>
        </p:txBody>
      </p:sp>
      <p:sp>
        <p:nvSpPr>
          <p:cNvPr id="1395" name="Google Shape;1395;p143"/>
          <p:cNvSpPr txBox="1">
            <a:spLocks noGrp="1"/>
          </p:cNvSpPr>
          <p:nvPr>
            <p:ph type="body" idx="1"/>
          </p:nvPr>
        </p:nvSpPr>
        <p:spPr>
          <a:xfrm>
            <a:off x="850900" y="1833925"/>
            <a:ext cx="10565700" cy="4026900"/>
          </a:xfrm>
          <a:prstGeom prst="rect">
            <a:avLst/>
          </a:prstGeom>
          <a:noFill/>
          <a:ln>
            <a:noFill/>
          </a:ln>
        </p:spPr>
        <p:txBody>
          <a:bodyPr spcFirstLastPara="1" wrap="square" lIns="91425" tIns="45700" rIns="91425" bIns="45700" anchor="t" anchorCtr="0">
            <a:noAutofit/>
          </a:bodyPr>
          <a:lstStyle/>
          <a:p>
            <a:pPr marL="1371600" lvl="0" indent="0" algn="l" rtl="0">
              <a:spcBef>
                <a:spcPts val="800"/>
              </a:spcBef>
              <a:spcAft>
                <a:spcPts val="0"/>
              </a:spcAft>
              <a:buNone/>
            </a:pPr>
            <a:endParaRPr sz="2400"/>
          </a:p>
          <a:p>
            <a:pPr marL="0" lvl="0" indent="0" algn="l" rtl="0">
              <a:spcBef>
                <a:spcPts val="800"/>
              </a:spcBef>
              <a:spcAft>
                <a:spcPts val="0"/>
              </a:spcAft>
              <a:buNone/>
            </a:pPr>
            <a:endParaRPr sz="2400"/>
          </a:p>
          <a:p>
            <a:pPr marL="0" lvl="0" indent="0" algn="l" rtl="0">
              <a:spcBef>
                <a:spcPts val="800"/>
              </a:spcBef>
              <a:spcAft>
                <a:spcPts val="0"/>
              </a:spcAft>
              <a:buNone/>
            </a:pPr>
            <a:endParaRPr sz="2400"/>
          </a:p>
          <a:p>
            <a:pPr marL="0" lvl="0" indent="0" algn="l" rtl="0">
              <a:spcBef>
                <a:spcPts val="800"/>
              </a:spcBef>
              <a:spcAft>
                <a:spcPts val="0"/>
              </a:spcAft>
              <a:buNone/>
            </a:pPr>
            <a:endParaRPr sz="2400"/>
          </a:p>
          <a:p>
            <a:pPr marL="0" lvl="0" indent="0" algn="l" rtl="0">
              <a:spcBef>
                <a:spcPts val="800"/>
              </a:spcBef>
              <a:spcAft>
                <a:spcPts val="0"/>
              </a:spcAft>
              <a:buNone/>
            </a:pPr>
            <a:endParaRPr sz="2400"/>
          </a:p>
          <a:p>
            <a:pPr marL="0" lvl="0" indent="0" algn="l" rtl="0">
              <a:lnSpc>
                <a:spcPct val="100000"/>
              </a:lnSpc>
              <a:spcBef>
                <a:spcPts val="0"/>
              </a:spcBef>
              <a:spcAft>
                <a:spcPts val="0"/>
              </a:spcAft>
              <a:buNone/>
            </a:pPr>
            <a:r>
              <a:rPr lang="en-US" sz="2400"/>
              <a:t>     </a:t>
            </a:r>
            <a:endParaRPr sz="2400"/>
          </a:p>
          <a:p>
            <a:pPr marL="0" lvl="0" indent="0" algn="l" rtl="0">
              <a:spcBef>
                <a:spcPts val="800"/>
              </a:spcBef>
              <a:spcAft>
                <a:spcPts val="0"/>
              </a:spcAft>
              <a:buNone/>
            </a:pPr>
            <a:endParaRPr sz="2400"/>
          </a:p>
        </p:txBody>
      </p:sp>
      <p:sp>
        <p:nvSpPr>
          <p:cNvPr id="1396" name="Google Shape;1396;p143"/>
          <p:cNvSpPr txBox="1">
            <a:spLocks noGrp="1"/>
          </p:cNvSpPr>
          <p:nvPr>
            <p:ph type="ftr" idx="11"/>
          </p:nvPr>
        </p:nvSpPr>
        <p:spPr>
          <a:xfrm>
            <a:off x="850900" y="6356350"/>
            <a:ext cx="5029200" cy="3651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a:t>© 2019 University Corporation for Atmospheric Research. All Rights Reserved </a:t>
            </a:r>
            <a:endParaRPr/>
          </a:p>
        </p:txBody>
      </p:sp>
      <p:pic>
        <p:nvPicPr>
          <p:cNvPr id="1397" name="Google Shape;1397;p143"/>
          <p:cNvPicPr preferRelativeResize="0"/>
          <p:nvPr/>
        </p:nvPicPr>
        <p:blipFill>
          <a:blip r:embed="rId3">
            <a:alphaModFix/>
          </a:blip>
          <a:stretch>
            <a:fillRect/>
          </a:stretch>
        </p:blipFill>
        <p:spPr>
          <a:xfrm>
            <a:off x="2039216" y="1047975"/>
            <a:ext cx="8409983" cy="4762050"/>
          </a:xfrm>
          <a:prstGeom prst="rect">
            <a:avLst/>
          </a:prstGeom>
          <a:noFill/>
          <a:ln>
            <a:noFill/>
          </a:ln>
        </p:spPr>
      </p:pic>
      <p:pic>
        <p:nvPicPr>
          <p:cNvPr id="1398" name="Google Shape;1398;p143"/>
          <p:cNvPicPr preferRelativeResize="0"/>
          <p:nvPr/>
        </p:nvPicPr>
        <p:blipFill>
          <a:blip r:embed="rId4">
            <a:alphaModFix/>
          </a:blip>
          <a:stretch>
            <a:fillRect/>
          </a:stretch>
        </p:blipFill>
        <p:spPr>
          <a:xfrm>
            <a:off x="850898" y="165125"/>
            <a:ext cx="1063424" cy="1061638"/>
          </a:xfrm>
          <a:prstGeom prst="rect">
            <a:avLst/>
          </a:prstGeom>
          <a:noFill/>
          <a:ln>
            <a:noFill/>
          </a:ln>
        </p:spPr>
      </p:pic>
      <p:sp>
        <p:nvSpPr>
          <p:cNvPr id="1399" name="Google Shape;1399;p143"/>
          <p:cNvSpPr txBox="1"/>
          <p:nvPr/>
        </p:nvSpPr>
        <p:spPr>
          <a:xfrm>
            <a:off x="3729600" y="5810025"/>
            <a:ext cx="5029200" cy="365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800" u="sng">
                <a:solidFill>
                  <a:schemeClr val="hlink"/>
                </a:solidFill>
                <a:latin typeface="Open Sans"/>
                <a:ea typeface="Open Sans"/>
                <a:cs typeface="Open Sans"/>
                <a:sym typeface="Open Sans"/>
                <a:hlinkClick r:id="rId5"/>
              </a:rPr>
              <a:t>https://scied.ucar.edu/make-thunderstorm</a:t>
            </a:r>
            <a:endParaRPr sz="1800">
              <a:latin typeface="Open Sans"/>
              <a:ea typeface="Open Sans"/>
              <a:cs typeface="Open Sans"/>
              <a:sym typeface="Open Sans"/>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1404"/>
        <p:cNvGrpSpPr/>
        <p:nvPr/>
      </p:nvGrpSpPr>
      <p:grpSpPr>
        <a:xfrm>
          <a:off x="0" y="0"/>
          <a:ext cx="0" cy="0"/>
          <a:chOff x="0" y="0"/>
          <a:chExt cx="0" cy="0"/>
        </a:xfrm>
      </p:grpSpPr>
      <p:sp>
        <p:nvSpPr>
          <p:cNvPr id="1405" name="Google Shape;1405;p144"/>
          <p:cNvSpPr txBox="1">
            <a:spLocks noGrp="1"/>
          </p:cNvSpPr>
          <p:nvPr>
            <p:ph type="title"/>
          </p:nvPr>
        </p:nvSpPr>
        <p:spPr>
          <a:xfrm>
            <a:off x="838200" y="365125"/>
            <a:ext cx="105156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a:t>Activities Exploration: Lessons 4 &amp; 5</a:t>
            </a:r>
            <a:endParaRPr/>
          </a:p>
        </p:txBody>
      </p:sp>
      <p:sp>
        <p:nvSpPr>
          <p:cNvPr id="1406" name="Google Shape;1406;p144"/>
          <p:cNvSpPr txBox="1">
            <a:spLocks noGrp="1"/>
          </p:cNvSpPr>
          <p:nvPr>
            <p:ph type="body" idx="1"/>
          </p:nvPr>
        </p:nvSpPr>
        <p:spPr>
          <a:xfrm>
            <a:off x="838200" y="1453650"/>
            <a:ext cx="10515600" cy="4900200"/>
          </a:xfrm>
          <a:prstGeom prst="rect">
            <a:avLst/>
          </a:prstGeom>
        </p:spPr>
        <p:txBody>
          <a:bodyPr spcFirstLastPara="1" wrap="square" lIns="91425" tIns="45700" rIns="91425" bIns="45700" anchor="t" anchorCtr="0">
            <a:noAutofit/>
          </a:bodyPr>
          <a:lstStyle/>
          <a:p>
            <a:pPr marL="457200" lvl="0" indent="-342900" algn="l" rtl="0">
              <a:spcBef>
                <a:spcPts val="1000"/>
              </a:spcBef>
              <a:spcAft>
                <a:spcPts val="0"/>
              </a:spcAft>
              <a:buSzPts val="1800"/>
              <a:buChar char="•"/>
            </a:pPr>
            <a:r>
              <a:rPr lang="en-US"/>
              <a:t>Try out each of the activities wearing your “student hat” first</a:t>
            </a:r>
            <a:endParaRPr/>
          </a:p>
          <a:p>
            <a:pPr marL="457200" lvl="0" indent="0" algn="l" rtl="0">
              <a:spcBef>
                <a:spcPts val="1000"/>
              </a:spcBef>
              <a:spcAft>
                <a:spcPts val="0"/>
              </a:spcAft>
              <a:buNone/>
            </a:pPr>
            <a:endParaRPr/>
          </a:p>
          <a:p>
            <a:pPr marL="457200" lvl="0" indent="-342900" algn="l" rtl="0">
              <a:spcBef>
                <a:spcPts val="1000"/>
              </a:spcBef>
              <a:spcAft>
                <a:spcPts val="0"/>
              </a:spcAft>
              <a:buSzPts val="1800"/>
              <a:buChar char="•"/>
            </a:pPr>
            <a:r>
              <a:rPr lang="en-US"/>
              <a:t>Refer to your Teacher Guide to begin thinking about how you would facilitate with students </a:t>
            </a:r>
            <a:endParaRPr/>
          </a:p>
          <a:p>
            <a:pPr marL="457200" lvl="0" indent="0" algn="l" rtl="0">
              <a:spcBef>
                <a:spcPts val="1000"/>
              </a:spcBef>
              <a:spcAft>
                <a:spcPts val="0"/>
              </a:spcAft>
              <a:buNone/>
            </a:pPr>
            <a:endParaRPr/>
          </a:p>
          <a:p>
            <a:pPr marL="457200" lvl="0" indent="-342900" algn="l" rtl="0">
              <a:spcBef>
                <a:spcPts val="1000"/>
              </a:spcBef>
              <a:spcAft>
                <a:spcPts val="0"/>
              </a:spcAft>
              <a:buSzPts val="1800"/>
              <a:buChar char="•"/>
            </a:pPr>
            <a:r>
              <a:rPr lang="en-US"/>
              <a:t>Work together, discuss with each other!</a:t>
            </a:r>
            <a:endParaRPr/>
          </a:p>
          <a:p>
            <a:pPr marL="0" lvl="0" indent="0" algn="l" rtl="0">
              <a:spcBef>
                <a:spcPts val="1000"/>
              </a:spcBef>
              <a:spcAft>
                <a:spcPts val="0"/>
              </a:spcAft>
              <a:buNone/>
            </a:pPr>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1410"/>
        <p:cNvGrpSpPr/>
        <p:nvPr/>
      </p:nvGrpSpPr>
      <p:grpSpPr>
        <a:xfrm>
          <a:off x="0" y="0"/>
          <a:ext cx="0" cy="0"/>
          <a:chOff x="0" y="0"/>
          <a:chExt cx="0" cy="0"/>
        </a:xfrm>
      </p:grpSpPr>
      <p:sp>
        <p:nvSpPr>
          <p:cNvPr id="1411" name="Google Shape;1411;p145"/>
          <p:cNvSpPr txBox="1">
            <a:spLocks noGrp="1"/>
          </p:cNvSpPr>
          <p:nvPr>
            <p:ph type="title"/>
          </p:nvPr>
        </p:nvSpPr>
        <p:spPr>
          <a:xfrm>
            <a:off x="463175" y="291675"/>
            <a:ext cx="10890600" cy="994500"/>
          </a:xfrm>
          <a:prstGeom prst="rect">
            <a:avLst/>
          </a:prstGeom>
          <a:noFill/>
          <a:ln>
            <a:noFill/>
          </a:ln>
        </p:spPr>
        <p:txBody>
          <a:bodyPr spcFirstLastPara="1" wrap="square" lIns="91425" tIns="45700" rIns="91425" bIns="45700" anchor="ctr" anchorCtr="0">
            <a:noAutofit/>
          </a:bodyPr>
          <a:lstStyle/>
          <a:p>
            <a:pPr marL="0" lvl="0" indent="0" algn="l" rtl="0">
              <a:spcBef>
                <a:spcPts val="800"/>
              </a:spcBef>
              <a:spcAft>
                <a:spcPts val="0"/>
              </a:spcAft>
              <a:buClr>
                <a:schemeClr val="dk1"/>
              </a:buClr>
              <a:buSzPts val="1100"/>
              <a:buFont typeface="Arial"/>
              <a:buNone/>
            </a:pPr>
            <a:r>
              <a:rPr lang="en-US" sz="3600"/>
              <a:t>Break (15 min)</a:t>
            </a:r>
            <a:endParaRPr sz="3600"/>
          </a:p>
        </p:txBody>
      </p:sp>
      <p:sp>
        <p:nvSpPr>
          <p:cNvPr id="1412" name="Google Shape;1412;p145"/>
          <p:cNvSpPr txBox="1">
            <a:spLocks noGrp="1"/>
          </p:cNvSpPr>
          <p:nvPr>
            <p:ph type="body" idx="1"/>
          </p:nvPr>
        </p:nvSpPr>
        <p:spPr>
          <a:xfrm>
            <a:off x="850900" y="1833925"/>
            <a:ext cx="10565700" cy="4026900"/>
          </a:xfrm>
          <a:prstGeom prst="rect">
            <a:avLst/>
          </a:prstGeom>
          <a:noFill/>
          <a:ln>
            <a:noFill/>
          </a:ln>
        </p:spPr>
        <p:txBody>
          <a:bodyPr spcFirstLastPara="1" wrap="square" lIns="91425" tIns="45700" rIns="91425" bIns="45700" anchor="t" anchorCtr="0">
            <a:noAutofit/>
          </a:bodyPr>
          <a:lstStyle/>
          <a:p>
            <a:pPr marL="0" lvl="0" indent="0" algn="l" rtl="0">
              <a:spcBef>
                <a:spcPts val="800"/>
              </a:spcBef>
              <a:spcAft>
                <a:spcPts val="0"/>
              </a:spcAft>
              <a:buNone/>
            </a:pPr>
            <a:endParaRPr sz="2400"/>
          </a:p>
          <a:p>
            <a:pPr marL="0" lvl="0" indent="0" algn="l" rtl="0">
              <a:spcBef>
                <a:spcPts val="800"/>
              </a:spcBef>
              <a:spcAft>
                <a:spcPts val="0"/>
              </a:spcAft>
              <a:buNone/>
            </a:pPr>
            <a:endParaRPr sz="2400"/>
          </a:p>
          <a:p>
            <a:pPr marL="0" lvl="0" indent="0" algn="l" rtl="0">
              <a:spcBef>
                <a:spcPts val="800"/>
              </a:spcBef>
              <a:spcAft>
                <a:spcPts val="0"/>
              </a:spcAft>
              <a:buNone/>
            </a:pPr>
            <a:endParaRPr sz="2400"/>
          </a:p>
          <a:p>
            <a:pPr marL="0" lvl="0" indent="0" algn="l" rtl="0">
              <a:spcBef>
                <a:spcPts val="800"/>
              </a:spcBef>
              <a:spcAft>
                <a:spcPts val="0"/>
              </a:spcAft>
              <a:buNone/>
            </a:pPr>
            <a:endParaRPr sz="2400"/>
          </a:p>
          <a:p>
            <a:pPr marL="0" lvl="0" indent="0" algn="l" rtl="0">
              <a:lnSpc>
                <a:spcPct val="100000"/>
              </a:lnSpc>
              <a:spcBef>
                <a:spcPts val="0"/>
              </a:spcBef>
              <a:spcAft>
                <a:spcPts val="0"/>
              </a:spcAft>
              <a:buNone/>
            </a:pPr>
            <a:r>
              <a:rPr lang="en-US" sz="2400"/>
              <a:t>     </a:t>
            </a:r>
            <a:endParaRPr sz="2400"/>
          </a:p>
          <a:p>
            <a:pPr marL="0" lvl="0" indent="0" algn="l" rtl="0">
              <a:spcBef>
                <a:spcPts val="800"/>
              </a:spcBef>
              <a:spcAft>
                <a:spcPts val="0"/>
              </a:spcAft>
              <a:buNone/>
            </a:pPr>
            <a:endParaRPr sz="2400"/>
          </a:p>
        </p:txBody>
      </p:sp>
      <p:sp>
        <p:nvSpPr>
          <p:cNvPr id="1413" name="Google Shape;1413;p145"/>
          <p:cNvSpPr txBox="1">
            <a:spLocks noGrp="1"/>
          </p:cNvSpPr>
          <p:nvPr>
            <p:ph type="ftr" idx="11"/>
          </p:nvPr>
        </p:nvSpPr>
        <p:spPr>
          <a:xfrm>
            <a:off x="850900" y="6356350"/>
            <a:ext cx="5029200" cy="3651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a:t>© 2019 University Corporation for Atmospheric Research. All Rights Reserved </a:t>
            </a:r>
            <a:endParaRPr/>
          </a:p>
        </p:txBody>
      </p:sp>
      <p:pic>
        <p:nvPicPr>
          <p:cNvPr id="1414" name="Google Shape;1414;p145"/>
          <p:cNvPicPr preferRelativeResize="0"/>
          <p:nvPr/>
        </p:nvPicPr>
        <p:blipFill>
          <a:blip r:embed="rId3">
            <a:alphaModFix/>
          </a:blip>
          <a:stretch>
            <a:fillRect/>
          </a:stretch>
        </p:blipFill>
        <p:spPr>
          <a:xfrm>
            <a:off x="3378272" y="1769581"/>
            <a:ext cx="5435457" cy="3623638"/>
          </a:xfrm>
          <a:prstGeom prst="rect">
            <a:avLst/>
          </a:prstGeom>
          <a:noFill/>
          <a:ln>
            <a:noFill/>
          </a:ln>
          <a:effectLst>
            <a:outerShdw blurRad="57150" dist="19050" dir="5400000" algn="bl" rotWithShape="0">
              <a:srgbClr val="000000">
                <a:alpha val="50000"/>
              </a:srgbClr>
            </a:outerShdw>
          </a:effectLst>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1418"/>
        <p:cNvGrpSpPr/>
        <p:nvPr/>
      </p:nvGrpSpPr>
      <p:grpSpPr>
        <a:xfrm>
          <a:off x="0" y="0"/>
          <a:ext cx="0" cy="0"/>
          <a:chOff x="0" y="0"/>
          <a:chExt cx="0" cy="0"/>
        </a:xfrm>
      </p:grpSpPr>
      <p:sp>
        <p:nvSpPr>
          <p:cNvPr id="1419" name="Google Shape;1419;p146"/>
          <p:cNvSpPr txBox="1">
            <a:spLocks noGrp="1"/>
          </p:cNvSpPr>
          <p:nvPr>
            <p:ph type="title"/>
          </p:nvPr>
        </p:nvSpPr>
        <p:spPr>
          <a:xfrm>
            <a:off x="1231900" y="381000"/>
            <a:ext cx="8558700" cy="1803900"/>
          </a:xfrm>
          <a:prstGeom prst="rect">
            <a:avLst/>
          </a:prstGeom>
          <a:noFill/>
          <a:ln>
            <a:noFill/>
          </a:ln>
        </p:spPr>
        <p:txBody>
          <a:bodyPr spcFirstLastPara="1" wrap="square" lIns="91425" tIns="45700" rIns="91425" bIns="45700" anchor="ctr" anchorCtr="0">
            <a:noAutofit/>
          </a:bodyPr>
          <a:lstStyle/>
          <a:p>
            <a:pPr marL="0" lvl="0" indent="0" algn="l" rtl="0">
              <a:spcBef>
                <a:spcPts val="800"/>
              </a:spcBef>
              <a:spcAft>
                <a:spcPts val="0"/>
              </a:spcAft>
              <a:buClr>
                <a:schemeClr val="dk1"/>
              </a:buClr>
              <a:buSzPts val="1100"/>
              <a:buFont typeface="Arial"/>
              <a:buNone/>
            </a:pPr>
            <a:r>
              <a:rPr lang="en-US"/>
              <a:t>GLOBE Atmosphere Protocols</a:t>
            </a:r>
            <a:endParaRPr/>
          </a:p>
        </p:txBody>
      </p:sp>
      <p:sp>
        <p:nvSpPr>
          <p:cNvPr id="1420" name="Google Shape;1420;p146"/>
          <p:cNvSpPr txBox="1">
            <a:spLocks noGrp="1"/>
          </p:cNvSpPr>
          <p:nvPr>
            <p:ph type="ftr" idx="11"/>
          </p:nvPr>
        </p:nvSpPr>
        <p:spPr>
          <a:xfrm>
            <a:off x="850900" y="6356350"/>
            <a:ext cx="5029200" cy="3651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a:t>© 2019 University Corporation for Atmospheric Research. All Rights Reserved </a:t>
            </a:r>
            <a:endParaRPr/>
          </a:p>
        </p:txBody>
      </p:sp>
      <p:pic>
        <p:nvPicPr>
          <p:cNvPr id="1421" name="Google Shape;1421;p146"/>
          <p:cNvPicPr preferRelativeResize="0"/>
          <p:nvPr/>
        </p:nvPicPr>
        <p:blipFill>
          <a:blip r:embed="rId3">
            <a:alphaModFix/>
          </a:blip>
          <a:stretch>
            <a:fillRect/>
          </a:stretch>
        </p:blipFill>
        <p:spPr>
          <a:xfrm>
            <a:off x="3207775" y="2090200"/>
            <a:ext cx="5171325" cy="413315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666"/>
        <p:cNvGrpSpPr/>
        <p:nvPr/>
      </p:nvGrpSpPr>
      <p:grpSpPr>
        <a:xfrm>
          <a:off x="0" y="0"/>
          <a:ext cx="0" cy="0"/>
          <a:chOff x="0" y="0"/>
          <a:chExt cx="0" cy="0"/>
        </a:xfrm>
      </p:grpSpPr>
      <p:sp>
        <p:nvSpPr>
          <p:cNvPr id="667" name="Google Shape;667;p84"/>
          <p:cNvSpPr txBox="1">
            <a:spLocks noGrp="1"/>
          </p:cNvSpPr>
          <p:nvPr>
            <p:ph type="ftr" idx="11"/>
          </p:nvPr>
        </p:nvSpPr>
        <p:spPr>
          <a:xfrm>
            <a:off x="1066800" y="6356350"/>
            <a:ext cx="5029200" cy="3651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a:t>© 2019 University Corporation for Atmospheric Research. All Rights Reserved </a:t>
            </a:r>
            <a:endParaRPr/>
          </a:p>
        </p:txBody>
      </p:sp>
      <p:grpSp>
        <p:nvGrpSpPr>
          <p:cNvPr id="668" name="Google Shape;668;p84"/>
          <p:cNvGrpSpPr/>
          <p:nvPr/>
        </p:nvGrpSpPr>
        <p:grpSpPr>
          <a:xfrm>
            <a:off x="3752680" y="2620300"/>
            <a:ext cx="7752935" cy="2701488"/>
            <a:chOff x="714850" y="1099459"/>
            <a:chExt cx="8225926" cy="3613064"/>
          </a:xfrm>
        </p:grpSpPr>
        <p:pic>
          <p:nvPicPr>
            <p:cNvPr id="669" name="Google Shape;669;p84"/>
            <p:cNvPicPr preferRelativeResize="0"/>
            <p:nvPr/>
          </p:nvPicPr>
          <p:blipFill rotWithShape="1">
            <a:blip r:embed="rId3">
              <a:alphaModFix amt="11000"/>
            </a:blip>
            <a:srcRect/>
            <a:stretch/>
          </p:blipFill>
          <p:spPr>
            <a:xfrm>
              <a:off x="1345076" y="1182376"/>
              <a:ext cx="5625300" cy="2540100"/>
            </a:xfrm>
            <a:prstGeom prst="rect">
              <a:avLst/>
            </a:prstGeom>
            <a:noFill/>
            <a:ln>
              <a:noFill/>
            </a:ln>
          </p:spPr>
        </p:pic>
        <p:pic>
          <p:nvPicPr>
            <p:cNvPr id="670" name="Google Shape;670;p84"/>
            <p:cNvPicPr preferRelativeResize="0"/>
            <p:nvPr/>
          </p:nvPicPr>
          <p:blipFill rotWithShape="1">
            <a:blip r:embed="rId4">
              <a:alphaModFix/>
            </a:blip>
            <a:srcRect/>
            <a:stretch/>
          </p:blipFill>
          <p:spPr>
            <a:xfrm>
              <a:off x="714850" y="1561535"/>
              <a:ext cx="955200" cy="947400"/>
            </a:xfrm>
            <a:prstGeom prst="rect">
              <a:avLst/>
            </a:prstGeom>
            <a:noFill/>
            <a:ln>
              <a:noFill/>
            </a:ln>
          </p:spPr>
        </p:pic>
        <p:sp>
          <p:nvSpPr>
            <p:cNvPr id="671" name="Google Shape;671;p84"/>
            <p:cNvSpPr txBox="1"/>
            <p:nvPr/>
          </p:nvSpPr>
          <p:spPr>
            <a:xfrm>
              <a:off x="5224222" y="3663723"/>
              <a:ext cx="1745700" cy="10488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000"/>
                <a:buFont typeface="Arial"/>
                <a:buNone/>
              </a:pPr>
              <a:r>
                <a:rPr lang="en-US" sz="2000">
                  <a:latin typeface="Open Sans"/>
                  <a:ea typeface="Open Sans"/>
                  <a:cs typeface="Open Sans"/>
                  <a:sym typeface="Open Sans"/>
                </a:rPr>
                <a:t>Worldwide Weather</a:t>
              </a:r>
              <a:endParaRPr sz="2000" i="0" u="none" strike="noStrike" cap="none">
                <a:solidFill>
                  <a:srgbClr val="000000"/>
                </a:solidFill>
                <a:latin typeface="Open Sans"/>
                <a:ea typeface="Open Sans"/>
                <a:cs typeface="Open Sans"/>
                <a:sym typeface="Open Sans"/>
              </a:endParaRPr>
            </a:p>
          </p:txBody>
        </p:sp>
        <p:sp>
          <p:nvSpPr>
            <p:cNvPr id="672" name="Google Shape;672;p84"/>
            <p:cNvSpPr txBox="1"/>
            <p:nvPr/>
          </p:nvSpPr>
          <p:spPr>
            <a:xfrm>
              <a:off x="3573612" y="3663723"/>
              <a:ext cx="1650600" cy="10488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000"/>
                <a:buFont typeface="Arial"/>
                <a:buNone/>
              </a:pPr>
              <a:r>
                <a:rPr lang="en-US" sz="2000">
                  <a:latin typeface="Open Sans"/>
                  <a:ea typeface="Open Sans"/>
                  <a:cs typeface="Open Sans"/>
                  <a:sym typeface="Open Sans"/>
                </a:rPr>
                <a:t>A Front Headed Your Way</a:t>
              </a:r>
              <a:endParaRPr sz="2000" i="0" u="none" strike="noStrike" cap="none">
                <a:solidFill>
                  <a:srgbClr val="000000"/>
                </a:solidFill>
                <a:latin typeface="Open Sans"/>
                <a:ea typeface="Open Sans"/>
                <a:cs typeface="Open Sans"/>
                <a:sym typeface="Open Sans"/>
              </a:endParaRPr>
            </a:p>
          </p:txBody>
        </p:sp>
        <p:sp>
          <p:nvSpPr>
            <p:cNvPr id="673" name="Google Shape;673;p84"/>
            <p:cNvSpPr txBox="1"/>
            <p:nvPr/>
          </p:nvSpPr>
          <p:spPr>
            <a:xfrm>
              <a:off x="1766264" y="3605076"/>
              <a:ext cx="1683000" cy="8934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000"/>
                <a:buFont typeface="Arial"/>
                <a:buNone/>
              </a:pPr>
              <a:r>
                <a:rPr lang="en-US" sz="2000">
                  <a:latin typeface="Open Sans"/>
                  <a:ea typeface="Open Sans"/>
                  <a:cs typeface="Open Sans"/>
                  <a:sym typeface="Open Sans"/>
                </a:rPr>
                <a:t>From Cloud to Storm</a:t>
              </a:r>
              <a:endParaRPr sz="2000">
                <a:latin typeface="Open Sans"/>
                <a:ea typeface="Open Sans"/>
                <a:cs typeface="Open Sans"/>
                <a:sym typeface="Open Sans"/>
              </a:endParaRPr>
            </a:p>
          </p:txBody>
        </p:sp>
        <p:sp>
          <p:nvSpPr>
            <p:cNvPr id="674" name="Google Shape;674;p84"/>
            <p:cNvSpPr/>
            <p:nvPr/>
          </p:nvSpPr>
          <p:spPr>
            <a:xfrm>
              <a:off x="6970376" y="1099459"/>
              <a:ext cx="1970400" cy="990000"/>
            </a:xfrm>
            <a:prstGeom prst="roundRect">
              <a:avLst>
                <a:gd name="adj" fmla="val 16667"/>
              </a:avLst>
            </a:prstGeom>
            <a:solidFill>
              <a:srgbClr val="00206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r>
                <a:rPr lang="en-US" sz="2000">
                  <a:solidFill>
                    <a:srgbClr val="FFFFFF"/>
                  </a:solidFill>
                  <a:latin typeface="Open Sans"/>
                  <a:ea typeface="Open Sans"/>
                  <a:cs typeface="Open Sans"/>
                  <a:sym typeface="Open Sans"/>
                </a:rPr>
                <a:t>Snow Day?</a:t>
              </a:r>
              <a:endParaRPr sz="2000" i="0" u="none" strike="noStrike" cap="none">
                <a:solidFill>
                  <a:srgbClr val="FFFFFF"/>
                </a:solidFill>
                <a:latin typeface="Open Sans"/>
                <a:ea typeface="Open Sans"/>
                <a:cs typeface="Open Sans"/>
                <a:sym typeface="Open Sans"/>
              </a:endParaRPr>
            </a:p>
          </p:txBody>
        </p:sp>
      </p:grpSp>
      <p:sp>
        <p:nvSpPr>
          <p:cNvPr id="675" name="Google Shape;675;p84"/>
          <p:cNvSpPr txBox="1"/>
          <p:nvPr/>
        </p:nvSpPr>
        <p:spPr>
          <a:xfrm>
            <a:off x="2610875" y="3740550"/>
            <a:ext cx="2097300" cy="5961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a:latin typeface="Open Sans"/>
                <a:ea typeface="Open Sans"/>
                <a:cs typeface="Open Sans"/>
                <a:sym typeface="Open Sans"/>
              </a:rPr>
              <a:t>An Unexpected Storm</a:t>
            </a:r>
            <a:endParaRPr sz="1800" i="0" u="none" strike="noStrike" cap="none">
              <a:solidFill>
                <a:srgbClr val="000000"/>
              </a:solidFill>
              <a:latin typeface="Open Sans"/>
              <a:ea typeface="Open Sans"/>
              <a:cs typeface="Open Sans"/>
              <a:sym typeface="Open Sans"/>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6" name="Google Shape;676;p84"/>
          <p:cNvSpPr txBox="1"/>
          <p:nvPr/>
        </p:nvSpPr>
        <p:spPr>
          <a:xfrm>
            <a:off x="2771582" y="4398235"/>
            <a:ext cx="1651200" cy="7095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800"/>
              <a:buFont typeface="Arial"/>
              <a:buNone/>
            </a:pPr>
            <a:r>
              <a:rPr lang="en-US" i="1">
                <a:solidFill>
                  <a:srgbClr val="1679CA"/>
                </a:solidFill>
                <a:latin typeface="Open Sans"/>
                <a:ea typeface="Open Sans"/>
                <a:cs typeface="Open Sans"/>
                <a:sym typeface="Open Sans"/>
              </a:rPr>
              <a:t>Extreme rainfall events impact a community </a:t>
            </a:r>
            <a:endParaRPr i="1" u="none" strike="noStrike" cap="none">
              <a:solidFill>
                <a:srgbClr val="1679CA"/>
              </a:solidFill>
              <a:latin typeface="Open Sans"/>
              <a:ea typeface="Open Sans"/>
              <a:cs typeface="Open Sans"/>
              <a:sym typeface="Open Sans"/>
            </a:endParaRPr>
          </a:p>
        </p:txBody>
      </p:sp>
      <p:sp>
        <p:nvSpPr>
          <p:cNvPr id="677" name="Google Shape;677;p84"/>
          <p:cNvSpPr txBox="1"/>
          <p:nvPr/>
        </p:nvSpPr>
        <p:spPr>
          <a:xfrm>
            <a:off x="4951850" y="5229475"/>
            <a:ext cx="1193100" cy="801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i="1">
                <a:solidFill>
                  <a:srgbClr val="1679CA"/>
                </a:solidFill>
                <a:latin typeface="Open Sans"/>
                <a:ea typeface="Open Sans"/>
                <a:cs typeface="Open Sans"/>
                <a:sym typeface="Open Sans"/>
              </a:rPr>
              <a:t>Short-lived, isolated storms</a:t>
            </a:r>
            <a:endParaRPr/>
          </a:p>
        </p:txBody>
      </p:sp>
      <p:sp>
        <p:nvSpPr>
          <p:cNvPr id="678" name="Google Shape;678;p84"/>
          <p:cNvSpPr txBox="1"/>
          <p:nvPr/>
        </p:nvSpPr>
        <p:spPr>
          <a:xfrm>
            <a:off x="6526400" y="5537050"/>
            <a:ext cx="1439700" cy="916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i="1">
                <a:solidFill>
                  <a:srgbClr val="1679CA"/>
                </a:solidFill>
                <a:latin typeface="Open Sans"/>
                <a:ea typeface="Open Sans"/>
                <a:cs typeface="Open Sans"/>
                <a:sym typeface="Open Sans"/>
              </a:rPr>
              <a:t>Stormy weather over a large region for many days</a:t>
            </a:r>
            <a:endParaRPr/>
          </a:p>
        </p:txBody>
      </p:sp>
      <p:sp>
        <p:nvSpPr>
          <p:cNvPr id="679" name="Google Shape;679;p84"/>
          <p:cNvSpPr txBox="1"/>
          <p:nvPr/>
        </p:nvSpPr>
        <p:spPr>
          <a:xfrm>
            <a:off x="8188325" y="5229475"/>
            <a:ext cx="1439700" cy="1035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i="1">
                <a:solidFill>
                  <a:srgbClr val="1679CA"/>
                </a:solidFill>
                <a:latin typeface="Open Sans"/>
                <a:ea typeface="Open Sans"/>
                <a:cs typeface="Open Sans"/>
                <a:sym typeface="Open Sans"/>
              </a:rPr>
              <a:t>How and why storms move around the Earth</a:t>
            </a:r>
            <a:endParaRPr/>
          </a:p>
        </p:txBody>
      </p:sp>
      <p:sp>
        <p:nvSpPr>
          <p:cNvPr id="680" name="Google Shape;680;p84"/>
          <p:cNvSpPr txBox="1"/>
          <p:nvPr/>
        </p:nvSpPr>
        <p:spPr>
          <a:xfrm>
            <a:off x="9967400" y="3520650"/>
            <a:ext cx="1298100" cy="1035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i="1">
                <a:solidFill>
                  <a:srgbClr val="1679CA"/>
                </a:solidFill>
                <a:latin typeface="Open Sans"/>
                <a:ea typeface="Open Sans"/>
                <a:cs typeface="Open Sans"/>
                <a:sym typeface="Open Sans"/>
              </a:rPr>
              <a:t>Applying our learning to other types of storms</a:t>
            </a:r>
            <a:endParaRPr/>
          </a:p>
        </p:txBody>
      </p:sp>
      <p:sp>
        <p:nvSpPr>
          <p:cNvPr id="681" name="Google Shape;681;p84"/>
          <p:cNvSpPr txBox="1"/>
          <p:nvPr/>
        </p:nvSpPr>
        <p:spPr>
          <a:xfrm>
            <a:off x="475500" y="344850"/>
            <a:ext cx="11497800" cy="16521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US" sz="4400">
                <a:solidFill>
                  <a:srgbClr val="595857"/>
                </a:solidFill>
                <a:latin typeface="Raleway SemiBold"/>
                <a:ea typeface="Raleway SemiBold"/>
                <a:cs typeface="Raleway SemiBold"/>
                <a:sym typeface="Raleway SemiBold"/>
              </a:rPr>
              <a:t>GLOBE Weather Curriculum</a:t>
            </a:r>
            <a:endParaRPr sz="4400">
              <a:solidFill>
                <a:srgbClr val="595857"/>
              </a:solidFill>
              <a:latin typeface="Raleway SemiBold"/>
              <a:ea typeface="Raleway SemiBold"/>
              <a:cs typeface="Raleway SemiBold"/>
              <a:sym typeface="Raleway SemiBold"/>
            </a:endParaRPr>
          </a:p>
          <a:p>
            <a:pPr marL="914400" lvl="0" indent="-406400" algn="l" rtl="0">
              <a:lnSpc>
                <a:spcPct val="115000"/>
              </a:lnSpc>
              <a:spcBef>
                <a:spcPts val="0"/>
              </a:spcBef>
              <a:spcAft>
                <a:spcPts val="0"/>
              </a:spcAft>
              <a:buClr>
                <a:srgbClr val="595857"/>
              </a:buClr>
              <a:buSzPts val="2800"/>
              <a:buFont typeface="Open Sans"/>
              <a:buChar char="●"/>
            </a:pPr>
            <a:r>
              <a:rPr lang="en-US" sz="2800" i="1">
                <a:solidFill>
                  <a:srgbClr val="595857"/>
                </a:solidFill>
                <a:latin typeface="Open Sans"/>
                <a:ea typeface="Open Sans"/>
                <a:cs typeface="Open Sans"/>
                <a:sym typeface="Open Sans"/>
              </a:rPr>
              <a:t>Anchor phenomenon</a:t>
            </a:r>
            <a:endParaRPr sz="2800" i="1">
              <a:solidFill>
                <a:srgbClr val="595857"/>
              </a:solidFill>
              <a:latin typeface="Open Sans"/>
              <a:ea typeface="Open Sans"/>
              <a:cs typeface="Open Sans"/>
              <a:sym typeface="Open Sans"/>
            </a:endParaRPr>
          </a:p>
          <a:p>
            <a:pPr marL="914400" lvl="0" indent="-406400" algn="l" rtl="0">
              <a:lnSpc>
                <a:spcPct val="115000"/>
              </a:lnSpc>
              <a:spcBef>
                <a:spcPts val="0"/>
              </a:spcBef>
              <a:spcAft>
                <a:spcPts val="0"/>
              </a:spcAft>
              <a:buClr>
                <a:srgbClr val="595857"/>
              </a:buClr>
              <a:buSzPts val="2800"/>
              <a:buFont typeface="Open Sans"/>
              <a:buChar char="●"/>
            </a:pPr>
            <a:r>
              <a:rPr lang="en-US" sz="2800" i="1">
                <a:solidFill>
                  <a:srgbClr val="595857"/>
                </a:solidFill>
                <a:latin typeface="Open Sans"/>
                <a:ea typeface="Open Sans"/>
                <a:cs typeface="Open Sans"/>
                <a:sym typeface="Open Sans"/>
              </a:rPr>
              <a:t>Three guided-inquiry learning sequences</a:t>
            </a:r>
            <a:endParaRPr sz="2800" i="1">
              <a:solidFill>
                <a:srgbClr val="595857"/>
              </a:solidFill>
              <a:latin typeface="Open Sans"/>
              <a:ea typeface="Open Sans"/>
              <a:cs typeface="Open Sans"/>
              <a:sym typeface="Open Sans"/>
            </a:endParaRPr>
          </a:p>
          <a:p>
            <a:pPr marL="914400" lvl="0" indent="-406400" algn="l" rtl="0">
              <a:lnSpc>
                <a:spcPct val="115000"/>
              </a:lnSpc>
              <a:spcBef>
                <a:spcPts val="0"/>
              </a:spcBef>
              <a:spcAft>
                <a:spcPts val="0"/>
              </a:spcAft>
              <a:buClr>
                <a:srgbClr val="595857"/>
              </a:buClr>
              <a:buSzPts val="2800"/>
              <a:buFont typeface="Open Sans"/>
              <a:buChar char="●"/>
            </a:pPr>
            <a:r>
              <a:rPr lang="en-US" sz="2800" i="1">
                <a:solidFill>
                  <a:srgbClr val="595857"/>
                </a:solidFill>
                <a:latin typeface="Open Sans"/>
                <a:ea typeface="Open Sans"/>
                <a:cs typeface="Open Sans"/>
                <a:sym typeface="Open Sans"/>
              </a:rPr>
              <a:t>Culminating task</a:t>
            </a:r>
            <a:endParaRPr sz="2800" i="1">
              <a:solidFill>
                <a:srgbClr val="595857"/>
              </a:solidFill>
              <a:latin typeface="Open Sans"/>
              <a:ea typeface="Open Sans"/>
              <a:cs typeface="Open Sans"/>
              <a:sym typeface="Open Sans"/>
            </a:endParaRPr>
          </a:p>
          <a:p>
            <a:pPr marL="914400" lvl="0" indent="-381000" algn="l" rtl="0">
              <a:lnSpc>
                <a:spcPct val="115000"/>
              </a:lnSpc>
              <a:spcBef>
                <a:spcPts val="0"/>
              </a:spcBef>
              <a:spcAft>
                <a:spcPts val="0"/>
              </a:spcAft>
              <a:buSzPts val="2400"/>
              <a:buFont typeface="Open Sans"/>
              <a:buChar char="●"/>
            </a:pPr>
            <a:r>
              <a:rPr lang="en-US" sz="2800" i="1">
                <a:solidFill>
                  <a:srgbClr val="595857"/>
                </a:solidFill>
                <a:latin typeface="Open Sans"/>
                <a:ea typeface="Open Sans"/>
                <a:cs typeface="Open Sans"/>
                <a:sym typeface="Open Sans"/>
              </a:rPr>
              <a:t>Assessments</a:t>
            </a:r>
            <a:br>
              <a:rPr lang="en-US" sz="2400" i="1">
                <a:latin typeface="Open Sans"/>
                <a:ea typeface="Open Sans"/>
                <a:cs typeface="Open Sans"/>
                <a:sym typeface="Open Sans"/>
              </a:rPr>
            </a:br>
            <a:endParaRPr sz="2400" i="1">
              <a:latin typeface="Open Sans"/>
              <a:ea typeface="Open Sans"/>
              <a:cs typeface="Open Sans"/>
              <a:sym typeface="Open Sans"/>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1425"/>
        <p:cNvGrpSpPr/>
        <p:nvPr/>
      </p:nvGrpSpPr>
      <p:grpSpPr>
        <a:xfrm>
          <a:off x="0" y="0"/>
          <a:ext cx="0" cy="0"/>
          <a:chOff x="0" y="0"/>
          <a:chExt cx="0" cy="0"/>
        </a:xfrm>
      </p:grpSpPr>
      <p:sp>
        <p:nvSpPr>
          <p:cNvPr id="1426" name="Google Shape;1426;p147"/>
          <p:cNvSpPr txBox="1">
            <a:spLocks noGrp="1"/>
          </p:cNvSpPr>
          <p:nvPr>
            <p:ph type="title"/>
          </p:nvPr>
        </p:nvSpPr>
        <p:spPr>
          <a:xfrm>
            <a:off x="2069100" y="291675"/>
            <a:ext cx="9284700" cy="994500"/>
          </a:xfrm>
          <a:prstGeom prst="rect">
            <a:avLst/>
          </a:prstGeom>
          <a:noFill/>
          <a:ln>
            <a:noFill/>
          </a:ln>
        </p:spPr>
        <p:txBody>
          <a:bodyPr spcFirstLastPara="1" wrap="square" lIns="91425" tIns="45700" rIns="91425" bIns="45700" anchor="ctr" anchorCtr="0">
            <a:noAutofit/>
          </a:bodyPr>
          <a:lstStyle/>
          <a:p>
            <a:pPr marL="0" lvl="0" indent="0" algn="l" rtl="0">
              <a:spcBef>
                <a:spcPts val="800"/>
              </a:spcBef>
              <a:spcAft>
                <a:spcPts val="0"/>
              </a:spcAft>
              <a:buClr>
                <a:schemeClr val="dk1"/>
              </a:buClr>
              <a:buSzPts val="1100"/>
              <a:buFont typeface="Arial"/>
              <a:buNone/>
            </a:pPr>
            <a:r>
              <a:rPr lang="en-US" sz="3600">
                <a:solidFill>
                  <a:srgbClr val="0070C0"/>
                </a:solidFill>
                <a:latin typeface="Open Sans"/>
                <a:ea typeface="Open Sans"/>
                <a:cs typeface="Open Sans"/>
                <a:sym typeface="Open Sans"/>
              </a:rPr>
              <a:t>Step 3</a:t>
            </a:r>
            <a:r>
              <a:rPr lang="en-US" sz="3600">
                <a:latin typeface="Open Sans"/>
                <a:ea typeface="Open Sans"/>
                <a:cs typeface="Open Sans"/>
                <a:sym typeface="Open Sans"/>
              </a:rPr>
              <a:t>: Create a Model to describe how precipitation happens in an isolated storm </a:t>
            </a:r>
            <a:endParaRPr sz="3600"/>
          </a:p>
        </p:txBody>
      </p:sp>
      <p:sp>
        <p:nvSpPr>
          <p:cNvPr id="1427" name="Google Shape;1427;p147"/>
          <p:cNvSpPr txBox="1">
            <a:spLocks noGrp="1"/>
          </p:cNvSpPr>
          <p:nvPr>
            <p:ph type="body" idx="1"/>
          </p:nvPr>
        </p:nvSpPr>
        <p:spPr>
          <a:xfrm>
            <a:off x="850900" y="1833925"/>
            <a:ext cx="10565700" cy="4388400"/>
          </a:xfrm>
          <a:prstGeom prst="rect">
            <a:avLst/>
          </a:prstGeom>
          <a:noFill/>
          <a:ln>
            <a:noFill/>
          </a:ln>
        </p:spPr>
        <p:txBody>
          <a:bodyPr spcFirstLastPara="1" wrap="square" lIns="91425" tIns="45700" rIns="91425" bIns="45700" anchor="t" anchorCtr="0">
            <a:noAutofit/>
          </a:bodyPr>
          <a:lstStyle/>
          <a:p>
            <a:pPr marL="0" lvl="0" indent="0" algn="l" rtl="0">
              <a:spcBef>
                <a:spcPts val="800"/>
              </a:spcBef>
              <a:spcAft>
                <a:spcPts val="0"/>
              </a:spcAft>
              <a:buNone/>
            </a:pPr>
            <a:r>
              <a:rPr lang="en-US" sz="2400"/>
              <a:t>Draw and write in the illustration. Your model should explain:</a:t>
            </a:r>
            <a:endParaRPr sz="2400"/>
          </a:p>
          <a:p>
            <a:pPr marL="0" lvl="0" indent="0" algn="l" rtl="0">
              <a:spcBef>
                <a:spcPts val="800"/>
              </a:spcBef>
              <a:spcAft>
                <a:spcPts val="0"/>
              </a:spcAft>
              <a:buClr>
                <a:schemeClr val="dk1"/>
              </a:buClr>
              <a:buSzPts val="1100"/>
              <a:buFont typeface="Arial"/>
              <a:buNone/>
            </a:pPr>
            <a:endParaRPr sz="2400"/>
          </a:p>
          <a:p>
            <a:pPr marL="457200" lvl="0" indent="0" algn="l" rtl="0">
              <a:spcBef>
                <a:spcPts val="800"/>
              </a:spcBef>
              <a:spcAft>
                <a:spcPts val="0"/>
              </a:spcAft>
              <a:buClr>
                <a:schemeClr val="dk1"/>
              </a:buClr>
              <a:buSzPts val="1100"/>
              <a:buFont typeface="Arial"/>
              <a:buNone/>
            </a:pPr>
            <a:r>
              <a:rPr lang="en-US" sz="2100">
                <a:solidFill>
                  <a:schemeClr val="dk1"/>
                </a:solidFill>
                <a:latin typeface="Arial"/>
                <a:ea typeface="Arial"/>
                <a:cs typeface="Arial"/>
                <a:sym typeface="Arial"/>
              </a:rPr>
              <a:t>•</a:t>
            </a:r>
            <a:r>
              <a:rPr lang="en-US" sz="2100"/>
              <a:t>What happens to energy from the Sun that leads to the isolated storm?</a:t>
            </a:r>
            <a:endParaRPr sz="2100"/>
          </a:p>
          <a:p>
            <a:pPr marL="457200" lvl="0" indent="0" algn="l" rtl="0">
              <a:spcBef>
                <a:spcPts val="800"/>
              </a:spcBef>
              <a:spcAft>
                <a:spcPts val="0"/>
              </a:spcAft>
              <a:buClr>
                <a:schemeClr val="dk1"/>
              </a:buClr>
              <a:buSzPts val="1100"/>
              <a:buFont typeface="Arial"/>
              <a:buNone/>
            </a:pPr>
            <a:r>
              <a:rPr lang="en-US" sz="2100">
                <a:solidFill>
                  <a:schemeClr val="dk1"/>
                </a:solidFill>
                <a:latin typeface="Arial"/>
                <a:ea typeface="Arial"/>
                <a:cs typeface="Arial"/>
                <a:sym typeface="Arial"/>
              </a:rPr>
              <a:t>•</a:t>
            </a:r>
            <a:r>
              <a:rPr lang="en-US" sz="2100"/>
              <a:t>What happens to water at the surface and clouds that lead to the isolated storm?</a:t>
            </a:r>
            <a:endParaRPr sz="2100"/>
          </a:p>
          <a:p>
            <a:pPr marL="457200" lvl="0" indent="0" algn="l" rtl="0">
              <a:spcBef>
                <a:spcPts val="800"/>
              </a:spcBef>
              <a:spcAft>
                <a:spcPts val="0"/>
              </a:spcAft>
              <a:buClr>
                <a:schemeClr val="dk1"/>
              </a:buClr>
              <a:buSzPts val="1100"/>
              <a:buFont typeface="Arial"/>
              <a:buNone/>
            </a:pPr>
            <a:r>
              <a:rPr lang="en-US" sz="2100">
                <a:solidFill>
                  <a:schemeClr val="dk1"/>
                </a:solidFill>
                <a:latin typeface="Arial"/>
                <a:ea typeface="Arial"/>
                <a:cs typeface="Arial"/>
                <a:sym typeface="Arial"/>
              </a:rPr>
              <a:t>•</a:t>
            </a:r>
            <a:r>
              <a:rPr lang="en-US" sz="2100"/>
              <a:t>How air temperature and humidity change as air moves from the ground to the clouds?</a:t>
            </a:r>
            <a:endParaRPr sz="2100"/>
          </a:p>
          <a:p>
            <a:pPr marL="457200" lvl="0" indent="0" algn="l" rtl="0">
              <a:spcBef>
                <a:spcPts val="800"/>
              </a:spcBef>
              <a:spcAft>
                <a:spcPts val="0"/>
              </a:spcAft>
              <a:buClr>
                <a:schemeClr val="dk1"/>
              </a:buClr>
              <a:buSzPts val="1100"/>
              <a:buFont typeface="Arial"/>
              <a:buNone/>
            </a:pPr>
            <a:r>
              <a:rPr lang="en-US" sz="2100">
                <a:solidFill>
                  <a:schemeClr val="dk1"/>
                </a:solidFill>
                <a:latin typeface="Arial"/>
                <a:ea typeface="Arial"/>
                <a:cs typeface="Arial"/>
                <a:sym typeface="Arial"/>
              </a:rPr>
              <a:t>•</a:t>
            </a:r>
            <a:r>
              <a:rPr lang="en-US" sz="2100"/>
              <a:t>How air moves between the ground and where the storm forms?</a:t>
            </a:r>
            <a:endParaRPr sz="2100"/>
          </a:p>
          <a:p>
            <a:pPr marL="0" lvl="0" indent="0" algn="l" rtl="0">
              <a:spcBef>
                <a:spcPts val="800"/>
              </a:spcBef>
              <a:spcAft>
                <a:spcPts val="0"/>
              </a:spcAft>
              <a:buNone/>
            </a:pPr>
            <a:endParaRPr sz="2400"/>
          </a:p>
          <a:p>
            <a:pPr marL="0" lvl="0" indent="0" algn="l" rtl="0">
              <a:spcBef>
                <a:spcPts val="800"/>
              </a:spcBef>
              <a:spcAft>
                <a:spcPts val="0"/>
              </a:spcAft>
              <a:buNone/>
            </a:pPr>
            <a:endParaRPr sz="2400"/>
          </a:p>
          <a:p>
            <a:pPr marL="0" lvl="0" indent="0" algn="l" rtl="0">
              <a:spcBef>
                <a:spcPts val="800"/>
              </a:spcBef>
              <a:spcAft>
                <a:spcPts val="0"/>
              </a:spcAft>
              <a:buNone/>
            </a:pPr>
            <a:endParaRPr sz="2400"/>
          </a:p>
          <a:p>
            <a:pPr marL="0" lvl="0" indent="0" algn="l" rtl="0">
              <a:spcBef>
                <a:spcPts val="800"/>
              </a:spcBef>
              <a:spcAft>
                <a:spcPts val="0"/>
              </a:spcAft>
              <a:buNone/>
            </a:pPr>
            <a:endParaRPr sz="2400"/>
          </a:p>
          <a:p>
            <a:pPr marL="0" lvl="0" indent="0" algn="l" rtl="0">
              <a:lnSpc>
                <a:spcPct val="100000"/>
              </a:lnSpc>
              <a:spcBef>
                <a:spcPts val="0"/>
              </a:spcBef>
              <a:spcAft>
                <a:spcPts val="0"/>
              </a:spcAft>
              <a:buNone/>
            </a:pPr>
            <a:r>
              <a:rPr lang="en-US" sz="2400"/>
              <a:t>     </a:t>
            </a:r>
            <a:endParaRPr sz="2400"/>
          </a:p>
          <a:p>
            <a:pPr marL="0" lvl="0" indent="0" algn="l" rtl="0">
              <a:spcBef>
                <a:spcPts val="800"/>
              </a:spcBef>
              <a:spcAft>
                <a:spcPts val="0"/>
              </a:spcAft>
              <a:buNone/>
            </a:pPr>
            <a:endParaRPr sz="2400"/>
          </a:p>
        </p:txBody>
      </p:sp>
      <p:pic>
        <p:nvPicPr>
          <p:cNvPr id="1428" name="Google Shape;1428;p147"/>
          <p:cNvPicPr preferRelativeResize="0"/>
          <p:nvPr/>
        </p:nvPicPr>
        <p:blipFill>
          <a:blip r:embed="rId3">
            <a:alphaModFix/>
          </a:blip>
          <a:stretch>
            <a:fillRect/>
          </a:stretch>
        </p:blipFill>
        <p:spPr>
          <a:xfrm>
            <a:off x="850900" y="257213"/>
            <a:ext cx="1063425" cy="1063425"/>
          </a:xfrm>
          <a:prstGeom prst="rect">
            <a:avLst/>
          </a:prstGeom>
          <a:noFill/>
          <a:ln>
            <a:noFill/>
          </a:ln>
        </p:spPr>
      </p:pic>
      <p:sp>
        <p:nvSpPr>
          <p:cNvPr id="1429" name="Google Shape;1429;p147"/>
          <p:cNvSpPr txBox="1">
            <a:spLocks noGrp="1"/>
          </p:cNvSpPr>
          <p:nvPr>
            <p:ph type="ftr" idx="11"/>
          </p:nvPr>
        </p:nvSpPr>
        <p:spPr>
          <a:xfrm>
            <a:off x="914400" y="6356350"/>
            <a:ext cx="5029200" cy="3651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a:t>© 2019 University Corporation for Atmospheric Research. All Rights Reserved </a:t>
            </a:r>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1433"/>
        <p:cNvGrpSpPr/>
        <p:nvPr/>
      </p:nvGrpSpPr>
      <p:grpSpPr>
        <a:xfrm>
          <a:off x="0" y="0"/>
          <a:ext cx="0" cy="0"/>
          <a:chOff x="0" y="0"/>
          <a:chExt cx="0" cy="0"/>
        </a:xfrm>
      </p:grpSpPr>
      <p:sp>
        <p:nvSpPr>
          <p:cNvPr id="1434" name="Google Shape;1434;p148"/>
          <p:cNvSpPr txBox="1">
            <a:spLocks noGrp="1"/>
          </p:cNvSpPr>
          <p:nvPr>
            <p:ph type="title"/>
          </p:nvPr>
        </p:nvSpPr>
        <p:spPr>
          <a:xfrm>
            <a:off x="838200" y="291675"/>
            <a:ext cx="10515600" cy="994500"/>
          </a:xfrm>
          <a:prstGeom prst="rect">
            <a:avLst/>
          </a:prstGeom>
          <a:noFill/>
          <a:ln>
            <a:noFill/>
          </a:ln>
        </p:spPr>
        <p:txBody>
          <a:bodyPr spcFirstLastPara="1" wrap="square" lIns="91425" tIns="45700" rIns="91425" bIns="45700" anchor="ctr" anchorCtr="0">
            <a:noAutofit/>
          </a:bodyPr>
          <a:lstStyle/>
          <a:p>
            <a:pPr marL="457200" lvl="0" indent="0" algn="ctr" rtl="0">
              <a:spcBef>
                <a:spcPts val="0"/>
              </a:spcBef>
              <a:spcAft>
                <a:spcPts val="0"/>
              </a:spcAft>
              <a:buClr>
                <a:schemeClr val="dk1"/>
              </a:buClr>
              <a:buSzPts val="1100"/>
              <a:buFont typeface="Arial"/>
              <a:buNone/>
            </a:pPr>
            <a:r>
              <a:rPr lang="en-US" sz="3600">
                <a:latin typeface="Raleway"/>
                <a:ea typeface="Raleway"/>
                <a:cs typeface="Raleway"/>
                <a:sym typeface="Raleway"/>
              </a:rPr>
              <a:t>Model Idea Tracker</a:t>
            </a:r>
            <a:endParaRPr sz="3600"/>
          </a:p>
        </p:txBody>
      </p:sp>
      <p:sp>
        <p:nvSpPr>
          <p:cNvPr id="1435" name="Google Shape;1435;p148"/>
          <p:cNvSpPr txBox="1">
            <a:spLocks noGrp="1"/>
          </p:cNvSpPr>
          <p:nvPr>
            <p:ph type="body" idx="1"/>
          </p:nvPr>
        </p:nvSpPr>
        <p:spPr>
          <a:xfrm>
            <a:off x="838200" y="1847850"/>
            <a:ext cx="10515600" cy="4351200"/>
          </a:xfrm>
          <a:prstGeom prst="rect">
            <a:avLst/>
          </a:prstGeom>
          <a:noFill/>
          <a:ln>
            <a:noFill/>
          </a:ln>
        </p:spPr>
        <p:txBody>
          <a:bodyPr spcFirstLastPara="1" wrap="square" lIns="91425" tIns="45700" rIns="91425" bIns="45700" anchor="t" anchorCtr="0">
            <a:noAutofit/>
          </a:bodyPr>
          <a:lstStyle/>
          <a:p>
            <a:pPr marL="457200" lvl="0" indent="-342900" algn="l" rtl="0">
              <a:spcBef>
                <a:spcPts val="0"/>
              </a:spcBef>
              <a:spcAft>
                <a:spcPts val="0"/>
              </a:spcAft>
              <a:buSzPts val="1800"/>
              <a:buChar char="•"/>
            </a:pPr>
            <a:r>
              <a:rPr lang="en-US"/>
              <a:t>What ideas do we agree should be added to the Model Idea Tracker?</a:t>
            </a:r>
            <a:endParaRPr/>
          </a:p>
          <a:p>
            <a:pPr marL="457200" lvl="0" indent="0" algn="l" rtl="0">
              <a:spcBef>
                <a:spcPts val="0"/>
              </a:spcBef>
              <a:spcAft>
                <a:spcPts val="0"/>
              </a:spcAft>
              <a:buNone/>
            </a:pPr>
            <a:endParaRPr sz="2400" i="1"/>
          </a:p>
          <a:p>
            <a:pPr marL="0" lvl="0" indent="0" algn="l" rtl="0">
              <a:spcBef>
                <a:spcPts val="0"/>
              </a:spcBef>
              <a:spcAft>
                <a:spcPts val="0"/>
              </a:spcAft>
              <a:buNone/>
            </a:pPr>
            <a:endParaRPr i="1"/>
          </a:p>
          <a:p>
            <a:pPr marL="457200" lvl="0" indent="0" algn="l" rtl="0">
              <a:spcBef>
                <a:spcPts val="0"/>
              </a:spcBef>
              <a:spcAft>
                <a:spcPts val="0"/>
              </a:spcAft>
              <a:buNone/>
            </a:pPr>
            <a:endParaRPr/>
          </a:p>
          <a:p>
            <a:pPr marL="0" lvl="0" indent="0" algn="l" rtl="0">
              <a:spcBef>
                <a:spcPts val="0"/>
              </a:spcBef>
              <a:spcAft>
                <a:spcPts val="0"/>
              </a:spcAft>
              <a:buNone/>
            </a:pPr>
            <a:endParaRPr/>
          </a:p>
        </p:txBody>
      </p:sp>
      <p:sp>
        <p:nvSpPr>
          <p:cNvPr id="1436" name="Google Shape;1436;p148"/>
          <p:cNvSpPr txBox="1">
            <a:spLocks noGrp="1"/>
          </p:cNvSpPr>
          <p:nvPr>
            <p:ph type="ftr" idx="11"/>
          </p:nvPr>
        </p:nvSpPr>
        <p:spPr>
          <a:xfrm>
            <a:off x="850900" y="6356350"/>
            <a:ext cx="5029200" cy="3651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a:t>© 2019 University Corporation for Atmospheric Research. All Rights Reserved </a:t>
            </a:r>
            <a:endParaRPr/>
          </a:p>
        </p:txBody>
      </p:sp>
      <p:pic>
        <p:nvPicPr>
          <p:cNvPr id="1437" name="Google Shape;1437;p148"/>
          <p:cNvPicPr preferRelativeResize="0"/>
          <p:nvPr/>
        </p:nvPicPr>
        <p:blipFill>
          <a:blip r:embed="rId3">
            <a:alphaModFix/>
          </a:blip>
          <a:stretch>
            <a:fillRect/>
          </a:stretch>
        </p:blipFill>
        <p:spPr>
          <a:xfrm>
            <a:off x="2868249" y="291674"/>
            <a:ext cx="994500" cy="994500"/>
          </a:xfrm>
          <a:prstGeom prst="rect">
            <a:avLst/>
          </a:prstGeom>
          <a:noFill/>
          <a:ln>
            <a:noFill/>
          </a:ln>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1441"/>
        <p:cNvGrpSpPr/>
        <p:nvPr/>
      </p:nvGrpSpPr>
      <p:grpSpPr>
        <a:xfrm>
          <a:off x="0" y="0"/>
          <a:ext cx="0" cy="0"/>
          <a:chOff x="0" y="0"/>
          <a:chExt cx="0" cy="0"/>
        </a:xfrm>
      </p:grpSpPr>
      <p:pic>
        <p:nvPicPr>
          <p:cNvPr id="1442" name="Google Shape;1442;p149"/>
          <p:cNvPicPr preferRelativeResize="0"/>
          <p:nvPr/>
        </p:nvPicPr>
        <p:blipFill>
          <a:blip r:embed="rId3">
            <a:alphaModFix/>
          </a:blip>
          <a:stretch>
            <a:fillRect/>
          </a:stretch>
        </p:blipFill>
        <p:spPr>
          <a:xfrm>
            <a:off x="9159313" y="1320650"/>
            <a:ext cx="2559101" cy="1706075"/>
          </a:xfrm>
          <a:prstGeom prst="rect">
            <a:avLst/>
          </a:prstGeom>
          <a:noFill/>
          <a:ln>
            <a:noFill/>
          </a:ln>
        </p:spPr>
      </p:pic>
      <p:sp>
        <p:nvSpPr>
          <p:cNvPr id="1443" name="Google Shape;1443;p149"/>
          <p:cNvSpPr txBox="1">
            <a:spLocks noGrp="1"/>
          </p:cNvSpPr>
          <p:nvPr>
            <p:ph type="title"/>
          </p:nvPr>
        </p:nvSpPr>
        <p:spPr>
          <a:xfrm>
            <a:off x="1914325" y="257225"/>
            <a:ext cx="6725100" cy="1219800"/>
          </a:xfrm>
          <a:prstGeom prst="rect">
            <a:avLst/>
          </a:prstGeom>
          <a:noFill/>
          <a:ln>
            <a:noFill/>
          </a:ln>
        </p:spPr>
        <p:txBody>
          <a:bodyPr spcFirstLastPara="1" wrap="square" lIns="91425" tIns="45700" rIns="91425" bIns="45700" anchor="ctr" anchorCtr="0">
            <a:noAutofit/>
          </a:bodyPr>
          <a:lstStyle/>
          <a:p>
            <a:pPr marL="0" lvl="0" indent="0" algn="l" rtl="0">
              <a:spcBef>
                <a:spcPts val="800"/>
              </a:spcBef>
              <a:spcAft>
                <a:spcPts val="0"/>
              </a:spcAft>
              <a:buClr>
                <a:schemeClr val="dk1"/>
              </a:buClr>
              <a:buSzPts val="1100"/>
              <a:buFont typeface="Arial"/>
              <a:buNone/>
            </a:pPr>
            <a:r>
              <a:rPr lang="en-US" sz="3600">
                <a:latin typeface="Open Sans"/>
                <a:ea typeface="Open Sans"/>
                <a:cs typeface="Open Sans"/>
                <a:sym typeface="Open Sans"/>
              </a:rPr>
              <a:t>Make a Consensus Model </a:t>
            </a:r>
            <a:endParaRPr sz="3600"/>
          </a:p>
        </p:txBody>
      </p:sp>
      <p:sp>
        <p:nvSpPr>
          <p:cNvPr id="1444" name="Google Shape;1444;p149"/>
          <p:cNvSpPr txBox="1">
            <a:spLocks noGrp="1"/>
          </p:cNvSpPr>
          <p:nvPr>
            <p:ph type="body" idx="1"/>
          </p:nvPr>
        </p:nvSpPr>
        <p:spPr>
          <a:xfrm>
            <a:off x="838200" y="1873501"/>
            <a:ext cx="10515600" cy="4126800"/>
          </a:xfrm>
          <a:prstGeom prst="rect">
            <a:avLst/>
          </a:prstGeom>
          <a:noFill/>
          <a:ln>
            <a:noFill/>
          </a:ln>
        </p:spPr>
        <p:txBody>
          <a:bodyPr spcFirstLastPara="1" wrap="square" lIns="91425" tIns="45700" rIns="91425" bIns="45700" anchor="t" anchorCtr="0">
            <a:noAutofit/>
          </a:bodyPr>
          <a:lstStyle/>
          <a:p>
            <a:pPr marL="0" lvl="0" indent="0" algn="l" rtl="0">
              <a:spcBef>
                <a:spcPts val="800"/>
              </a:spcBef>
              <a:spcAft>
                <a:spcPts val="0"/>
              </a:spcAft>
              <a:buNone/>
            </a:pPr>
            <a:r>
              <a:rPr lang="en-US" sz="2800"/>
              <a:t>What has to happen for an isolated storm to form?</a:t>
            </a:r>
            <a:endParaRPr sz="2800"/>
          </a:p>
          <a:p>
            <a:pPr marL="0" lvl="0" indent="0" algn="l" rtl="0">
              <a:spcBef>
                <a:spcPts val="800"/>
              </a:spcBef>
              <a:spcAft>
                <a:spcPts val="0"/>
              </a:spcAft>
              <a:buNone/>
            </a:pPr>
            <a:endParaRPr sz="2800"/>
          </a:p>
          <a:p>
            <a:pPr marL="457200" lvl="0" indent="0" algn="l" rtl="0">
              <a:spcBef>
                <a:spcPts val="400"/>
              </a:spcBef>
              <a:spcAft>
                <a:spcPts val="0"/>
              </a:spcAft>
              <a:buNone/>
            </a:pPr>
            <a:r>
              <a:rPr lang="en-US" sz="2800">
                <a:solidFill>
                  <a:schemeClr val="dk1"/>
                </a:solidFill>
                <a:latin typeface="Arial"/>
                <a:ea typeface="Arial"/>
                <a:cs typeface="Arial"/>
                <a:sym typeface="Arial"/>
              </a:rPr>
              <a:t>•</a:t>
            </a:r>
            <a:r>
              <a:rPr lang="en-US" sz="2800"/>
              <a:t>Share ideas from student models from Step 3.</a:t>
            </a:r>
            <a:endParaRPr sz="2800"/>
          </a:p>
          <a:p>
            <a:pPr marL="457200" lvl="0" indent="0" algn="l" rtl="0">
              <a:spcBef>
                <a:spcPts val="400"/>
              </a:spcBef>
              <a:spcAft>
                <a:spcPts val="0"/>
              </a:spcAft>
              <a:buNone/>
            </a:pPr>
            <a:r>
              <a:rPr lang="en-US" sz="2800">
                <a:solidFill>
                  <a:schemeClr val="dk1"/>
                </a:solidFill>
                <a:latin typeface="Arial"/>
                <a:ea typeface="Arial"/>
                <a:cs typeface="Arial"/>
                <a:sym typeface="Arial"/>
              </a:rPr>
              <a:t>•</a:t>
            </a:r>
            <a:r>
              <a:rPr lang="en-US" sz="2800"/>
              <a:t>Draw a Consensus Model for the class, using ideas from student models.</a:t>
            </a:r>
            <a:endParaRPr sz="2800"/>
          </a:p>
          <a:p>
            <a:pPr marL="457200" lvl="0" indent="0" algn="l" rtl="0">
              <a:spcBef>
                <a:spcPts val="400"/>
              </a:spcBef>
              <a:spcAft>
                <a:spcPts val="0"/>
              </a:spcAft>
              <a:buNone/>
            </a:pPr>
            <a:r>
              <a:rPr lang="en-US" sz="2800">
                <a:solidFill>
                  <a:schemeClr val="dk1"/>
                </a:solidFill>
                <a:latin typeface="Arial"/>
                <a:ea typeface="Arial"/>
                <a:cs typeface="Arial"/>
                <a:sym typeface="Arial"/>
              </a:rPr>
              <a:t>•</a:t>
            </a:r>
            <a:r>
              <a:rPr lang="en-US" sz="2800"/>
              <a:t>Use data or other evidence from our investigations to support the ideas added </a:t>
            </a:r>
            <a:endParaRPr sz="2800"/>
          </a:p>
          <a:p>
            <a:pPr marL="457200" lvl="0" indent="0" algn="l" rtl="0">
              <a:spcBef>
                <a:spcPts val="400"/>
              </a:spcBef>
              <a:spcAft>
                <a:spcPts val="0"/>
              </a:spcAft>
              <a:buNone/>
            </a:pPr>
            <a:r>
              <a:rPr lang="en-US" sz="2800"/>
              <a:t> to the Consensus Model.</a:t>
            </a:r>
            <a:endParaRPr sz="2800"/>
          </a:p>
          <a:p>
            <a:pPr marL="457200" lvl="0" indent="0" algn="l" rtl="0">
              <a:spcBef>
                <a:spcPts val="800"/>
              </a:spcBef>
              <a:spcAft>
                <a:spcPts val="0"/>
              </a:spcAft>
              <a:buNone/>
            </a:pPr>
            <a:endParaRPr sz="2400"/>
          </a:p>
          <a:p>
            <a:pPr marL="0" lvl="0" indent="0" algn="l" rtl="0">
              <a:spcBef>
                <a:spcPts val="800"/>
              </a:spcBef>
              <a:spcAft>
                <a:spcPts val="0"/>
              </a:spcAft>
              <a:buNone/>
            </a:pPr>
            <a:endParaRPr sz="2400"/>
          </a:p>
          <a:p>
            <a:pPr marL="0" lvl="0" indent="0" algn="l" rtl="0">
              <a:spcBef>
                <a:spcPts val="800"/>
              </a:spcBef>
              <a:spcAft>
                <a:spcPts val="0"/>
              </a:spcAft>
              <a:buNone/>
            </a:pPr>
            <a:endParaRPr sz="2400"/>
          </a:p>
          <a:p>
            <a:pPr marL="0" lvl="0" indent="0" algn="l" rtl="0">
              <a:spcBef>
                <a:spcPts val="800"/>
              </a:spcBef>
              <a:spcAft>
                <a:spcPts val="0"/>
              </a:spcAft>
              <a:buNone/>
            </a:pPr>
            <a:endParaRPr sz="2400"/>
          </a:p>
          <a:p>
            <a:pPr marL="0" lvl="0" indent="0" algn="l" rtl="0">
              <a:spcBef>
                <a:spcPts val="800"/>
              </a:spcBef>
              <a:spcAft>
                <a:spcPts val="0"/>
              </a:spcAft>
              <a:buNone/>
            </a:pPr>
            <a:endParaRPr sz="2400"/>
          </a:p>
          <a:p>
            <a:pPr marL="0" lvl="0" indent="0" algn="l" rtl="0">
              <a:spcBef>
                <a:spcPts val="800"/>
              </a:spcBef>
              <a:spcAft>
                <a:spcPts val="0"/>
              </a:spcAft>
              <a:buNone/>
            </a:pPr>
            <a:endParaRPr sz="2400"/>
          </a:p>
          <a:p>
            <a:pPr marL="0" lvl="0" indent="0" algn="l" rtl="0">
              <a:lnSpc>
                <a:spcPct val="100000"/>
              </a:lnSpc>
              <a:spcBef>
                <a:spcPts val="0"/>
              </a:spcBef>
              <a:spcAft>
                <a:spcPts val="0"/>
              </a:spcAft>
              <a:buNone/>
            </a:pPr>
            <a:r>
              <a:rPr lang="en-US" sz="2400"/>
              <a:t>     </a:t>
            </a:r>
            <a:endParaRPr sz="2400"/>
          </a:p>
          <a:p>
            <a:pPr marL="0" lvl="0" indent="0" algn="l" rtl="0">
              <a:spcBef>
                <a:spcPts val="800"/>
              </a:spcBef>
              <a:spcAft>
                <a:spcPts val="0"/>
              </a:spcAft>
              <a:buNone/>
            </a:pPr>
            <a:endParaRPr sz="2400"/>
          </a:p>
        </p:txBody>
      </p:sp>
      <p:sp>
        <p:nvSpPr>
          <p:cNvPr id="1445" name="Google Shape;1445;p149"/>
          <p:cNvSpPr txBox="1">
            <a:spLocks noGrp="1"/>
          </p:cNvSpPr>
          <p:nvPr>
            <p:ph type="ftr" idx="11"/>
          </p:nvPr>
        </p:nvSpPr>
        <p:spPr>
          <a:xfrm>
            <a:off x="3581400" y="6356350"/>
            <a:ext cx="5029200" cy="3651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a:t>© 2019 University Corporation for Atmospheric Research. All Rights Reserved </a:t>
            </a:r>
            <a:endParaRPr/>
          </a:p>
        </p:txBody>
      </p:sp>
      <p:pic>
        <p:nvPicPr>
          <p:cNvPr id="1446" name="Google Shape;1446;p149"/>
          <p:cNvPicPr preferRelativeResize="0"/>
          <p:nvPr/>
        </p:nvPicPr>
        <p:blipFill>
          <a:blip r:embed="rId4">
            <a:alphaModFix/>
          </a:blip>
          <a:stretch>
            <a:fillRect/>
          </a:stretch>
        </p:blipFill>
        <p:spPr>
          <a:xfrm>
            <a:off x="850900" y="257213"/>
            <a:ext cx="1063425" cy="1063425"/>
          </a:xfrm>
          <a:prstGeom prst="rect">
            <a:avLst/>
          </a:prstGeom>
          <a:noFill/>
          <a:ln>
            <a:noFill/>
          </a:ln>
        </p:spPr>
      </p:pic>
      <p:pic>
        <p:nvPicPr>
          <p:cNvPr id="1447" name="Google Shape;1447;p149"/>
          <p:cNvPicPr preferRelativeResize="0"/>
          <p:nvPr/>
        </p:nvPicPr>
        <p:blipFill>
          <a:blip r:embed="rId5">
            <a:alphaModFix/>
          </a:blip>
          <a:stretch>
            <a:fillRect/>
          </a:stretch>
        </p:blipFill>
        <p:spPr>
          <a:xfrm>
            <a:off x="9297200" y="0"/>
            <a:ext cx="2986724" cy="2488926"/>
          </a:xfrm>
          <a:prstGeom prst="rect">
            <a:avLst/>
          </a:prstGeom>
          <a:noFill/>
          <a:ln>
            <a:noFill/>
          </a:ln>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1452"/>
        <p:cNvGrpSpPr/>
        <p:nvPr/>
      </p:nvGrpSpPr>
      <p:grpSpPr>
        <a:xfrm>
          <a:off x="0" y="0"/>
          <a:ext cx="0" cy="0"/>
          <a:chOff x="0" y="0"/>
          <a:chExt cx="0" cy="0"/>
        </a:xfrm>
      </p:grpSpPr>
      <p:sp>
        <p:nvSpPr>
          <p:cNvPr id="1453" name="Google Shape;1453;p150"/>
          <p:cNvSpPr txBox="1">
            <a:spLocks noGrp="1"/>
          </p:cNvSpPr>
          <p:nvPr>
            <p:ph type="title"/>
          </p:nvPr>
        </p:nvSpPr>
        <p:spPr>
          <a:xfrm>
            <a:off x="831850" y="1709738"/>
            <a:ext cx="10515600" cy="2852700"/>
          </a:xfrm>
          <a:prstGeom prst="rect">
            <a:avLst/>
          </a:prstGeom>
        </p:spPr>
        <p:txBody>
          <a:bodyPr spcFirstLastPara="1" wrap="square" lIns="91425" tIns="45700" rIns="91425" bIns="45700" anchor="b" anchorCtr="0">
            <a:noAutofit/>
          </a:bodyPr>
          <a:lstStyle/>
          <a:p>
            <a:pPr marL="0" lvl="0" indent="0" algn="l" rtl="0">
              <a:spcBef>
                <a:spcPts val="0"/>
              </a:spcBef>
              <a:spcAft>
                <a:spcPts val="0"/>
              </a:spcAft>
              <a:buNone/>
            </a:pPr>
            <a:endParaRPr/>
          </a:p>
        </p:txBody>
      </p:sp>
      <p:sp>
        <p:nvSpPr>
          <p:cNvPr id="1454" name="Google Shape;1454;p150"/>
          <p:cNvSpPr txBox="1">
            <a:spLocks noGrp="1"/>
          </p:cNvSpPr>
          <p:nvPr>
            <p:ph type="body" idx="1"/>
          </p:nvPr>
        </p:nvSpPr>
        <p:spPr>
          <a:xfrm>
            <a:off x="831850" y="4589463"/>
            <a:ext cx="10515600" cy="15003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endParaRPr/>
          </a:p>
        </p:txBody>
      </p:sp>
      <p:pic>
        <p:nvPicPr>
          <p:cNvPr id="1455" name="Google Shape;1455;p150"/>
          <p:cNvPicPr preferRelativeResize="0"/>
          <p:nvPr/>
        </p:nvPicPr>
        <p:blipFill>
          <a:blip r:embed="rId3">
            <a:alphaModFix/>
          </a:blip>
          <a:stretch>
            <a:fillRect/>
          </a:stretch>
        </p:blipFill>
        <p:spPr>
          <a:xfrm>
            <a:off x="0" y="0"/>
            <a:ext cx="12192000" cy="6858000"/>
          </a:xfrm>
          <a:prstGeom prst="rect">
            <a:avLst/>
          </a:prstGeom>
          <a:noFill/>
          <a:ln>
            <a:noFill/>
          </a:ln>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1460"/>
        <p:cNvGrpSpPr/>
        <p:nvPr/>
      </p:nvGrpSpPr>
      <p:grpSpPr>
        <a:xfrm>
          <a:off x="0" y="0"/>
          <a:ext cx="0" cy="0"/>
          <a:chOff x="0" y="0"/>
          <a:chExt cx="0" cy="0"/>
        </a:xfrm>
      </p:grpSpPr>
      <p:sp>
        <p:nvSpPr>
          <p:cNvPr id="1461" name="Google Shape;1461;p151"/>
          <p:cNvSpPr txBox="1">
            <a:spLocks noGrp="1"/>
          </p:cNvSpPr>
          <p:nvPr>
            <p:ph type="title"/>
          </p:nvPr>
        </p:nvSpPr>
        <p:spPr>
          <a:xfrm>
            <a:off x="831850" y="1709738"/>
            <a:ext cx="10515600" cy="2852700"/>
          </a:xfrm>
          <a:prstGeom prst="rect">
            <a:avLst/>
          </a:prstGeom>
        </p:spPr>
        <p:txBody>
          <a:bodyPr spcFirstLastPara="1" wrap="square" lIns="91425" tIns="45700" rIns="91425" bIns="45700" anchor="b" anchorCtr="0">
            <a:noAutofit/>
          </a:bodyPr>
          <a:lstStyle/>
          <a:p>
            <a:pPr marL="0" lvl="0" indent="0" algn="l" rtl="0">
              <a:spcBef>
                <a:spcPts val="0"/>
              </a:spcBef>
              <a:spcAft>
                <a:spcPts val="0"/>
              </a:spcAft>
              <a:buNone/>
            </a:pPr>
            <a:endParaRPr/>
          </a:p>
        </p:txBody>
      </p:sp>
      <p:sp>
        <p:nvSpPr>
          <p:cNvPr id="1462" name="Google Shape;1462;p151"/>
          <p:cNvSpPr txBox="1">
            <a:spLocks noGrp="1"/>
          </p:cNvSpPr>
          <p:nvPr>
            <p:ph type="body" idx="1"/>
          </p:nvPr>
        </p:nvSpPr>
        <p:spPr>
          <a:xfrm>
            <a:off x="831850" y="4589463"/>
            <a:ext cx="10515600" cy="15003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endParaRPr/>
          </a:p>
        </p:txBody>
      </p:sp>
      <p:pic>
        <p:nvPicPr>
          <p:cNvPr id="1463" name="Google Shape;1463;p151"/>
          <p:cNvPicPr preferRelativeResize="0"/>
          <p:nvPr/>
        </p:nvPicPr>
        <p:blipFill>
          <a:blip r:embed="rId3">
            <a:alphaModFix/>
          </a:blip>
          <a:stretch>
            <a:fillRect/>
          </a:stretch>
        </p:blipFill>
        <p:spPr>
          <a:xfrm>
            <a:off x="0" y="0"/>
            <a:ext cx="12192000" cy="6858000"/>
          </a:xfrm>
          <a:prstGeom prst="rect">
            <a:avLst/>
          </a:prstGeom>
          <a:noFill/>
          <a:ln>
            <a:noFill/>
          </a:ln>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1468"/>
        <p:cNvGrpSpPr/>
        <p:nvPr/>
      </p:nvGrpSpPr>
      <p:grpSpPr>
        <a:xfrm>
          <a:off x="0" y="0"/>
          <a:ext cx="0" cy="0"/>
          <a:chOff x="0" y="0"/>
          <a:chExt cx="0" cy="0"/>
        </a:xfrm>
      </p:grpSpPr>
      <p:pic>
        <p:nvPicPr>
          <p:cNvPr id="1469" name="Google Shape;1469;p152"/>
          <p:cNvPicPr preferRelativeResize="0"/>
          <p:nvPr/>
        </p:nvPicPr>
        <p:blipFill>
          <a:blip r:embed="rId3">
            <a:alphaModFix/>
          </a:blip>
          <a:stretch>
            <a:fillRect/>
          </a:stretch>
        </p:blipFill>
        <p:spPr>
          <a:xfrm>
            <a:off x="5640400" y="2362075"/>
            <a:ext cx="5520075" cy="3312050"/>
          </a:xfrm>
          <a:prstGeom prst="rect">
            <a:avLst/>
          </a:prstGeom>
          <a:noFill/>
          <a:ln>
            <a:noFill/>
          </a:ln>
        </p:spPr>
      </p:pic>
      <p:pic>
        <p:nvPicPr>
          <p:cNvPr id="1470" name="Google Shape;1470;p152"/>
          <p:cNvPicPr preferRelativeResize="0"/>
          <p:nvPr/>
        </p:nvPicPr>
        <p:blipFill>
          <a:blip r:embed="rId4">
            <a:alphaModFix/>
          </a:blip>
          <a:stretch>
            <a:fillRect/>
          </a:stretch>
        </p:blipFill>
        <p:spPr>
          <a:xfrm>
            <a:off x="0" y="2289875"/>
            <a:ext cx="5640398" cy="3384252"/>
          </a:xfrm>
          <a:prstGeom prst="rect">
            <a:avLst/>
          </a:prstGeom>
          <a:noFill/>
          <a:ln>
            <a:noFill/>
          </a:ln>
        </p:spPr>
      </p:pic>
      <p:sp>
        <p:nvSpPr>
          <p:cNvPr id="1471" name="Google Shape;1471;p152"/>
          <p:cNvSpPr txBox="1">
            <a:spLocks noGrp="1"/>
          </p:cNvSpPr>
          <p:nvPr>
            <p:ph type="title"/>
          </p:nvPr>
        </p:nvSpPr>
        <p:spPr>
          <a:xfrm>
            <a:off x="838200" y="365125"/>
            <a:ext cx="105156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a:t>Why didn’t it rain on July 22nd?</a:t>
            </a:r>
            <a:endParaRP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1475"/>
        <p:cNvGrpSpPr/>
        <p:nvPr/>
      </p:nvGrpSpPr>
      <p:grpSpPr>
        <a:xfrm>
          <a:off x="0" y="0"/>
          <a:ext cx="0" cy="0"/>
          <a:chOff x="0" y="0"/>
          <a:chExt cx="0" cy="0"/>
        </a:xfrm>
      </p:grpSpPr>
      <p:sp>
        <p:nvSpPr>
          <p:cNvPr id="1476" name="Google Shape;1476;p153"/>
          <p:cNvSpPr txBox="1">
            <a:spLocks noGrp="1"/>
          </p:cNvSpPr>
          <p:nvPr>
            <p:ph type="title" idx="4294967295"/>
          </p:nvPr>
        </p:nvSpPr>
        <p:spPr>
          <a:xfrm>
            <a:off x="277450" y="570400"/>
            <a:ext cx="9471300" cy="1167300"/>
          </a:xfrm>
          <a:prstGeom prst="rect">
            <a:avLst/>
          </a:prstGeom>
          <a:noFill/>
          <a:ln>
            <a:noFill/>
          </a:ln>
        </p:spPr>
        <p:txBody>
          <a:bodyPr spcFirstLastPara="1" wrap="square" lIns="91425" tIns="45700" rIns="91425" bIns="45700" anchor="ctr" anchorCtr="0">
            <a:noAutofit/>
          </a:bodyPr>
          <a:lstStyle/>
          <a:p>
            <a:pPr marL="0" lvl="0" indent="0" algn="l" rtl="0">
              <a:spcBef>
                <a:spcPts val="800"/>
              </a:spcBef>
              <a:spcAft>
                <a:spcPts val="0"/>
              </a:spcAft>
              <a:buClr>
                <a:schemeClr val="dk1"/>
              </a:buClr>
              <a:buSzPts val="1100"/>
              <a:buFont typeface="Arial"/>
              <a:buNone/>
            </a:pPr>
            <a:r>
              <a:rPr lang="en-US" sz="3600">
                <a:solidFill>
                  <a:srgbClr val="0070C0"/>
                </a:solidFill>
                <a:latin typeface="Montserrat SemiBold"/>
                <a:ea typeface="Montserrat SemiBold"/>
                <a:cs typeface="Montserrat SemiBold"/>
                <a:sym typeface="Montserrat SemiBold"/>
              </a:rPr>
              <a:t>DRIVING QUESTION BOARD </a:t>
            </a:r>
            <a:endParaRPr sz="3600">
              <a:solidFill>
                <a:srgbClr val="0070C0"/>
              </a:solidFill>
              <a:latin typeface="Montserrat SemiBold"/>
              <a:ea typeface="Montserrat SemiBold"/>
              <a:cs typeface="Montserrat SemiBold"/>
              <a:sym typeface="Montserrat SemiBold"/>
            </a:endParaRPr>
          </a:p>
        </p:txBody>
      </p:sp>
      <p:sp>
        <p:nvSpPr>
          <p:cNvPr id="1477" name="Google Shape;1477;p153"/>
          <p:cNvSpPr txBox="1">
            <a:spLocks noGrp="1"/>
          </p:cNvSpPr>
          <p:nvPr>
            <p:ph type="body" idx="4294967295"/>
          </p:nvPr>
        </p:nvSpPr>
        <p:spPr>
          <a:xfrm>
            <a:off x="389425" y="4109725"/>
            <a:ext cx="11249700" cy="1077900"/>
          </a:xfrm>
          <a:prstGeom prst="rect">
            <a:avLst/>
          </a:prstGeom>
          <a:noFill/>
          <a:ln>
            <a:noFill/>
          </a:ln>
        </p:spPr>
        <p:txBody>
          <a:bodyPr spcFirstLastPara="1" wrap="square" lIns="91425" tIns="45700" rIns="91425" bIns="45700" anchor="t" anchorCtr="0">
            <a:noAutofit/>
          </a:bodyPr>
          <a:lstStyle/>
          <a:p>
            <a:pPr marL="0" lvl="0" indent="0" algn="l" rtl="0">
              <a:spcBef>
                <a:spcPts val="800"/>
              </a:spcBef>
              <a:spcAft>
                <a:spcPts val="0"/>
              </a:spcAft>
              <a:buNone/>
            </a:pPr>
            <a:endParaRPr sz="4000" b="1" i="1"/>
          </a:p>
          <a:p>
            <a:pPr marL="0" lvl="0" indent="0" algn="l" rtl="0">
              <a:spcBef>
                <a:spcPts val="800"/>
              </a:spcBef>
              <a:spcAft>
                <a:spcPts val="0"/>
              </a:spcAft>
              <a:buNone/>
            </a:pPr>
            <a:endParaRPr sz="2400"/>
          </a:p>
          <a:p>
            <a:pPr marL="0" lvl="0" indent="0" algn="l" rtl="0">
              <a:spcBef>
                <a:spcPts val="800"/>
              </a:spcBef>
              <a:spcAft>
                <a:spcPts val="0"/>
              </a:spcAft>
              <a:buNone/>
            </a:pPr>
            <a:endParaRPr sz="2400"/>
          </a:p>
        </p:txBody>
      </p:sp>
      <p:sp>
        <p:nvSpPr>
          <p:cNvPr id="1478" name="Google Shape;1478;p153"/>
          <p:cNvSpPr txBox="1">
            <a:spLocks noGrp="1"/>
          </p:cNvSpPr>
          <p:nvPr>
            <p:ph type="ftr" idx="11"/>
          </p:nvPr>
        </p:nvSpPr>
        <p:spPr>
          <a:xfrm>
            <a:off x="3200400" y="6356350"/>
            <a:ext cx="5029200" cy="3651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a:t>© 2019 University Corporation for Atmospheric Research. All Rights Reserved </a:t>
            </a:r>
            <a:endParaRPr/>
          </a:p>
        </p:txBody>
      </p:sp>
      <p:sp>
        <p:nvSpPr>
          <p:cNvPr id="1479" name="Google Shape;1479;p153"/>
          <p:cNvSpPr txBox="1">
            <a:spLocks noGrp="1"/>
          </p:cNvSpPr>
          <p:nvPr>
            <p:ph type="body" idx="4294967295"/>
          </p:nvPr>
        </p:nvSpPr>
        <p:spPr>
          <a:xfrm>
            <a:off x="389425" y="2579325"/>
            <a:ext cx="7265700" cy="1992000"/>
          </a:xfrm>
          <a:prstGeom prst="rect">
            <a:avLst/>
          </a:prstGeom>
          <a:noFill/>
          <a:ln>
            <a:noFill/>
          </a:ln>
        </p:spPr>
        <p:txBody>
          <a:bodyPr spcFirstLastPara="1" wrap="square" lIns="91425" tIns="45700" rIns="91425" bIns="45700" anchor="t" anchorCtr="0">
            <a:noAutofit/>
          </a:bodyPr>
          <a:lstStyle/>
          <a:p>
            <a:pPr marL="457200" lvl="0" indent="-406400" algn="l" rtl="0">
              <a:lnSpc>
                <a:spcPct val="90000"/>
              </a:lnSpc>
              <a:spcBef>
                <a:spcPts val="0"/>
              </a:spcBef>
              <a:spcAft>
                <a:spcPts val="0"/>
              </a:spcAft>
              <a:buSzPts val="2800"/>
              <a:buChar char="•"/>
            </a:pPr>
            <a:r>
              <a:rPr lang="en-US"/>
              <a:t>What questions can we now answer?</a:t>
            </a:r>
            <a:endParaRPr/>
          </a:p>
          <a:p>
            <a:pPr marL="457200" lvl="0" indent="0" algn="l" rtl="0">
              <a:lnSpc>
                <a:spcPct val="90000"/>
              </a:lnSpc>
              <a:spcBef>
                <a:spcPts val="0"/>
              </a:spcBef>
              <a:spcAft>
                <a:spcPts val="0"/>
              </a:spcAft>
              <a:buNone/>
            </a:pPr>
            <a:endParaRPr/>
          </a:p>
          <a:p>
            <a:pPr marL="457200" lvl="0" indent="-406400" algn="l" rtl="0">
              <a:lnSpc>
                <a:spcPct val="90000"/>
              </a:lnSpc>
              <a:spcBef>
                <a:spcPts val="0"/>
              </a:spcBef>
              <a:spcAft>
                <a:spcPts val="0"/>
              </a:spcAft>
              <a:buSzPts val="2800"/>
              <a:buChar char="•"/>
            </a:pPr>
            <a:r>
              <a:rPr lang="en-US"/>
              <a:t>Do we want to add any new questions?</a:t>
            </a:r>
            <a:endParaRPr/>
          </a:p>
        </p:txBody>
      </p:sp>
      <p:pic>
        <p:nvPicPr>
          <p:cNvPr id="1480" name="Google Shape;1480;p153"/>
          <p:cNvPicPr preferRelativeResize="0"/>
          <p:nvPr/>
        </p:nvPicPr>
        <p:blipFill>
          <a:blip r:embed="rId3">
            <a:alphaModFix/>
          </a:blip>
          <a:stretch>
            <a:fillRect/>
          </a:stretch>
        </p:blipFill>
        <p:spPr>
          <a:xfrm>
            <a:off x="7348100" y="-4475"/>
            <a:ext cx="5667748" cy="3783101"/>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7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1485"/>
        <p:cNvGrpSpPr/>
        <p:nvPr/>
      </p:nvGrpSpPr>
      <p:grpSpPr>
        <a:xfrm>
          <a:off x="0" y="0"/>
          <a:ext cx="0" cy="0"/>
          <a:chOff x="0" y="0"/>
          <a:chExt cx="0" cy="0"/>
        </a:xfrm>
      </p:grpSpPr>
      <p:pic>
        <p:nvPicPr>
          <p:cNvPr id="1486" name="Google Shape;1486;p154"/>
          <p:cNvPicPr preferRelativeResize="0"/>
          <p:nvPr/>
        </p:nvPicPr>
        <p:blipFill>
          <a:blip r:embed="rId3">
            <a:alphaModFix/>
          </a:blip>
          <a:stretch>
            <a:fillRect/>
          </a:stretch>
        </p:blipFill>
        <p:spPr>
          <a:xfrm>
            <a:off x="7491050" y="128950"/>
            <a:ext cx="4514850" cy="2724150"/>
          </a:xfrm>
          <a:prstGeom prst="rect">
            <a:avLst/>
          </a:prstGeom>
          <a:noFill/>
          <a:ln>
            <a:noFill/>
          </a:ln>
        </p:spPr>
      </p:pic>
      <p:sp>
        <p:nvSpPr>
          <p:cNvPr id="1487" name="Google Shape;1487;p154"/>
          <p:cNvSpPr txBox="1">
            <a:spLocks noGrp="1"/>
          </p:cNvSpPr>
          <p:nvPr>
            <p:ph type="title"/>
          </p:nvPr>
        </p:nvSpPr>
        <p:spPr>
          <a:xfrm>
            <a:off x="154725" y="365125"/>
            <a:ext cx="51471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a:t>Sensemaking</a:t>
            </a:r>
            <a:endParaRPr/>
          </a:p>
        </p:txBody>
      </p:sp>
      <p:sp>
        <p:nvSpPr>
          <p:cNvPr id="1488" name="Google Shape;1488;p154"/>
          <p:cNvSpPr txBox="1">
            <a:spLocks noGrp="1"/>
          </p:cNvSpPr>
          <p:nvPr>
            <p:ph type="body" idx="1"/>
          </p:nvPr>
        </p:nvSpPr>
        <p:spPr>
          <a:xfrm>
            <a:off x="0" y="2362075"/>
            <a:ext cx="11353800" cy="4348500"/>
          </a:xfrm>
          <a:prstGeom prst="rect">
            <a:avLst/>
          </a:prstGeom>
        </p:spPr>
        <p:txBody>
          <a:bodyPr spcFirstLastPara="1" wrap="square" lIns="91425" tIns="45700" rIns="91425" bIns="45700" anchor="t" anchorCtr="0">
            <a:noAutofit/>
          </a:bodyPr>
          <a:lstStyle/>
          <a:p>
            <a:pPr marL="457200" lvl="0" indent="-342900" algn="l" rtl="0">
              <a:spcBef>
                <a:spcPts val="1000"/>
              </a:spcBef>
              <a:spcAft>
                <a:spcPts val="0"/>
              </a:spcAft>
              <a:buSzPts val="1800"/>
              <a:buChar char="•"/>
            </a:pPr>
            <a:r>
              <a:rPr lang="en-US"/>
              <a:t>How are you </a:t>
            </a:r>
            <a:r>
              <a:rPr lang="en-US">
                <a:solidFill>
                  <a:srgbClr val="1155CC"/>
                </a:solidFill>
              </a:rPr>
              <a:t>connect</a:t>
            </a:r>
            <a:r>
              <a:rPr lang="en-US"/>
              <a:t>ing with the content?</a:t>
            </a:r>
            <a:endParaRPr/>
          </a:p>
          <a:p>
            <a:pPr marL="0" lvl="0" indent="0" algn="l" rtl="0">
              <a:spcBef>
                <a:spcPts val="1000"/>
              </a:spcBef>
              <a:spcAft>
                <a:spcPts val="0"/>
              </a:spcAft>
              <a:buNone/>
            </a:pPr>
            <a:endParaRPr/>
          </a:p>
          <a:p>
            <a:pPr marL="457200" lvl="0" indent="-342900" algn="l" rtl="0">
              <a:spcBef>
                <a:spcPts val="1000"/>
              </a:spcBef>
              <a:spcAft>
                <a:spcPts val="0"/>
              </a:spcAft>
              <a:buSzPts val="1800"/>
              <a:buChar char="•"/>
            </a:pPr>
            <a:r>
              <a:rPr lang="en-US"/>
              <a:t>Did any new ideas come up for you? How could these activities fit in to what you already do and </a:t>
            </a:r>
            <a:r>
              <a:rPr lang="en-US">
                <a:solidFill>
                  <a:srgbClr val="1155CC"/>
                </a:solidFill>
              </a:rPr>
              <a:t>extend</a:t>
            </a:r>
            <a:r>
              <a:rPr lang="en-US"/>
              <a:t> them?</a:t>
            </a:r>
            <a:endParaRPr/>
          </a:p>
          <a:p>
            <a:pPr marL="0" lvl="0" indent="0" algn="l" rtl="0">
              <a:spcBef>
                <a:spcPts val="1000"/>
              </a:spcBef>
              <a:spcAft>
                <a:spcPts val="0"/>
              </a:spcAft>
              <a:buNone/>
            </a:pPr>
            <a:endParaRPr/>
          </a:p>
          <a:p>
            <a:pPr marL="457200" lvl="0" indent="-342900" algn="l" rtl="0">
              <a:spcBef>
                <a:spcPts val="1000"/>
              </a:spcBef>
              <a:spcAft>
                <a:spcPts val="0"/>
              </a:spcAft>
              <a:buSzPts val="1800"/>
              <a:buChar char="•"/>
            </a:pPr>
            <a:r>
              <a:rPr lang="en-US"/>
              <a:t>What are you wondering about now?</a:t>
            </a:r>
            <a:endParaRPr/>
          </a:p>
          <a:p>
            <a:pPr marL="914400" lvl="1" indent="-342900" algn="l" rtl="0">
              <a:spcBef>
                <a:spcPts val="0"/>
              </a:spcBef>
              <a:spcAft>
                <a:spcPts val="0"/>
              </a:spcAft>
              <a:buSzPts val="1800"/>
              <a:buChar char="•"/>
            </a:pPr>
            <a:r>
              <a:rPr lang="en-US"/>
              <a:t>Where do students get stuck?</a:t>
            </a:r>
            <a:endParaRPr/>
          </a:p>
          <a:p>
            <a:pPr marL="914400" lvl="1" indent="-342900" algn="l" rtl="0">
              <a:spcBef>
                <a:spcPts val="0"/>
              </a:spcBef>
              <a:spcAft>
                <a:spcPts val="0"/>
              </a:spcAft>
              <a:buSzPts val="1800"/>
              <a:buChar char="•"/>
            </a:pPr>
            <a:r>
              <a:rPr lang="en-US"/>
              <a:t>What misconceptions do they (we) hold?</a:t>
            </a:r>
            <a:endParaRPr/>
          </a:p>
          <a:p>
            <a:pPr marL="914400" lvl="1" indent="-342900" algn="l" rtl="0">
              <a:spcBef>
                <a:spcPts val="0"/>
              </a:spcBef>
              <a:spcAft>
                <a:spcPts val="0"/>
              </a:spcAft>
              <a:buSzPts val="1800"/>
              <a:buChar char="•"/>
            </a:pPr>
            <a:r>
              <a:rPr lang="en-US"/>
              <a:t>What </a:t>
            </a:r>
            <a:r>
              <a:rPr lang="en-US">
                <a:solidFill>
                  <a:srgbClr val="1155CC"/>
                </a:solidFill>
              </a:rPr>
              <a:t>challenges</a:t>
            </a:r>
            <a:r>
              <a:rPr lang="en-US"/>
              <a:t> come up for you?</a:t>
            </a:r>
            <a:endParaRPr/>
          </a:p>
          <a:p>
            <a:pPr marL="0" lvl="0" indent="0" algn="l" rtl="0">
              <a:spcBef>
                <a:spcPts val="1000"/>
              </a:spcBef>
              <a:spcAft>
                <a:spcPts val="0"/>
              </a:spcAft>
              <a:buNone/>
            </a:pPr>
            <a:endParaRP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1493"/>
        <p:cNvGrpSpPr/>
        <p:nvPr/>
      </p:nvGrpSpPr>
      <p:grpSpPr>
        <a:xfrm>
          <a:off x="0" y="0"/>
          <a:ext cx="0" cy="0"/>
          <a:chOff x="0" y="0"/>
          <a:chExt cx="0" cy="0"/>
        </a:xfrm>
      </p:grpSpPr>
      <p:sp>
        <p:nvSpPr>
          <p:cNvPr id="1494" name="Google Shape;1494;p155"/>
          <p:cNvSpPr txBox="1">
            <a:spLocks noGrp="1"/>
          </p:cNvSpPr>
          <p:nvPr>
            <p:ph type="title"/>
          </p:nvPr>
        </p:nvSpPr>
        <p:spPr>
          <a:xfrm>
            <a:off x="451557" y="611297"/>
            <a:ext cx="10690500" cy="605100"/>
          </a:xfrm>
          <a:prstGeom prst="rect">
            <a:avLst/>
          </a:prstGeom>
          <a:noFill/>
          <a:ln>
            <a:noFill/>
          </a:ln>
        </p:spPr>
        <p:txBody>
          <a:bodyPr spcFirstLastPara="1" wrap="square" lIns="121900" tIns="60925" rIns="121900" bIns="60925" anchor="ctr" anchorCtr="0">
            <a:noAutofit/>
          </a:bodyPr>
          <a:lstStyle/>
          <a:p>
            <a:pPr marL="0" lvl="0" indent="0" algn="l" rtl="0">
              <a:lnSpc>
                <a:spcPct val="90000"/>
              </a:lnSpc>
              <a:spcBef>
                <a:spcPts val="0"/>
              </a:spcBef>
              <a:spcAft>
                <a:spcPts val="0"/>
              </a:spcAft>
              <a:buNone/>
            </a:pPr>
            <a:r>
              <a:rPr lang="en-US"/>
              <a:t>Case Study: 2013 Colorado Storm</a:t>
            </a:r>
            <a:endParaRPr/>
          </a:p>
        </p:txBody>
      </p:sp>
      <p:sp>
        <p:nvSpPr>
          <p:cNvPr id="1495" name="Google Shape;1495;p155"/>
          <p:cNvSpPr txBox="1">
            <a:spLocks noGrp="1"/>
          </p:cNvSpPr>
          <p:nvPr>
            <p:ph type="body" idx="1"/>
          </p:nvPr>
        </p:nvSpPr>
        <p:spPr>
          <a:xfrm>
            <a:off x="451557" y="1322961"/>
            <a:ext cx="11160000" cy="5501100"/>
          </a:xfrm>
          <a:prstGeom prst="rect">
            <a:avLst/>
          </a:prstGeom>
          <a:noFill/>
          <a:ln>
            <a:noFill/>
          </a:ln>
        </p:spPr>
        <p:txBody>
          <a:bodyPr spcFirstLastPara="1" wrap="square" lIns="121900" tIns="60925" rIns="121900" bIns="60925" anchor="t" anchorCtr="0">
            <a:noAutofit/>
          </a:bodyPr>
          <a:lstStyle/>
          <a:p>
            <a:pPr marL="228600" lvl="0" indent="-228600" algn="l" rtl="0">
              <a:lnSpc>
                <a:spcPct val="90000"/>
              </a:lnSpc>
              <a:spcBef>
                <a:spcPts val="0"/>
              </a:spcBef>
              <a:spcAft>
                <a:spcPts val="0"/>
              </a:spcAft>
              <a:buClr>
                <a:srgbClr val="595857"/>
              </a:buClr>
              <a:buSzPts val="2800"/>
              <a:buChar char="•"/>
            </a:pPr>
            <a:r>
              <a:rPr lang="en-US" dirty="0"/>
              <a:t>Did the Colorado storm happen in the afternoon? </a:t>
            </a:r>
            <a:endParaRPr dirty="0"/>
          </a:p>
          <a:p>
            <a:pPr marL="228600" lvl="0" indent="-228600" algn="l" rtl="0">
              <a:lnSpc>
                <a:spcPct val="90000"/>
              </a:lnSpc>
              <a:spcBef>
                <a:spcPts val="1000"/>
              </a:spcBef>
              <a:spcAft>
                <a:spcPts val="0"/>
              </a:spcAft>
              <a:buClr>
                <a:srgbClr val="595857"/>
              </a:buClr>
              <a:buSzPts val="2800"/>
              <a:buChar char="•"/>
            </a:pPr>
            <a:r>
              <a:rPr lang="en-US" dirty="0"/>
              <a:t>What parts of our model might explain the Colorado storm? </a:t>
            </a:r>
            <a:endParaRPr dirty="0"/>
          </a:p>
        </p:txBody>
      </p:sp>
      <p:pic>
        <p:nvPicPr>
          <p:cNvPr id="1496" name="Google Shape;1496;p155"/>
          <p:cNvPicPr preferRelativeResize="0"/>
          <p:nvPr/>
        </p:nvPicPr>
        <p:blipFill rotWithShape="1">
          <a:blip r:embed="rId3">
            <a:alphaModFix/>
          </a:blip>
          <a:srcRect/>
          <a:stretch/>
        </p:blipFill>
        <p:spPr>
          <a:xfrm>
            <a:off x="2346160" y="2569383"/>
            <a:ext cx="6901203" cy="3786969"/>
          </a:xfrm>
          <a:prstGeom prst="rect">
            <a:avLst/>
          </a:prstGeom>
          <a:noFill/>
          <a:ln>
            <a:noFill/>
          </a:ln>
        </p:spPr>
      </p:pic>
      <p:sp>
        <p:nvSpPr>
          <p:cNvPr id="1497" name="Google Shape;1497;p155"/>
          <p:cNvSpPr/>
          <p:nvPr/>
        </p:nvSpPr>
        <p:spPr>
          <a:xfrm>
            <a:off x="8857451" y="4073485"/>
            <a:ext cx="2284500" cy="861600"/>
          </a:xfrm>
          <a:prstGeom prst="rect">
            <a:avLst/>
          </a:prstGeom>
          <a:noFill/>
          <a:ln>
            <a:noFill/>
          </a:ln>
        </p:spPr>
        <p:txBody>
          <a:bodyPr spcFirstLastPara="1" wrap="square" lIns="121900" tIns="60925" rIns="121900" bIns="60925" anchor="t" anchorCtr="0">
            <a:noAutofit/>
          </a:bodyPr>
          <a:lstStyle/>
          <a:p>
            <a:pPr marL="609600" marR="0" lvl="1" indent="0" algn="l" rtl="0">
              <a:spcBef>
                <a:spcPts val="0"/>
              </a:spcBef>
              <a:spcAft>
                <a:spcPts val="0"/>
              </a:spcAft>
              <a:buNone/>
            </a:pPr>
            <a:r>
              <a:rPr lang="en-US" sz="2400" b="0" i="0" u="sng" strike="noStrike" cap="none" dirty="0">
                <a:solidFill>
                  <a:schemeClr val="dk1"/>
                </a:solidFill>
                <a:latin typeface="Calibri"/>
                <a:ea typeface="Calibri"/>
                <a:cs typeface="Calibri"/>
                <a:sym typeface="Calibri"/>
                <a:hlinkClick r:id="rId4"/>
              </a:rPr>
              <a:t>Photos link</a:t>
            </a:r>
            <a:endParaRPr sz="2400" b="0" i="0" u="none" strike="noStrike" cap="none" dirty="0">
              <a:solidFill>
                <a:schemeClr val="dk1"/>
              </a:solidFill>
              <a:latin typeface="Calibri"/>
              <a:ea typeface="Calibri"/>
              <a:cs typeface="Calibri"/>
              <a:sym typeface="Calibri"/>
            </a:endParaRPr>
          </a:p>
        </p:txBody>
      </p:sp>
      <p:sp>
        <p:nvSpPr>
          <p:cNvPr id="1498" name="Google Shape;1498;p155"/>
          <p:cNvSpPr txBox="1">
            <a:spLocks noGrp="1"/>
          </p:cNvSpPr>
          <p:nvPr>
            <p:ph type="ftr" idx="11"/>
          </p:nvPr>
        </p:nvSpPr>
        <p:spPr>
          <a:xfrm>
            <a:off x="850900" y="6356352"/>
            <a:ext cx="5156100" cy="365100"/>
          </a:xfrm>
          <a:prstGeom prst="rect">
            <a:avLst/>
          </a:prstGeom>
          <a:noFill/>
          <a:ln>
            <a:noFill/>
          </a:ln>
        </p:spPr>
        <p:txBody>
          <a:bodyPr spcFirstLastPara="1" wrap="square" lIns="121900" tIns="60925" rIns="121900" bIns="60925" anchor="ctr" anchorCtr="0">
            <a:noAutofit/>
          </a:bodyPr>
          <a:lstStyle/>
          <a:p>
            <a:pPr marL="0" lvl="0" indent="0" algn="l" rtl="0">
              <a:spcBef>
                <a:spcPts val="0"/>
              </a:spcBef>
              <a:spcAft>
                <a:spcPts val="0"/>
              </a:spcAft>
              <a:buNone/>
            </a:pPr>
            <a:r>
              <a:rPr lang="en-US"/>
              <a:t>© 2019 University Corporation for Atmospheric Research. All Rights Reserved </a:t>
            </a:r>
            <a:endParaRP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1503"/>
        <p:cNvGrpSpPr/>
        <p:nvPr/>
      </p:nvGrpSpPr>
      <p:grpSpPr>
        <a:xfrm>
          <a:off x="0" y="0"/>
          <a:ext cx="0" cy="0"/>
          <a:chOff x="0" y="0"/>
          <a:chExt cx="0" cy="0"/>
        </a:xfrm>
      </p:grpSpPr>
      <p:sp>
        <p:nvSpPr>
          <p:cNvPr id="1504" name="Google Shape;1504;p156"/>
          <p:cNvSpPr txBox="1">
            <a:spLocks noGrp="1"/>
          </p:cNvSpPr>
          <p:nvPr>
            <p:ph type="title"/>
          </p:nvPr>
        </p:nvSpPr>
        <p:spPr>
          <a:xfrm>
            <a:off x="838200" y="1507438"/>
            <a:ext cx="10515600" cy="2852700"/>
          </a:xfrm>
          <a:prstGeom prst="rect">
            <a:avLst/>
          </a:prstGeom>
        </p:spPr>
        <p:txBody>
          <a:bodyPr spcFirstLastPara="1" wrap="square" lIns="91425" tIns="45700" rIns="91425" bIns="45700" anchor="b" anchorCtr="0">
            <a:noAutofit/>
          </a:bodyPr>
          <a:lstStyle/>
          <a:p>
            <a:pPr marL="0" lvl="0" indent="0" algn="l" rtl="0">
              <a:spcBef>
                <a:spcPts val="0"/>
              </a:spcBef>
              <a:spcAft>
                <a:spcPts val="0"/>
              </a:spcAft>
              <a:buNone/>
            </a:pPr>
            <a:r>
              <a:rPr lang="en-US" sz="4800"/>
              <a:t>What other types of storms cause precipitation? </a:t>
            </a:r>
            <a:endParaRPr sz="4800"/>
          </a:p>
        </p:txBody>
      </p:sp>
      <p:pic>
        <p:nvPicPr>
          <p:cNvPr id="1505" name="Google Shape;1505;p156"/>
          <p:cNvPicPr preferRelativeResize="0"/>
          <p:nvPr/>
        </p:nvPicPr>
        <p:blipFill>
          <a:blip r:embed="rId3">
            <a:alphaModFix/>
          </a:blip>
          <a:stretch>
            <a:fillRect/>
          </a:stretch>
        </p:blipFill>
        <p:spPr>
          <a:xfrm>
            <a:off x="8383550" y="304129"/>
            <a:ext cx="2385025" cy="215295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686"/>
        <p:cNvGrpSpPr/>
        <p:nvPr/>
      </p:nvGrpSpPr>
      <p:grpSpPr>
        <a:xfrm>
          <a:off x="0" y="0"/>
          <a:ext cx="0" cy="0"/>
          <a:chOff x="0" y="0"/>
          <a:chExt cx="0" cy="0"/>
        </a:xfrm>
      </p:grpSpPr>
      <p:sp>
        <p:nvSpPr>
          <p:cNvPr id="687" name="Google Shape;687;p85"/>
          <p:cNvSpPr txBox="1">
            <a:spLocks noGrp="1"/>
          </p:cNvSpPr>
          <p:nvPr>
            <p:ph type="title"/>
          </p:nvPr>
        </p:nvSpPr>
        <p:spPr>
          <a:xfrm>
            <a:off x="838200" y="365125"/>
            <a:ext cx="105156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a:t>Goal setting</a:t>
            </a:r>
            <a:endParaRPr/>
          </a:p>
        </p:txBody>
      </p:sp>
      <p:sp>
        <p:nvSpPr>
          <p:cNvPr id="688" name="Google Shape;688;p85"/>
          <p:cNvSpPr txBox="1">
            <a:spLocks noGrp="1"/>
          </p:cNvSpPr>
          <p:nvPr>
            <p:ph type="body" idx="1"/>
          </p:nvPr>
        </p:nvSpPr>
        <p:spPr>
          <a:xfrm>
            <a:off x="838200" y="1825625"/>
            <a:ext cx="10515600" cy="4351200"/>
          </a:xfrm>
          <a:prstGeom prst="rect">
            <a:avLst/>
          </a:prstGeom>
        </p:spPr>
        <p:txBody>
          <a:bodyPr spcFirstLastPara="1" wrap="square" lIns="91425" tIns="45700" rIns="91425" bIns="45700" anchor="t" anchorCtr="0">
            <a:noAutofit/>
          </a:bodyPr>
          <a:lstStyle/>
          <a:p>
            <a:pPr marL="457200" lvl="0" indent="-349250" algn="l" rtl="0">
              <a:spcBef>
                <a:spcPts val="1100"/>
              </a:spcBef>
              <a:spcAft>
                <a:spcPts val="0"/>
              </a:spcAft>
              <a:buSzPts val="1900"/>
              <a:buChar char="•"/>
            </a:pPr>
            <a:r>
              <a:rPr lang="en-US"/>
              <a:t>What do I hope to walk away with from this three day workshop?</a:t>
            </a:r>
            <a:endParaRPr/>
          </a:p>
        </p:txBody>
      </p:sp>
      <p:pic>
        <p:nvPicPr>
          <p:cNvPr id="689" name="Google Shape;689;p85"/>
          <p:cNvPicPr preferRelativeResize="0"/>
          <p:nvPr/>
        </p:nvPicPr>
        <p:blipFill rotWithShape="1">
          <a:blip r:embed="rId3">
            <a:alphaModFix/>
          </a:blip>
          <a:srcRect t="22101" b="46092"/>
          <a:stretch/>
        </p:blipFill>
        <p:spPr>
          <a:xfrm>
            <a:off x="1712850" y="2698825"/>
            <a:ext cx="8331050" cy="3927874"/>
          </a:xfrm>
          <a:prstGeom prst="rect">
            <a:avLst/>
          </a:prstGeom>
          <a:noFill/>
          <a:ln>
            <a:noFill/>
          </a:ln>
        </p:spPr>
      </p:pic>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1510"/>
        <p:cNvGrpSpPr/>
        <p:nvPr/>
      </p:nvGrpSpPr>
      <p:grpSpPr>
        <a:xfrm>
          <a:off x="0" y="0"/>
          <a:ext cx="0" cy="0"/>
          <a:chOff x="0" y="0"/>
          <a:chExt cx="0" cy="0"/>
        </a:xfrm>
      </p:grpSpPr>
      <p:sp>
        <p:nvSpPr>
          <p:cNvPr id="1511" name="Google Shape;1511;p157"/>
          <p:cNvSpPr txBox="1">
            <a:spLocks noGrp="1"/>
          </p:cNvSpPr>
          <p:nvPr>
            <p:ph type="ctrTitle"/>
          </p:nvPr>
        </p:nvSpPr>
        <p:spPr>
          <a:xfrm>
            <a:off x="343650" y="427175"/>
            <a:ext cx="11415000" cy="2387700"/>
          </a:xfrm>
          <a:prstGeom prst="rect">
            <a:avLst/>
          </a:prstGeom>
        </p:spPr>
        <p:txBody>
          <a:bodyPr spcFirstLastPara="1" wrap="square" lIns="91425" tIns="45700" rIns="91425" bIns="45700" anchor="b" anchorCtr="0">
            <a:noAutofit/>
          </a:bodyPr>
          <a:lstStyle/>
          <a:p>
            <a:pPr marL="0" lvl="0" indent="0" algn="ctr" rtl="0">
              <a:spcBef>
                <a:spcPts val="0"/>
              </a:spcBef>
              <a:spcAft>
                <a:spcPts val="0"/>
              </a:spcAft>
              <a:buNone/>
            </a:pPr>
            <a:r>
              <a:rPr lang="en-US" sz="6500"/>
              <a:t>A Front Headed Your Way</a:t>
            </a:r>
            <a:endParaRPr sz="6500"/>
          </a:p>
        </p:txBody>
      </p:sp>
      <p:sp>
        <p:nvSpPr>
          <p:cNvPr id="1512" name="Google Shape;1512;p157"/>
          <p:cNvSpPr txBox="1">
            <a:spLocks noGrp="1"/>
          </p:cNvSpPr>
          <p:nvPr>
            <p:ph type="subTitle" idx="1"/>
          </p:nvPr>
        </p:nvSpPr>
        <p:spPr>
          <a:xfrm>
            <a:off x="1180350" y="2872575"/>
            <a:ext cx="9801300" cy="1655700"/>
          </a:xfrm>
          <a:prstGeom prst="rect">
            <a:avLst/>
          </a:prstGeom>
        </p:spPr>
        <p:txBody>
          <a:bodyPr spcFirstLastPara="1" wrap="square" lIns="91425" tIns="45700" rIns="91425" bIns="45700" anchor="t" anchorCtr="0">
            <a:noAutofit/>
          </a:bodyPr>
          <a:lstStyle/>
          <a:p>
            <a:pPr marL="0" lvl="0" indent="0" algn="ctr" rtl="0">
              <a:spcBef>
                <a:spcPts val="1000"/>
              </a:spcBef>
              <a:spcAft>
                <a:spcPts val="0"/>
              </a:spcAft>
              <a:buNone/>
            </a:pPr>
            <a:r>
              <a:rPr lang="en-US"/>
              <a:t>What other types of storms cause precipitation?</a:t>
            </a:r>
            <a:endParaRPr/>
          </a:p>
        </p:txBody>
      </p:sp>
      <p:sp>
        <p:nvSpPr>
          <p:cNvPr id="1513" name="Google Shape;1513;p157"/>
          <p:cNvSpPr txBox="1"/>
          <p:nvPr/>
        </p:nvSpPr>
        <p:spPr>
          <a:xfrm>
            <a:off x="251400" y="6355175"/>
            <a:ext cx="5112000" cy="369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050">
                <a:solidFill>
                  <a:srgbClr val="888888"/>
                </a:solidFill>
                <a:latin typeface="Open Sans"/>
                <a:ea typeface="Open Sans"/>
                <a:cs typeface="Open Sans"/>
                <a:sym typeface="Open Sans"/>
              </a:rPr>
              <a:t>© 2019 University Corporation for Atmospheric Research. All Rights Reserved </a:t>
            </a:r>
            <a:endParaRPr sz="1050">
              <a:solidFill>
                <a:srgbClr val="888888"/>
              </a:solidFill>
              <a:latin typeface="Open Sans"/>
              <a:ea typeface="Open Sans"/>
              <a:cs typeface="Open Sans"/>
              <a:sym typeface="Open Sans"/>
            </a:endParaRPr>
          </a:p>
        </p:txBody>
      </p:sp>
      <p:sp>
        <p:nvSpPr>
          <p:cNvPr id="1514" name="Google Shape;1514;p157"/>
          <p:cNvSpPr txBox="1"/>
          <p:nvPr/>
        </p:nvSpPr>
        <p:spPr>
          <a:xfrm>
            <a:off x="8722725" y="280850"/>
            <a:ext cx="3035700" cy="528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800" b="1">
                <a:solidFill>
                  <a:schemeClr val="dk2"/>
                </a:solidFill>
                <a:latin typeface="Montserrat"/>
                <a:ea typeface="Montserrat"/>
                <a:cs typeface="Montserrat"/>
                <a:sym typeface="Montserrat"/>
              </a:rPr>
              <a:t>LEARNING SEQUENCE 2</a:t>
            </a:r>
            <a:endParaRPr sz="1800" b="1">
              <a:solidFill>
                <a:schemeClr val="dk2"/>
              </a:solidFill>
              <a:latin typeface="Montserrat"/>
              <a:ea typeface="Montserrat"/>
              <a:cs typeface="Montserrat"/>
              <a:sym typeface="Montserrat"/>
            </a:endParaRP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1519"/>
        <p:cNvGrpSpPr/>
        <p:nvPr/>
      </p:nvGrpSpPr>
      <p:grpSpPr>
        <a:xfrm>
          <a:off x="0" y="0"/>
          <a:ext cx="0" cy="0"/>
          <a:chOff x="0" y="0"/>
          <a:chExt cx="0" cy="0"/>
        </a:xfrm>
      </p:grpSpPr>
      <p:sp>
        <p:nvSpPr>
          <p:cNvPr id="1520" name="Google Shape;1520;p158"/>
          <p:cNvSpPr txBox="1">
            <a:spLocks noGrp="1"/>
          </p:cNvSpPr>
          <p:nvPr>
            <p:ph type="title"/>
          </p:nvPr>
        </p:nvSpPr>
        <p:spPr>
          <a:xfrm>
            <a:off x="838200" y="153975"/>
            <a:ext cx="10515600" cy="9693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a:t>Science Talk</a:t>
            </a:r>
            <a:endParaRPr/>
          </a:p>
        </p:txBody>
      </p:sp>
      <p:pic>
        <p:nvPicPr>
          <p:cNvPr id="1521" name="Google Shape;1521;p158" title="Fronts.mp4">
            <a:hlinkClick r:id="rId3"/>
          </p:cNvPr>
          <p:cNvPicPr preferRelativeResize="0"/>
          <p:nvPr/>
        </p:nvPicPr>
        <p:blipFill>
          <a:blip r:embed="rId4">
            <a:alphaModFix/>
          </a:blip>
          <a:stretch>
            <a:fillRect/>
          </a:stretch>
        </p:blipFill>
        <p:spPr>
          <a:xfrm>
            <a:off x="2762363" y="1123274"/>
            <a:ext cx="6667274" cy="5000450"/>
          </a:xfrm>
          <a:prstGeom prst="rect">
            <a:avLst/>
          </a:prstGeom>
          <a:noFill/>
          <a:ln>
            <a:noFill/>
          </a:ln>
        </p:spPr>
      </p:pic>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1526"/>
        <p:cNvGrpSpPr/>
        <p:nvPr/>
      </p:nvGrpSpPr>
      <p:grpSpPr>
        <a:xfrm>
          <a:off x="0" y="0"/>
          <a:ext cx="0" cy="0"/>
          <a:chOff x="0" y="0"/>
          <a:chExt cx="0" cy="0"/>
        </a:xfrm>
      </p:grpSpPr>
      <p:sp>
        <p:nvSpPr>
          <p:cNvPr id="1527" name="Google Shape;1527;p159"/>
          <p:cNvSpPr txBox="1">
            <a:spLocks noGrp="1"/>
          </p:cNvSpPr>
          <p:nvPr>
            <p:ph type="title"/>
          </p:nvPr>
        </p:nvSpPr>
        <p:spPr>
          <a:xfrm>
            <a:off x="831850" y="1709738"/>
            <a:ext cx="10515600" cy="2852700"/>
          </a:xfrm>
          <a:prstGeom prst="rect">
            <a:avLst/>
          </a:prstGeom>
        </p:spPr>
        <p:txBody>
          <a:bodyPr spcFirstLastPara="1" wrap="square" lIns="91425" tIns="45700" rIns="91425" bIns="45700" anchor="b" anchorCtr="0">
            <a:noAutofit/>
          </a:bodyPr>
          <a:lstStyle/>
          <a:p>
            <a:pPr marL="0" lvl="0" indent="0" algn="l" rtl="0">
              <a:spcBef>
                <a:spcPts val="0"/>
              </a:spcBef>
              <a:spcAft>
                <a:spcPts val="0"/>
              </a:spcAft>
              <a:buNone/>
            </a:pPr>
            <a:endParaRPr/>
          </a:p>
        </p:txBody>
      </p:sp>
      <p:sp>
        <p:nvSpPr>
          <p:cNvPr id="1528" name="Google Shape;1528;p159"/>
          <p:cNvSpPr txBox="1">
            <a:spLocks noGrp="1"/>
          </p:cNvSpPr>
          <p:nvPr>
            <p:ph type="body" idx="1"/>
          </p:nvPr>
        </p:nvSpPr>
        <p:spPr>
          <a:xfrm>
            <a:off x="831850" y="4589463"/>
            <a:ext cx="10515600" cy="15003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endParaRPr/>
          </a:p>
        </p:txBody>
      </p:sp>
      <p:pic>
        <p:nvPicPr>
          <p:cNvPr id="1529" name="Google Shape;1529;p159"/>
          <p:cNvPicPr preferRelativeResize="0"/>
          <p:nvPr/>
        </p:nvPicPr>
        <p:blipFill>
          <a:blip r:embed="rId3">
            <a:alphaModFix/>
          </a:blip>
          <a:stretch>
            <a:fillRect/>
          </a:stretch>
        </p:blipFill>
        <p:spPr>
          <a:xfrm>
            <a:off x="0" y="0"/>
            <a:ext cx="12192000" cy="6858000"/>
          </a:xfrm>
          <a:prstGeom prst="rect">
            <a:avLst/>
          </a:prstGeom>
          <a:noFill/>
          <a:ln>
            <a:noFill/>
          </a:ln>
        </p:spPr>
      </p:pic>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1534"/>
        <p:cNvGrpSpPr/>
        <p:nvPr/>
      </p:nvGrpSpPr>
      <p:grpSpPr>
        <a:xfrm>
          <a:off x="0" y="0"/>
          <a:ext cx="0" cy="0"/>
          <a:chOff x="0" y="0"/>
          <a:chExt cx="0" cy="0"/>
        </a:xfrm>
      </p:grpSpPr>
      <p:sp>
        <p:nvSpPr>
          <p:cNvPr id="1535" name="Google Shape;1535;p160"/>
          <p:cNvSpPr txBox="1">
            <a:spLocks noGrp="1"/>
          </p:cNvSpPr>
          <p:nvPr>
            <p:ph type="title"/>
          </p:nvPr>
        </p:nvSpPr>
        <p:spPr>
          <a:xfrm>
            <a:off x="838200" y="582375"/>
            <a:ext cx="10515600" cy="5979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Font typeface="Calibri"/>
              <a:buNone/>
            </a:pPr>
            <a:r>
              <a:rPr lang="en-US" sz="3000" b="1">
                <a:solidFill>
                  <a:schemeClr val="dk2"/>
                </a:solidFill>
                <a:latin typeface="Raleway"/>
                <a:ea typeface="Raleway"/>
                <a:cs typeface="Raleway"/>
                <a:sym typeface="Raleway"/>
              </a:rPr>
              <a:t>Facts about Fronts</a:t>
            </a:r>
            <a:endParaRPr sz="3000" b="1" i="0" u="none" strike="noStrike" cap="none">
              <a:solidFill>
                <a:schemeClr val="dk2"/>
              </a:solidFill>
              <a:latin typeface="Raleway"/>
              <a:ea typeface="Raleway"/>
              <a:cs typeface="Raleway"/>
              <a:sym typeface="Raleway"/>
            </a:endParaRPr>
          </a:p>
        </p:txBody>
      </p:sp>
      <p:sp>
        <p:nvSpPr>
          <p:cNvPr id="1536" name="Google Shape;1536;p160"/>
          <p:cNvSpPr txBox="1"/>
          <p:nvPr/>
        </p:nvSpPr>
        <p:spPr>
          <a:xfrm>
            <a:off x="553100" y="1482575"/>
            <a:ext cx="5450700" cy="4552800"/>
          </a:xfrm>
          <a:prstGeom prst="rect">
            <a:avLst/>
          </a:prstGeom>
          <a:noFill/>
          <a:ln>
            <a:noFill/>
          </a:ln>
        </p:spPr>
        <p:txBody>
          <a:bodyPr spcFirstLastPara="1" wrap="square" lIns="91425" tIns="91425" rIns="91425" bIns="91425" anchor="t" anchorCtr="0">
            <a:noAutofit/>
          </a:bodyPr>
          <a:lstStyle/>
          <a:p>
            <a:pPr marL="457200" lvl="0" indent="-381000" algn="l" rtl="0">
              <a:spcBef>
                <a:spcPts val="0"/>
              </a:spcBef>
              <a:spcAft>
                <a:spcPts val="0"/>
              </a:spcAft>
              <a:buClr>
                <a:srgbClr val="595857"/>
              </a:buClr>
              <a:buSzPts val="2400"/>
              <a:buFont typeface="Open Sans"/>
              <a:buAutoNum type="arabicPeriod"/>
            </a:pPr>
            <a:r>
              <a:rPr lang="en-US" sz="2400">
                <a:solidFill>
                  <a:srgbClr val="595857"/>
                </a:solidFill>
                <a:latin typeface="Open Sans"/>
                <a:ea typeface="Open Sans"/>
                <a:cs typeface="Open Sans"/>
                <a:sym typeface="Open Sans"/>
              </a:rPr>
              <a:t>Cold fronts move faster than warm fronts</a:t>
            </a:r>
            <a:endParaRPr sz="2400">
              <a:solidFill>
                <a:srgbClr val="595857"/>
              </a:solidFill>
              <a:latin typeface="Open Sans"/>
              <a:ea typeface="Open Sans"/>
              <a:cs typeface="Open Sans"/>
              <a:sym typeface="Open Sans"/>
            </a:endParaRPr>
          </a:p>
          <a:p>
            <a:pPr marL="457200" lvl="0" indent="-381000" algn="l" rtl="0">
              <a:spcBef>
                <a:spcPts val="0"/>
              </a:spcBef>
              <a:spcAft>
                <a:spcPts val="0"/>
              </a:spcAft>
              <a:buClr>
                <a:srgbClr val="595857"/>
              </a:buClr>
              <a:buSzPts val="2400"/>
              <a:buFont typeface="Open Sans"/>
              <a:buAutoNum type="arabicPeriod"/>
            </a:pPr>
            <a:r>
              <a:rPr lang="en-US" sz="2400">
                <a:solidFill>
                  <a:srgbClr val="595857"/>
                </a:solidFill>
                <a:latin typeface="Open Sans"/>
                <a:ea typeface="Open Sans"/>
                <a:cs typeface="Open Sans"/>
                <a:sym typeface="Open Sans"/>
              </a:rPr>
              <a:t>Fronts are both horizontal and vertical</a:t>
            </a:r>
            <a:endParaRPr sz="2400">
              <a:solidFill>
                <a:srgbClr val="595857"/>
              </a:solidFill>
              <a:latin typeface="Open Sans"/>
              <a:ea typeface="Open Sans"/>
              <a:cs typeface="Open Sans"/>
              <a:sym typeface="Open Sans"/>
            </a:endParaRPr>
          </a:p>
          <a:p>
            <a:pPr marL="457200" lvl="0" indent="-381000" algn="l" rtl="0">
              <a:spcBef>
                <a:spcPts val="0"/>
              </a:spcBef>
              <a:spcAft>
                <a:spcPts val="0"/>
              </a:spcAft>
              <a:buClr>
                <a:srgbClr val="595857"/>
              </a:buClr>
              <a:buSzPts val="2400"/>
              <a:buFont typeface="Open Sans"/>
              <a:buAutoNum type="arabicPeriod"/>
            </a:pPr>
            <a:r>
              <a:rPr lang="en-US" sz="2400">
                <a:solidFill>
                  <a:srgbClr val="595857"/>
                </a:solidFill>
                <a:latin typeface="Open Sans"/>
                <a:ea typeface="Open Sans"/>
                <a:cs typeface="Open Sans"/>
                <a:sym typeface="Open Sans"/>
              </a:rPr>
              <a:t>Cold air is more dense than warm air</a:t>
            </a:r>
            <a:endParaRPr sz="2400">
              <a:solidFill>
                <a:srgbClr val="595857"/>
              </a:solidFill>
              <a:latin typeface="Open Sans"/>
              <a:ea typeface="Open Sans"/>
              <a:cs typeface="Open Sans"/>
              <a:sym typeface="Open Sans"/>
            </a:endParaRPr>
          </a:p>
          <a:p>
            <a:pPr marL="914400" lvl="1" indent="-368300" algn="l" rtl="0">
              <a:spcBef>
                <a:spcPts val="0"/>
              </a:spcBef>
              <a:spcAft>
                <a:spcPts val="0"/>
              </a:spcAft>
              <a:buClr>
                <a:srgbClr val="595857"/>
              </a:buClr>
              <a:buSzPts val="2200"/>
              <a:buFont typeface="Open Sans"/>
              <a:buAutoNum type="alphaLcPeriod"/>
            </a:pPr>
            <a:r>
              <a:rPr lang="en-US" sz="2200">
                <a:solidFill>
                  <a:srgbClr val="595857"/>
                </a:solidFill>
                <a:latin typeface="Open Sans"/>
                <a:ea typeface="Open Sans"/>
                <a:cs typeface="Open Sans"/>
                <a:sym typeface="Open Sans"/>
              </a:rPr>
              <a:t>Cold fronts → cold air pushes warm air up</a:t>
            </a:r>
            <a:endParaRPr sz="2200">
              <a:solidFill>
                <a:srgbClr val="595857"/>
              </a:solidFill>
              <a:latin typeface="Open Sans"/>
              <a:ea typeface="Open Sans"/>
              <a:cs typeface="Open Sans"/>
              <a:sym typeface="Open Sans"/>
            </a:endParaRPr>
          </a:p>
          <a:p>
            <a:pPr marL="914400" lvl="1" indent="-368300" algn="l" rtl="0">
              <a:spcBef>
                <a:spcPts val="0"/>
              </a:spcBef>
              <a:spcAft>
                <a:spcPts val="0"/>
              </a:spcAft>
              <a:buClr>
                <a:srgbClr val="595857"/>
              </a:buClr>
              <a:buSzPts val="2200"/>
              <a:buFont typeface="Open Sans"/>
              <a:buAutoNum type="alphaLcPeriod"/>
            </a:pPr>
            <a:r>
              <a:rPr lang="en-US" sz="2200">
                <a:solidFill>
                  <a:srgbClr val="595857"/>
                </a:solidFill>
                <a:latin typeface="Open Sans"/>
                <a:ea typeface="Open Sans"/>
                <a:cs typeface="Open Sans"/>
                <a:sym typeface="Open Sans"/>
              </a:rPr>
              <a:t>Warm fronts → warm air rises over cold air</a:t>
            </a:r>
            <a:endParaRPr sz="2200">
              <a:solidFill>
                <a:srgbClr val="595857"/>
              </a:solidFill>
              <a:latin typeface="Open Sans"/>
              <a:ea typeface="Open Sans"/>
              <a:cs typeface="Open Sans"/>
              <a:sym typeface="Open Sans"/>
            </a:endParaRPr>
          </a:p>
        </p:txBody>
      </p:sp>
      <p:pic>
        <p:nvPicPr>
          <p:cNvPr id="1537" name="Google Shape;1537;p160"/>
          <p:cNvPicPr preferRelativeResize="0"/>
          <p:nvPr/>
        </p:nvPicPr>
        <p:blipFill>
          <a:blip r:embed="rId3">
            <a:alphaModFix/>
          </a:blip>
          <a:stretch>
            <a:fillRect/>
          </a:stretch>
        </p:blipFill>
        <p:spPr>
          <a:xfrm>
            <a:off x="6086167" y="1766350"/>
            <a:ext cx="4435951" cy="2994275"/>
          </a:xfrm>
          <a:prstGeom prst="rect">
            <a:avLst/>
          </a:prstGeom>
          <a:noFill/>
          <a:ln>
            <a:noFill/>
          </a:ln>
          <a:effectLst>
            <a:outerShdw blurRad="57150" dist="19050" dir="5400000" algn="bl" rotWithShape="0">
              <a:srgbClr val="000000">
                <a:alpha val="50000"/>
              </a:srgbClr>
            </a:outerShdw>
          </a:effectLst>
        </p:spPr>
      </p:pic>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1542"/>
        <p:cNvGrpSpPr/>
        <p:nvPr/>
      </p:nvGrpSpPr>
      <p:grpSpPr>
        <a:xfrm>
          <a:off x="0" y="0"/>
          <a:ext cx="0" cy="0"/>
          <a:chOff x="0" y="0"/>
          <a:chExt cx="0" cy="0"/>
        </a:xfrm>
      </p:grpSpPr>
      <p:sp>
        <p:nvSpPr>
          <p:cNvPr id="1543" name="Google Shape;1543;p161"/>
          <p:cNvSpPr txBox="1">
            <a:spLocks noGrp="1"/>
          </p:cNvSpPr>
          <p:nvPr>
            <p:ph type="title"/>
          </p:nvPr>
        </p:nvSpPr>
        <p:spPr>
          <a:xfrm>
            <a:off x="831833" y="750676"/>
            <a:ext cx="10515600" cy="17346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endParaRPr/>
          </a:p>
        </p:txBody>
      </p:sp>
      <p:sp>
        <p:nvSpPr>
          <p:cNvPr id="1544" name="Google Shape;1544;p161"/>
          <p:cNvSpPr txBox="1">
            <a:spLocks noGrp="1"/>
          </p:cNvSpPr>
          <p:nvPr>
            <p:ph type="body" idx="1"/>
          </p:nvPr>
        </p:nvSpPr>
        <p:spPr>
          <a:xfrm>
            <a:off x="838216" y="2678839"/>
            <a:ext cx="10515600" cy="1500300"/>
          </a:xfrm>
          <a:prstGeom prst="rect">
            <a:avLst/>
          </a:prstGeom>
        </p:spPr>
        <p:txBody>
          <a:bodyPr spcFirstLastPara="1" wrap="square" lIns="91425" tIns="91425" rIns="91425" bIns="91425" anchor="t" anchorCtr="0">
            <a:noAutofit/>
          </a:bodyPr>
          <a:lstStyle/>
          <a:p>
            <a:pPr marL="0" lvl="0" indent="0" algn="l" rtl="0">
              <a:spcBef>
                <a:spcPts val="1000"/>
              </a:spcBef>
              <a:spcAft>
                <a:spcPts val="0"/>
              </a:spcAft>
              <a:buNone/>
            </a:pPr>
            <a:endParaRPr/>
          </a:p>
        </p:txBody>
      </p:sp>
      <p:pic>
        <p:nvPicPr>
          <p:cNvPr id="1545" name="Google Shape;1545;p161"/>
          <p:cNvPicPr preferRelativeResize="0"/>
          <p:nvPr/>
        </p:nvPicPr>
        <p:blipFill>
          <a:blip r:embed="rId3">
            <a:alphaModFix/>
          </a:blip>
          <a:stretch>
            <a:fillRect/>
          </a:stretch>
        </p:blipFill>
        <p:spPr>
          <a:xfrm>
            <a:off x="192400" y="54100"/>
            <a:ext cx="11999600" cy="6749775"/>
          </a:xfrm>
          <a:prstGeom prst="rect">
            <a:avLst/>
          </a:prstGeom>
          <a:noFill/>
          <a:ln>
            <a:noFill/>
          </a:ln>
        </p:spPr>
      </p:pic>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1550"/>
        <p:cNvGrpSpPr/>
        <p:nvPr/>
      </p:nvGrpSpPr>
      <p:grpSpPr>
        <a:xfrm>
          <a:off x="0" y="0"/>
          <a:ext cx="0" cy="0"/>
          <a:chOff x="0" y="0"/>
          <a:chExt cx="0" cy="0"/>
        </a:xfrm>
      </p:grpSpPr>
      <p:sp>
        <p:nvSpPr>
          <p:cNvPr id="1551" name="Google Shape;1551;p162"/>
          <p:cNvSpPr txBox="1">
            <a:spLocks noGrp="1"/>
          </p:cNvSpPr>
          <p:nvPr>
            <p:ph type="title"/>
          </p:nvPr>
        </p:nvSpPr>
        <p:spPr>
          <a:xfrm>
            <a:off x="838200" y="277575"/>
            <a:ext cx="10515600" cy="5979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Font typeface="Calibri"/>
              <a:buNone/>
            </a:pPr>
            <a:r>
              <a:rPr lang="en-US" sz="3000" b="1">
                <a:solidFill>
                  <a:schemeClr val="dk2"/>
                </a:solidFill>
                <a:latin typeface="Raleway"/>
                <a:ea typeface="Raleway"/>
                <a:cs typeface="Raleway"/>
                <a:sym typeface="Raleway"/>
              </a:rPr>
              <a:t>Air pressure and fronts</a:t>
            </a:r>
            <a:endParaRPr sz="3000" b="1" i="0" u="none" strike="noStrike" cap="none">
              <a:solidFill>
                <a:schemeClr val="dk2"/>
              </a:solidFill>
              <a:latin typeface="Raleway"/>
              <a:ea typeface="Raleway"/>
              <a:cs typeface="Raleway"/>
              <a:sym typeface="Raleway"/>
            </a:endParaRPr>
          </a:p>
        </p:txBody>
      </p:sp>
      <p:sp>
        <p:nvSpPr>
          <p:cNvPr id="1552" name="Google Shape;1552;p162"/>
          <p:cNvSpPr txBox="1"/>
          <p:nvPr/>
        </p:nvSpPr>
        <p:spPr>
          <a:xfrm>
            <a:off x="948100" y="1025375"/>
            <a:ext cx="10960800" cy="2272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000">
                <a:solidFill>
                  <a:srgbClr val="595857"/>
                </a:solidFill>
                <a:latin typeface="Open Sans"/>
                <a:ea typeface="Open Sans"/>
                <a:cs typeface="Open Sans"/>
                <a:sym typeface="Open Sans"/>
              </a:rPr>
              <a:t>Air generally moves from areas of high pressure to low pressure.</a:t>
            </a:r>
            <a:endParaRPr sz="2000">
              <a:solidFill>
                <a:srgbClr val="595857"/>
              </a:solidFill>
              <a:latin typeface="Open Sans"/>
              <a:ea typeface="Open Sans"/>
              <a:cs typeface="Open Sans"/>
              <a:sym typeface="Open Sans"/>
            </a:endParaRPr>
          </a:p>
          <a:p>
            <a:pPr marL="0" lvl="0" indent="0" algn="l" rtl="0">
              <a:spcBef>
                <a:spcPts val="0"/>
              </a:spcBef>
              <a:spcAft>
                <a:spcPts val="0"/>
              </a:spcAft>
              <a:buNone/>
            </a:pPr>
            <a:endParaRPr sz="2400">
              <a:latin typeface="Calibri"/>
              <a:ea typeface="Calibri"/>
              <a:cs typeface="Calibri"/>
              <a:sym typeface="Calibri"/>
            </a:endParaRPr>
          </a:p>
          <a:p>
            <a:pPr marL="0" lvl="0" indent="0" algn="l" rtl="0">
              <a:spcBef>
                <a:spcPts val="0"/>
              </a:spcBef>
              <a:spcAft>
                <a:spcPts val="0"/>
              </a:spcAft>
              <a:buNone/>
            </a:pPr>
            <a:endParaRPr sz="2400">
              <a:latin typeface="Calibri"/>
              <a:ea typeface="Calibri"/>
              <a:cs typeface="Calibri"/>
              <a:sym typeface="Calibri"/>
            </a:endParaRPr>
          </a:p>
          <a:p>
            <a:pPr marL="0" lvl="0" indent="0" algn="l" rtl="0">
              <a:spcBef>
                <a:spcPts val="0"/>
              </a:spcBef>
              <a:spcAft>
                <a:spcPts val="0"/>
              </a:spcAft>
              <a:buNone/>
            </a:pPr>
            <a:endParaRPr sz="2400">
              <a:latin typeface="Calibri"/>
              <a:ea typeface="Calibri"/>
              <a:cs typeface="Calibri"/>
              <a:sym typeface="Calibri"/>
            </a:endParaRPr>
          </a:p>
          <a:p>
            <a:pPr marL="0" lvl="0" indent="0" algn="l" rtl="0">
              <a:spcBef>
                <a:spcPts val="0"/>
              </a:spcBef>
              <a:spcAft>
                <a:spcPts val="0"/>
              </a:spcAft>
              <a:buNone/>
            </a:pPr>
            <a:endParaRPr sz="2400">
              <a:latin typeface="Calibri"/>
              <a:ea typeface="Calibri"/>
              <a:cs typeface="Calibri"/>
              <a:sym typeface="Calibri"/>
            </a:endParaRPr>
          </a:p>
          <a:p>
            <a:pPr marL="0" lvl="0" indent="0" algn="l" rtl="0">
              <a:spcBef>
                <a:spcPts val="0"/>
              </a:spcBef>
              <a:spcAft>
                <a:spcPts val="0"/>
              </a:spcAft>
              <a:buNone/>
            </a:pPr>
            <a:endParaRPr sz="2400">
              <a:latin typeface="Calibri"/>
              <a:ea typeface="Calibri"/>
              <a:cs typeface="Calibri"/>
              <a:sym typeface="Calibri"/>
            </a:endParaRPr>
          </a:p>
          <a:p>
            <a:pPr marL="0" lvl="0" indent="0" algn="l" rtl="0">
              <a:spcBef>
                <a:spcPts val="0"/>
              </a:spcBef>
              <a:spcAft>
                <a:spcPts val="0"/>
              </a:spcAft>
              <a:buNone/>
            </a:pPr>
            <a:endParaRPr sz="2400">
              <a:latin typeface="Calibri"/>
              <a:ea typeface="Calibri"/>
              <a:cs typeface="Calibri"/>
              <a:sym typeface="Calibri"/>
            </a:endParaRPr>
          </a:p>
        </p:txBody>
      </p:sp>
      <p:pic>
        <p:nvPicPr>
          <p:cNvPr id="1553" name="Google Shape;1553;p162"/>
          <p:cNvPicPr preferRelativeResize="0"/>
          <p:nvPr/>
        </p:nvPicPr>
        <p:blipFill>
          <a:blip r:embed="rId3">
            <a:alphaModFix/>
          </a:blip>
          <a:stretch>
            <a:fillRect/>
          </a:stretch>
        </p:blipFill>
        <p:spPr>
          <a:xfrm>
            <a:off x="3803667" y="1583675"/>
            <a:ext cx="3438525" cy="1714500"/>
          </a:xfrm>
          <a:prstGeom prst="rect">
            <a:avLst/>
          </a:prstGeom>
          <a:noFill/>
          <a:ln>
            <a:noFill/>
          </a:ln>
          <a:effectLst>
            <a:outerShdw blurRad="57150" dist="19050" dir="5400000" algn="bl" rotWithShape="0">
              <a:srgbClr val="000000">
                <a:alpha val="50000"/>
              </a:srgbClr>
            </a:outerShdw>
          </a:effectLst>
        </p:spPr>
      </p:pic>
      <p:pic>
        <p:nvPicPr>
          <p:cNvPr id="1554" name="Google Shape;1554;p162"/>
          <p:cNvPicPr preferRelativeResize="0"/>
          <p:nvPr/>
        </p:nvPicPr>
        <p:blipFill>
          <a:blip r:embed="rId4">
            <a:alphaModFix/>
          </a:blip>
          <a:stretch>
            <a:fillRect/>
          </a:stretch>
        </p:blipFill>
        <p:spPr>
          <a:xfrm>
            <a:off x="3803650" y="3773475"/>
            <a:ext cx="3438525" cy="2292350"/>
          </a:xfrm>
          <a:prstGeom prst="rect">
            <a:avLst/>
          </a:prstGeom>
          <a:noFill/>
          <a:ln>
            <a:noFill/>
          </a:ln>
          <a:effectLst>
            <a:outerShdw blurRad="57150" dist="19050" dir="5400000" algn="bl" rotWithShape="0">
              <a:srgbClr val="000000">
                <a:alpha val="50000"/>
              </a:srgbClr>
            </a:outerShdw>
          </a:effectLst>
        </p:spPr>
      </p:pic>
      <p:sp>
        <p:nvSpPr>
          <p:cNvPr id="1555" name="Google Shape;1555;p162"/>
          <p:cNvSpPr txBox="1"/>
          <p:nvPr/>
        </p:nvSpPr>
        <p:spPr>
          <a:xfrm>
            <a:off x="1007200" y="3316513"/>
            <a:ext cx="10515600" cy="497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sz="2000">
                <a:solidFill>
                  <a:srgbClr val="595857"/>
                </a:solidFill>
                <a:latin typeface="Open Sans"/>
                <a:ea typeface="Open Sans"/>
                <a:cs typeface="Open Sans"/>
                <a:sym typeface="Open Sans"/>
              </a:rPr>
              <a:t>Differences in air pressure can cause fronts to move.</a:t>
            </a:r>
            <a:endParaRPr sz="2000">
              <a:solidFill>
                <a:srgbClr val="595857"/>
              </a:solidFill>
              <a:latin typeface="Open Sans"/>
              <a:ea typeface="Open Sans"/>
              <a:cs typeface="Open Sans"/>
              <a:sym typeface="Open Sans"/>
            </a:endParaRPr>
          </a:p>
          <a:p>
            <a:pPr marL="0" lvl="0" indent="0" algn="l" rtl="0">
              <a:spcBef>
                <a:spcPts val="0"/>
              </a:spcBef>
              <a:spcAft>
                <a:spcPts val="0"/>
              </a:spcAft>
              <a:buNone/>
            </a:pPr>
            <a:endParaRPr/>
          </a:p>
        </p:txBody>
      </p:sp>
      <p:sp>
        <p:nvSpPr>
          <p:cNvPr id="1556" name="Google Shape;1556;p162"/>
          <p:cNvSpPr/>
          <p:nvPr/>
        </p:nvSpPr>
        <p:spPr>
          <a:xfrm>
            <a:off x="5246333" y="2483600"/>
            <a:ext cx="1668900" cy="259200"/>
          </a:xfrm>
          <a:prstGeom prst="leftArrow">
            <a:avLst>
              <a:gd name="adj1" fmla="val 50000"/>
              <a:gd name="adj2" fmla="val 50000"/>
            </a:avLst>
          </a:prstGeom>
          <a:solidFill>
            <a:srgbClr val="FFFF00"/>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7" name="Google Shape;1557;p162"/>
          <p:cNvSpPr/>
          <p:nvPr/>
        </p:nvSpPr>
        <p:spPr>
          <a:xfrm rot="-9811774">
            <a:off x="5455521" y="5021475"/>
            <a:ext cx="1618931" cy="272546"/>
          </a:xfrm>
          <a:prstGeom prst="leftArrow">
            <a:avLst>
              <a:gd name="adj1" fmla="val 50000"/>
              <a:gd name="adj2" fmla="val 50000"/>
            </a:avLst>
          </a:prstGeom>
          <a:solidFill>
            <a:srgbClr val="FFFF00"/>
          </a:solidFill>
          <a:ln w="9525" cap="flat" cmpd="sng">
            <a:solidFill>
              <a:srgbClr val="43434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5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5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55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55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1562"/>
        <p:cNvGrpSpPr/>
        <p:nvPr/>
      </p:nvGrpSpPr>
      <p:grpSpPr>
        <a:xfrm>
          <a:off x="0" y="0"/>
          <a:ext cx="0" cy="0"/>
          <a:chOff x="0" y="0"/>
          <a:chExt cx="0" cy="0"/>
        </a:xfrm>
      </p:grpSpPr>
      <p:sp>
        <p:nvSpPr>
          <p:cNvPr id="1563" name="Google Shape;1563;p163"/>
          <p:cNvSpPr txBox="1">
            <a:spLocks noGrp="1"/>
          </p:cNvSpPr>
          <p:nvPr>
            <p:ph type="title"/>
          </p:nvPr>
        </p:nvSpPr>
        <p:spPr>
          <a:xfrm>
            <a:off x="838199" y="228600"/>
            <a:ext cx="10610400" cy="1216500"/>
          </a:xfrm>
          <a:prstGeom prst="rect">
            <a:avLst/>
          </a:prstGeom>
          <a:noFill/>
          <a:ln>
            <a:noFill/>
          </a:ln>
        </p:spPr>
        <p:txBody>
          <a:bodyPr spcFirstLastPara="1" wrap="square" lIns="121900" tIns="60925" rIns="121900" bIns="60925" anchor="ctr" anchorCtr="0">
            <a:noAutofit/>
          </a:bodyPr>
          <a:lstStyle/>
          <a:p>
            <a:pPr marL="0" lvl="0" indent="0" algn="l" rtl="0">
              <a:lnSpc>
                <a:spcPct val="90000"/>
              </a:lnSpc>
              <a:spcBef>
                <a:spcPts val="0"/>
              </a:spcBef>
              <a:spcAft>
                <a:spcPts val="0"/>
              </a:spcAft>
              <a:buNone/>
            </a:pPr>
            <a:r>
              <a:rPr lang="en-US"/>
              <a:t>Cold front time-lapse video</a:t>
            </a:r>
            <a:endParaRPr/>
          </a:p>
        </p:txBody>
      </p:sp>
      <p:sp>
        <p:nvSpPr>
          <p:cNvPr id="1564" name="Google Shape;1564;p163"/>
          <p:cNvSpPr txBox="1">
            <a:spLocks noGrp="1"/>
          </p:cNvSpPr>
          <p:nvPr>
            <p:ph type="body" idx="1"/>
          </p:nvPr>
        </p:nvSpPr>
        <p:spPr>
          <a:xfrm>
            <a:off x="9133344" y="1749860"/>
            <a:ext cx="2616000" cy="4545300"/>
          </a:xfrm>
          <a:prstGeom prst="rect">
            <a:avLst/>
          </a:prstGeom>
          <a:noFill/>
          <a:ln>
            <a:noFill/>
          </a:ln>
        </p:spPr>
        <p:txBody>
          <a:bodyPr spcFirstLastPara="1" wrap="square" lIns="121900" tIns="60925" rIns="121900" bIns="60925" anchor="t" anchorCtr="0">
            <a:noAutofit/>
          </a:bodyPr>
          <a:lstStyle/>
          <a:p>
            <a:pPr marL="0" lvl="0" indent="0" algn="l" rtl="0">
              <a:lnSpc>
                <a:spcPct val="70000"/>
              </a:lnSpc>
              <a:spcBef>
                <a:spcPts val="0"/>
              </a:spcBef>
              <a:spcAft>
                <a:spcPts val="0"/>
              </a:spcAft>
              <a:buClr>
                <a:srgbClr val="0070C0"/>
              </a:buClr>
              <a:buSzPts val="2800"/>
              <a:buNone/>
            </a:pPr>
            <a:r>
              <a:rPr lang="en-US" sz="2800" b="1">
                <a:solidFill>
                  <a:srgbClr val="0070C0"/>
                </a:solidFill>
                <a:latin typeface="Montserrat SemiBold"/>
                <a:ea typeface="Montserrat SemiBold"/>
                <a:cs typeface="Montserrat SemiBold"/>
                <a:sym typeface="Montserrat SemiBold"/>
              </a:rPr>
              <a:t>Step 1</a:t>
            </a:r>
            <a:r>
              <a:rPr lang="en-US" sz="2800">
                <a:solidFill>
                  <a:srgbClr val="0070C0"/>
                </a:solidFill>
                <a:latin typeface="Montserrat SemiBold"/>
                <a:ea typeface="Montserrat SemiBold"/>
                <a:cs typeface="Montserrat SemiBold"/>
                <a:sym typeface="Montserrat SemiBold"/>
              </a:rPr>
              <a:t>:</a:t>
            </a:r>
            <a:r>
              <a:rPr lang="en-US" sz="2800">
                <a:solidFill>
                  <a:srgbClr val="0070C0"/>
                </a:solidFill>
              </a:rPr>
              <a:t> </a:t>
            </a:r>
            <a:r>
              <a:rPr lang="en-US" sz="2800"/>
              <a:t>Make observations about the cold front. </a:t>
            </a:r>
            <a:endParaRPr/>
          </a:p>
          <a:p>
            <a:pPr marL="0" lvl="0" indent="0" algn="l" rtl="0">
              <a:lnSpc>
                <a:spcPct val="70000"/>
              </a:lnSpc>
              <a:spcBef>
                <a:spcPts val="1000"/>
              </a:spcBef>
              <a:spcAft>
                <a:spcPts val="0"/>
              </a:spcAft>
              <a:buClr>
                <a:srgbClr val="595857"/>
              </a:buClr>
              <a:buSzPts val="2200"/>
              <a:buNone/>
            </a:pPr>
            <a:endParaRPr sz="2200"/>
          </a:p>
          <a:p>
            <a:pPr marL="0" lvl="0" indent="0" algn="l" rtl="0">
              <a:lnSpc>
                <a:spcPct val="70000"/>
              </a:lnSpc>
              <a:spcBef>
                <a:spcPts val="1000"/>
              </a:spcBef>
              <a:spcAft>
                <a:spcPts val="0"/>
              </a:spcAft>
              <a:buClr>
                <a:srgbClr val="595857"/>
              </a:buClr>
              <a:buSzPts val="2200"/>
              <a:buNone/>
            </a:pPr>
            <a:endParaRPr sz="2200"/>
          </a:p>
          <a:p>
            <a:pPr marL="0" lvl="0" indent="0" algn="l" rtl="0">
              <a:lnSpc>
                <a:spcPct val="70000"/>
              </a:lnSpc>
              <a:spcBef>
                <a:spcPts val="1000"/>
              </a:spcBef>
              <a:spcAft>
                <a:spcPts val="0"/>
              </a:spcAft>
              <a:buClr>
                <a:srgbClr val="595857"/>
              </a:buClr>
              <a:buSzPts val="2200"/>
              <a:buNone/>
            </a:pPr>
            <a:endParaRPr sz="2200"/>
          </a:p>
          <a:p>
            <a:pPr marL="0" lvl="0" indent="0" algn="l" rtl="0">
              <a:lnSpc>
                <a:spcPct val="100000"/>
              </a:lnSpc>
              <a:spcBef>
                <a:spcPts val="1000"/>
              </a:spcBef>
              <a:spcAft>
                <a:spcPts val="0"/>
              </a:spcAft>
              <a:buClr>
                <a:srgbClr val="595857"/>
              </a:buClr>
              <a:buSzPts val="2200"/>
              <a:buNone/>
            </a:pPr>
            <a:endParaRPr sz="2200"/>
          </a:p>
        </p:txBody>
      </p:sp>
      <p:sp>
        <p:nvSpPr>
          <p:cNvPr id="1565" name="Google Shape;1565;p163"/>
          <p:cNvSpPr txBox="1">
            <a:spLocks noGrp="1"/>
          </p:cNvSpPr>
          <p:nvPr>
            <p:ph type="ftr" idx="11"/>
          </p:nvPr>
        </p:nvSpPr>
        <p:spPr>
          <a:xfrm>
            <a:off x="850899" y="6356352"/>
            <a:ext cx="5080800" cy="365100"/>
          </a:xfrm>
          <a:prstGeom prst="rect">
            <a:avLst/>
          </a:prstGeom>
          <a:noFill/>
          <a:ln>
            <a:noFill/>
          </a:ln>
        </p:spPr>
        <p:txBody>
          <a:bodyPr spcFirstLastPara="1" wrap="square" lIns="121900" tIns="60925" rIns="121900" bIns="60925" anchor="ctr" anchorCtr="0">
            <a:noAutofit/>
          </a:bodyPr>
          <a:lstStyle/>
          <a:p>
            <a:pPr marL="0" lvl="0" indent="0" algn="l" rtl="0">
              <a:spcBef>
                <a:spcPts val="0"/>
              </a:spcBef>
              <a:spcAft>
                <a:spcPts val="0"/>
              </a:spcAft>
              <a:buNone/>
            </a:pPr>
            <a:r>
              <a:rPr lang="en-US"/>
              <a:t>© 2019 University Corporation for Atmospheric Research. All Rights Reserved </a:t>
            </a:r>
            <a:endParaRPr/>
          </a:p>
        </p:txBody>
      </p:sp>
      <p:pic>
        <p:nvPicPr>
          <p:cNvPr id="1566" name="Google Shape;1566;p163"/>
          <p:cNvPicPr preferRelativeResize="0"/>
          <p:nvPr/>
        </p:nvPicPr>
        <p:blipFill rotWithShape="1">
          <a:blip r:embed="rId3">
            <a:alphaModFix/>
          </a:blip>
          <a:srcRect/>
          <a:stretch/>
        </p:blipFill>
        <p:spPr>
          <a:xfrm>
            <a:off x="850899" y="1356216"/>
            <a:ext cx="8282446" cy="4923938"/>
          </a:xfrm>
          <a:prstGeom prst="rect">
            <a:avLst/>
          </a:prstGeom>
          <a:noFill/>
          <a:ln>
            <a:noFill/>
          </a:ln>
        </p:spPr>
      </p:pic>
      <p:pic>
        <p:nvPicPr>
          <p:cNvPr id="1567" name="Google Shape;1567;p163"/>
          <p:cNvPicPr preferRelativeResize="0"/>
          <p:nvPr/>
        </p:nvPicPr>
        <p:blipFill>
          <a:blip r:embed="rId4">
            <a:alphaModFix/>
          </a:blip>
          <a:stretch>
            <a:fillRect/>
          </a:stretch>
        </p:blipFill>
        <p:spPr>
          <a:xfrm>
            <a:off x="11108575" y="228600"/>
            <a:ext cx="751125" cy="751125"/>
          </a:xfrm>
          <a:prstGeom prst="rect">
            <a:avLst/>
          </a:prstGeom>
          <a:noFill/>
          <a:ln>
            <a:noFill/>
          </a:ln>
        </p:spPr>
      </p:pic>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1572"/>
        <p:cNvGrpSpPr/>
        <p:nvPr/>
      </p:nvGrpSpPr>
      <p:grpSpPr>
        <a:xfrm>
          <a:off x="0" y="0"/>
          <a:ext cx="0" cy="0"/>
          <a:chOff x="0" y="0"/>
          <a:chExt cx="0" cy="0"/>
        </a:xfrm>
      </p:grpSpPr>
      <p:sp>
        <p:nvSpPr>
          <p:cNvPr id="1573" name="Google Shape;1573;p164"/>
          <p:cNvSpPr txBox="1">
            <a:spLocks noGrp="1"/>
          </p:cNvSpPr>
          <p:nvPr>
            <p:ph type="title"/>
          </p:nvPr>
        </p:nvSpPr>
        <p:spPr>
          <a:xfrm>
            <a:off x="257736" y="228600"/>
            <a:ext cx="10690500" cy="836700"/>
          </a:xfrm>
          <a:prstGeom prst="rect">
            <a:avLst/>
          </a:prstGeom>
          <a:noFill/>
          <a:ln>
            <a:noFill/>
          </a:ln>
        </p:spPr>
        <p:txBody>
          <a:bodyPr spcFirstLastPara="1" wrap="square" lIns="121900" tIns="60925" rIns="121900" bIns="60925" anchor="ctr" anchorCtr="0">
            <a:noAutofit/>
          </a:bodyPr>
          <a:lstStyle/>
          <a:p>
            <a:pPr marL="0" lvl="0" indent="0" algn="l" rtl="0">
              <a:lnSpc>
                <a:spcPct val="90000"/>
              </a:lnSpc>
              <a:spcBef>
                <a:spcPts val="0"/>
              </a:spcBef>
              <a:spcAft>
                <a:spcPts val="0"/>
              </a:spcAft>
              <a:buNone/>
            </a:pPr>
            <a:r>
              <a:rPr lang="en-US"/>
              <a:t>Weather Forecast for a Cold Front</a:t>
            </a:r>
            <a:endParaRPr/>
          </a:p>
        </p:txBody>
      </p:sp>
      <p:sp>
        <p:nvSpPr>
          <p:cNvPr id="1574" name="Google Shape;1574;p164"/>
          <p:cNvSpPr txBox="1">
            <a:spLocks noGrp="1"/>
          </p:cNvSpPr>
          <p:nvPr>
            <p:ph type="body" idx="1"/>
          </p:nvPr>
        </p:nvSpPr>
        <p:spPr>
          <a:xfrm>
            <a:off x="257736" y="1141505"/>
            <a:ext cx="11160000" cy="5380500"/>
          </a:xfrm>
          <a:prstGeom prst="rect">
            <a:avLst/>
          </a:prstGeom>
          <a:noFill/>
          <a:ln>
            <a:noFill/>
          </a:ln>
        </p:spPr>
        <p:txBody>
          <a:bodyPr spcFirstLastPara="1" wrap="square" lIns="121900" tIns="60925" rIns="121900" bIns="60925" anchor="t" anchorCtr="0">
            <a:noAutofit/>
          </a:bodyPr>
          <a:lstStyle/>
          <a:p>
            <a:pPr marL="0" lvl="0" indent="0" algn="l" rtl="0">
              <a:lnSpc>
                <a:spcPct val="90000"/>
              </a:lnSpc>
              <a:spcBef>
                <a:spcPts val="0"/>
              </a:spcBef>
              <a:spcAft>
                <a:spcPts val="0"/>
              </a:spcAft>
              <a:buClr>
                <a:srgbClr val="0070C0"/>
              </a:buClr>
              <a:buSzPts val="3200"/>
              <a:buNone/>
            </a:pPr>
            <a:r>
              <a:rPr lang="en-US" sz="3200" b="1">
                <a:solidFill>
                  <a:srgbClr val="0070C0"/>
                </a:solidFill>
              </a:rPr>
              <a:t>Make a claim</a:t>
            </a:r>
            <a:r>
              <a:rPr lang="en-US" sz="3200">
                <a:solidFill>
                  <a:srgbClr val="0070C0"/>
                </a:solidFill>
              </a:rPr>
              <a:t>: </a:t>
            </a:r>
            <a:r>
              <a:rPr lang="en-US" sz="3200"/>
              <a:t>What day did the cold front move through the area? Use evidence to support your idea.</a:t>
            </a:r>
            <a:endParaRPr/>
          </a:p>
          <a:p>
            <a:pPr marL="0" lvl="0" indent="0" algn="l" rtl="0">
              <a:lnSpc>
                <a:spcPct val="90000"/>
              </a:lnSpc>
              <a:spcBef>
                <a:spcPts val="1000"/>
              </a:spcBef>
              <a:spcAft>
                <a:spcPts val="0"/>
              </a:spcAft>
              <a:buClr>
                <a:srgbClr val="595857"/>
              </a:buClr>
              <a:buSzPts val="700"/>
              <a:buNone/>
            </a:pPr>
            <a:endParaRPr sz="700"/>
          </a:p>
          <a:p>
            <a:pPr marL="0" lvl="0" indent="0" algn="l" rtl="0">
              <a:lnSpc>
                <a:spcPct val="90000"/>
              </a:lnSpc>
              <a:spcBef>
                <a:spcPts val="1000"/>
              </a:spcBef>
              <a:spcAft>
                <a:spcPts val="0"/>
              </a:spcAft>
              <a:buClr>
                <a:srgbClr val="0070C0"/>
              </a:buClr>
              <a:buSzPts val="3200"/>
              <a:buNone/>
            </a:pPr>
            <a:r>
              <a:rPr lang="en-US" sz="3200" b="1">
                <a:solidFill>
                  <a:srgbClr val="0070C0"/>
                </a:solidFill>
              </a:rPr>
              <a:t>Step 3: </a:t>
            </a:r>
            <a:r>
              <a:rPr lang="en-US" sz="3200"/>
              <a:t>Interpret a weather forecast for a cold front.</a:t>
            </a:r>
            <a:endParaRPr/>
          </a:p>
          <a:p>
            <a:pPr marL="685800" lvl="1" indent="-228600" algn="l" rtl="0">
              <a:lnSpc>
                <a:spcPct val="90000"/>
              </a:lnSpc>
              <a:spcBef>
                <a:spcPts val="500"/>
              </a:spcBef>
              <a:spcAft>
                <a:spcPts val="0"/>
              </a:spcAft>
              <a:buClr>
                <a:srgbClr val="595857"/>
              </a:buClr>
              <a:buSzPts val="2800"/>
              <a:buChar char="•"/>
            </a:pPr>
            <a:r>
              <a:rPr lang="en-US" sz="2800"/>
              <a:t>Work with your group to interpret what is happening before, during, and after the front.  </a:t>
            </a:r>
            <a:endParaRPr/>
          </a:p>
          <a:p>
            <a:pPr marL="0" lvl="0" indent="0" algn="l" rtl="0">
              <a:lnSpc>
                <a:spcPct val="90000"/>
              </a:lnSpc>
              <a:spcBef>
                <a:spcPts val="1000"/>
              </a:spcBef>
              <a:spcAft>
                <a:spcPts val="0"/>
              </a:spcAft>
              <a:buClr>
                <a:srgbClr val="595857"/>
              </a:buClr>
              <a:buSzPts val="2800"/>
              <a:buNone/>
            </a:pPr>
            <a:endParaRPr/>
          </a:p>
          <a:p>
            <a:pPr marL="0" lvl="0" indent="0" algn="l" rtl="0">
              <a:lnSpc>
                <a:spcPct val="90000"/>
              </a:lnSpc>
              <a:spcBef>
                <a:spcPts val="1000"/>
              </a:spcBef>
              <a:spcAft>
                <a:spcPts val="0"/>
              </a:spcAft>
              <a:buClr>
                <a:srgbClr val="595857"/>
              </a:buClr>
              <a:buSzPts val="2800"/>
              <a:buNone/>
            </a:pPr>
            <a:endParaRPr/>
          </a:p>
          <a:p>
            <a:pPr marL="0" lvl="0" indent="0" algn="l" rtl="0">
              <a:lnSpc>
                <a:spcPct val="90000"/>
              </a:lnSpc>
              <a:spcBef>
                <a:spcPts val="1000"/>
              </a:spcBef>
              <a:spcAft>
                <a:spcPts val="0"/>
              </a:spcAft>
              <a:buClr>
                <a:srgbClr val="595857"/>
              </a:buClr>
              <a:buSzPts val="2800"/>
              <a:buNone/>
            </a:pPr>
            <a:endParaRPr/>
          </a:p>
          <a:p>
            <a:pPr marL="228600" lvl="0" indent="-50800" algn="l" rtl="0">
              <a:lnSpc>
                <a:spcPct val="90000"/>
              </a:lnSpc>
              <a:spcBef>
                <a:spcPts val="1000"/>
              </a:spcBef>
              <a:spcAft>
                <a:spcPts val="0"/>
              </a:spcAft>
              <a:buClr>
                <a:srgbClr val="595857"/>
              </a:buClr>
              <a:buSzPts val="2800"/>
              <a:buNone/>
            </a:pPr>
            <a:endParaRPr/>
          </a:p>
        </p:txBody>
      </p:sp>
      <p:pic>
        <p:nvPicPr>
          <p:cNvPr id="1575" name="Google Shape;1575;p164"/>
          <p:cNvPicPr preferRelativeResize="0"/>
          <p:nvPr/>
        </p:nvPicPr>
        <p:blipFill rotWithShape="1">
          <a:blip r:embed="rId3">
            <a:alphaModFix/>
          </a:blip>
          <a:srcRect/>
          <a:stretch/>
        </p:blipFill>
        <p:spPr>
          <a:xfrm>
            <a:off x="1700757" y="3200400"/>
            <a:ext cx="8426338" cy="3448083"/>
          </a:xfrm>
          <a:prstGeom prst="rect">
            <a:avLst/>
          </a:prstGeom>
          <a:noFill/>
          <a:ln>
            <a:noFill/>
          </a:ln>
        </p:spPr>
      </p:pic>
      <p:sp>
        <p:nvSpPr>
          <p:cNvPr id="1576" name="Google Shape;1576;p164"/>
          <p:cNvSpPr txBox="1">
            <a:spLocks noGrp="1"/>
          </p:cNvSpPr>
          <p:nvPr>
            <p:ph type="ftr" idx="11"/>
          </p:nvPr>
        </p:nvSpPr>
        <p:spPr>
          <a:xfrm>
            <a:off x="850899" y="6356352"/>
            <a:ext cx="5080800" cy="365100"/>
          </a:xfrm>
          <a:prstGeom prst="rect">
            <a:avLst/>
          </a:prstGeom>
          <a:noFill/>
          <a:ln>
            <a:noFill/>
          </a:ln>
        </p:spPr>
        <p:txBody>
          <a:bodyPr spcFirstLastPara="1" wrap="square" lIns="121900" tIns="60925" rIns="121900" bIns="60925" anchor="ctr" anchorCtr="0">
            <a:noAutofit/>
          </a:bodyPr>
          <a:lstStyle/>
          <a:p>
            <a:pPr marL="0" lvl="0" indent="0" algn="l" rtl="0">
              <a:spcBef>
                <a:spcPts val="0"/>
              </a:spcBef>
              <a:spcAft>
                <a:spcPts val="0"/>
              </a:spcAft>
              <a:buNone/>
            </a:pPr>
            <a:r>
              <a:rPr lang="en-US"/>
              <a:t>© 2019 University Corporation for Atmospheric Research. All Rights Reserved </a:t>
            </a:r>
            <a:endParaRPr/>
          </a:p>
        </p:txBody>
      </p:sp>
      <p:pic>
        <p:nvPicPr>
          <p:cNvPr id="1577" name="Google Shape;1577;p164"/>
          <p:cNvPicPr preferRelativeResize="0"/>
          <p:nvPr/>
        </p:nvPicPr>
        <p:blipFill>
          <a:blip r:embed="rId4">
            <a:alphaModFix/>
          </a:blip>
          <a:stretch>
            <a:fillRect/>
          </a:stretch>
        </p:blipFill>
        <p:spPr>
          <a:xfrm>
            <a:off x="11031725" y="228597"/>
            <a:ext cx="836700" cy="836700"/>
          </a:xfrm>
          <a:prstGeom prst="rect">
            <a:avLst/>
          </a:prstGeom>
          <a:noFill/>
          <a:ln>
            <a:noFill/>
          </a:ln>
        </p:spPr>
      </p:pic>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1582"/>
        <p:cNvGrpSpPr/>
        <p:nvPr/>
      </p:nvGrpSpPr>
      <p:grpSpPr>
        <a:xfrm>
          <a:off x="0" y="0"/>
          <a:ext cx="0" cy="0"/>
          <a:chOff x="0" y="0"/>
          <a:chExt cx="0" cy="0"/>
        </a:xfrm>
      </p:grpSpPr>
      <p:sp>
        <p:nvSpPr>
          <p:cNvPr id="1583" name="Google Shape;1583;p165"/>
          <p:cNvSpPr txBox="1">
            <a:spLocks noGrp="1"/>
          </p:cNvSpPr>
          <p:nvPr>
            <p:ph type="title"/>
          </p:nvPr>
        </p:nvSpPr>
        <p:spPr>
          <a:xfrm>
            <a:off x="680151" y="516800"/>
            <a:ext cx="9443700" cy="1216500"/>
          </a:xfrm>
          <a:prstGeom prst="rect">
            <a:avLst/>
          </a:prstGeom>
          <a:noFill/>
          <a:ln>
            <a:noFill/>
          </a:ln>
        </p:spPr>
        <p:txBody>
          <a:bodyPr spcFirstLastPara="1" wrap="square" lIns="121900" tIns="60925" rIns="121900" bIns="60925" anchor="ctr" anchorCtr="0">
            <a:noAutofit/>
          </a:bodyPr>
          <a:lstStyle/>
          <a:p>
            <a:pPr marL="0" lvl="0" indent="0" algn="l" rtl="0">
              <a:lnSpc>
                <a:spcPct val="90000"/>
              </a:lnSpc>
              <a:spcBef>
                <a:spcPts val="0"/>
              </a:spcBef>
              <a:spcAft>
                <a:spcPts val="0"/>
              </a:spcAft>
              <a:buNone/>
            </a:pPr>
            <a:r>
              <a:rPr lang="en-US" sz="3200">
                <a:solidFill>
                  <a:srgbClr val="0070C0"/>
                </a:solidFill>
                <a:latin typeface="Montserrat SemiBold"/>
                <a:ea typeface="Montserrat SemiBold"/>
                <a:cs typeface="Montserrat SemiBold"/>
                <a:sym typeface="Montserrat SemiBold"/>
              </a:rPr>
              <a:t>Step 3: </a:t>
            </a:r>
            <a:r>
              <a:rPr lang="en-US" sz="3200"/>
              <a:t>Describe the wind speed before, during, and after a cold front.</a:t>
            </a:r>
            <a:endParaRPr sz="3200"/>
          </a:p>
        </p:txBody>
      </p:sp>
      <p:sp>
        <p:nvSpPr>
          <p:cNvPr id="1584" name="Google Shape;1584;p165"/>
          <p:cNvSpPr/>
          <p:nvPr/>
        </p:nvSpPr>
        <p:spPr>
          <a:xfrm>
            <a:off x="6034828" y="3505952"/>
            <a:ext cx="892800" cy="2283900"/>
          </a:xfrm>
          <a:prstGeom prst="ellipse">
            <a:avLst/>
          </a:prstGeom>
          <a:noFill/>
          <a:ln w="38100" cap="flat" cmpd="sng">
            <a:solidFill>
              <a:srgbClr val="FF0000"/>
            </a:solidFill>
            <a:prstDash val="solid"/>
            <a:miter lim="800000"/>
            <a:headEnd type="none" w="sm" len="sm"/>
            <a:tailEnd type="none" w="sm" len="sm"/>
          </a:ln>
        </p:spPr>
        <p:txBody>
          <a:bodyPr spcFirstLastPara="1" wrap="square" lIns="121900" tIns="60925" rIns="121900" bIns="60925" anchor="ctr" anchorCtr="0">
            <a:noAutofit/>
          </a:bodyPr>
          <a:lstStyle/>
          <a:p>
            <a:pPr marL="0" marR="0" lvl="0" indent="0" algn="ctr" rtl="0">
              <a:spcBef>
                <a:spcPts val="0"/>
              </a:spcBef>
              <a:spcAft>
                <a:spcPts val="0"/>
              </a:spcAft>
              <a:buNone/>
            </a:pPr>
            <a:endParaRPr sz="2400" b="0" i="0" u="none" strike="noStrike" cap="none">
              <a:solidFill>
                <a:schemeClr val="lt1"/>
              </a:solidFill>
              <a:latin typeface="Calibri"/>
              <a:ea typeface="Calibri"/>
              <a:cs typeface="Calibri"/>
              <a:sym typeface="Calibri"/>
            </a:endParaRPr>
          </a:p>
        </p:txBody>
      </p:sp>
      <p:pic>
        <p:nvPicPr>
          <p:cNvPr id="1585" name="Google Shape;1585;p165"/>
          <p:cNvPicPr preferRelativeResize="0"/>
          <p:nvPr/>
        </p:nvPicPr>
        <p:blipFill rotWithShape="1">
          <a:blip r:embed="rId3">
            <a:alphaModFix/>
          </a:blip>
          <a:srcRect r="4825"/>
          <a:stretch/>
        </p:blipFill>
        <p:spPr>
          <a:xfrm>
            <a:off x="5072021" y="1873484"/>
            <a:ext cx="5714349" cy="4078855"/>
          </a:xfrm>
          <a:prstGeom prst="rect">
            <a:avLst/>
          </a:prstGeom>
          <a:noFill/>
          <a:ln>
            <a:noFill/>
          </a:ln>
          <a:effectLst>
            <a:outerShdw blurRad="63500" sx="102000" sy="102000" algn="ctr" rotWithShape="0">
              <a:srgbClr val="000000">
                <a:alpha val="40000"/>
              </a:srgbClr>
            </a:outerShdw>
          </a:effectLst>
        </p:spPr>
      </p:pic>
      <p:sp>
        <p:nvSpPr>
          <p:cNvPr id="1586" name="Google Shape;1586;p165"/>
          <p:cNvSpPr txBox="1">
            <a:spLocks noGrp="1"/>
          </p:cNvSpPr>
          <p:nvPr>
            <p:ph type="ftr" idx="11"/>
          </p:nvPr>
        </p:nvSpPr>
        <p:spPr>
          <a:xfrm>
            <a:off x="850899" y="6356352"/>
            <a:ext cx="5080800" cy="365100"/>
          </a:xfrm>
          <a:prstGeom prst="rect">
            <a:avLst/>
          </a:prstGeom>
          <a:noFill/>
          <a:ln>
            <a:noFill/>
          </a:ln>
        </p:spPr>
        <p:txBody>
          <a:bodyPr spcFirstLastPara="1" wrap="square" lIns="121900" tIns="60925" rIns="121900" bIns="60925" anchor="ctr" anchorCtr="0">
            <a:noAutofit/>
          </a:bodyPr>
          <a:lstStyle/>
          <a:p>
            <a:pPr marL="0" lvl="0" indent="0" algn="l" rtl="0">
              <a:spcBef>
                <a:spcPts val="0"/>
              </a:spcBef>
              <a:spcAft>
                <a:spcPts val="0"/>
              </a:spcAft>
              <a:buNone/>
            </a:pPr>
            <a:r>
              <a:rPr lang="en-US"/>
              <a:t>© 2019 University Corporation for Atmospheric Research. All Rights Reserved </a:t>
            </a:r>
            <a:endParaRPr/>
          </a:p>
        </p:txBody>
      </p:sp>
      <p:pic>
        <p:nvPicPr>
          <p:cNvPr id="1587" name="Google Shape;1587;p165"/>
          <p:cNvPicPr preferRelativeResize="0"/>
          <p:nvPr/>
        </p:nvPicPr>
        <p:blipFill rotWithShape="1">
          <a:blip r:embed="rId4">
            <a:alphaModFix/>
          </a:blip>
          <a:srcRect/>
          <a:stretch/>
        </p:blipFill>
        <p:spPr>
          <a:xfrm>
            <a:off x="10786370" y="2214717"/>
            <a:ext cx="956330" cy="620388"/>
          </a:xfrm>
          <a:prstGeom prst="rect">
            <a:avLst/>
          </a:prstGeom>
          <a:noFill/>
          <a:ln>
            <a:noFill/>
          </a:ln>
        </p:spPr>
      </p:pic>
      <p:pic>
        <p:nvPicPr>
          <p:cNvPr id="1588" name="Google Shape;1588;p165"/>
          <p:cNvPicPr preferRelativeResize="0"/>
          <p:nvPr/>
        </p:nvPicPr>
        <p:blipFill rotWithShape="1">
          <a:blip r:embed="rId5">
            <a:alphaModFix/>
          </a:blip>
          <a:srcRect/>
          <a:stretch/>
        </p:blipFill>
        <p:spPr>
          <a:xfrm>
            <a:off x="10786370" y="2835105"/>
            <a:ext cx="960909" cy="623359"/>
          </a:xfrm>
          <a:prstGeom prst="rect">
            <a:avLst/>
          </a:prstGeom>
          <a:noFill/>
          <a:ln>
            <a:noFill/>
          </a:ln>
        </p:spPr>
      </p:pic>
      <p:sp>
        <p:nvSpPr>
          <p:cNvPr id="1589" name="Google Shape;1589;p165"/>
          <p:cNvSpPr txBox="1"/>
          <p:nvPr/>
        </p:nvSpPr>
        <p:spPr>
          <a:xfrm>
            <a:off x="451557" y="2179823"/>
            <a:ext cx="4349100" cy="3533700"/>
          </a:xfrm>
          <a:prstGeom prst="rect">
            <a:avLst/>
          </a:prstGeom>
          <a:noFill/>
          <a:ln>
            <a:noFill/>
          </a:ln>
        </p:spPr>
        <p:txBody>
          <a:bodyPr spcFirstLastPara="1" wrap="square" lIns="121900" tIns="60925" rIns="121900" bIns="60925" anchor="t" anchorCtr="0">
            <a:noAutofit/>
          </a:bodyPr>
          <a:lstStyle/>
          <a:p>
            <a:pPr marL="685800" marR="0" lvl="1" indent="-228600" algn="l" rtl="0">
              <a:lnSpc>
                <a:spcPct val="90000"/>
              </a:lnSpc>
              <a:spcBef>
                <a:spcPts val="0"/>
              </a:spcBef>
              <a:spcAft>
                <a:spcPts val="0"/>
              </a:spcAft>
              <a:buClr>
                <a:srgbClr val="595857"/>
              </a:buClr>
              <a:buSzPts val="2800"/>
              <a:buFont typeface="Arial"/>
              <a:buChar char="•"/>
            </a:pPr>
            <a:r>
              <a:rPr lang="en-US" sz="2800" b="0" i="0" u="none" strike="noStrike" cap="none">
                <a:solidFill>
                  <a:srgbClr val="595857"/>
                </a:solidFill>
                <a:latin typeface="Open Sans"/>
                <a:ea typeface="Open Sans"/>
                <a:cs typeface="Open Sans"/>
                <a:sym typeface="Open Sans"/>
              </a:rPr>
              <a:t>Circle on the graph when the cold front passed through South Riding, VA. </a:t>
            </a:r>
            <a:endParaRPr sz="1900"/>
          </a:p>
          <a:p>
            <a:pPr marL="0" marR="0" lvl="0" indent="0" algn="l" rtl="0">
              <a:lnSpc>
                <a:spcPct val="90000"/>
              </a:lnSpc>
              <a:spcBef>
                <a:spcPts val="500"/>
              </a:spcBef>
              <a:spcAft>
                <a:spcPts val="0"/>
              </a:spcAft>
              <a:buNone/>
            </a:pPr>
            <a:endParaRPr sz="1900"/>
          </a:p>
          <a:p>
            <a:pPr marL="0" marR="0" lvl="0" indent="0" algn="l" rtl="0">
              <a:lnSpc>
                <a:spcPct val="90000"/>
              </a:lnSpc>
              <a:spcBef>
                <a:spcPts val="1000"/>
              </a:spcBef>
              <a:spcAft>
                <a:spcPts val="0"/>
              </a:spcAft>
              <a:buClr>
                <a:srgbClr val="595857"/>
              </a:buClr>
              <a:buSzPts val="2800"/>
              <a:buFont typeface="Arial"/>
              <a:buNone/>
            </a:pPr>
            <a:endParaRPr sz="2800" b="0" i="0" u="none" strike="noStrike" cap="none">
              <a:solidFill>
                <a:srgbClr val="595857"/>
              </a:solidFill>
              <a:latin typeface="Open Sans"/>
              <a:ea typeface="Open Sans"/>
              <a:cs typeface="Open Sans"/>
              <a:sym typeface="Open Sans"/>
            </a:endParaRPr>
          </a:p>
          <a:p>
            <a:pPr marL="0" marR="0" lvl="0" indent="0" algn="l" rtl="0">
              <a:lnSpc>
                <a:spcPct val="90000"/>
              </a:lnSpc>
              <a:spcBef>
                <a:spcPts val="1000"/>
              </a:spcBef>
              <a:spcAft>
                <a:spcPts val="0"/>
              </a:spcAft>
              <a:buClr>
                <a:srgbClr val="595857"/>
              </a:buClr>
              <a:buSzPts val="2800"/>
              <a:buFont typeface="Arial"/>
              <a:buNone/>
            </a:pPr>
            <a:endParaRPr sz="2800" b="0" i="0" u="none" strike="noStrike" cap="none">
              <a:solidFill>
                <a:srgbClr val="595857"/>
              </a:solidFill>
              <a:latin typeface="Open Sans"/>
              <a:ea typeface="Open Sans"/>
              <a:cs typeface="Open Sans"/>
              <a:sym typeface="Open Sans"/>
            </a:endParaRPr>
          </a:p>
        </p:txBody>
      </p:sp>
      <p:pic>
        <p:nvPicPr>
          <p:cNvPr id="1590" name="Google Shape;1590;p165"/>
          <p:cNvPicPr preferRelativeResize="0"/>
          <p:nvPr/>
        </p:nvPicPr>
        <p:blipFill>
          <a:blip r:embed="rId6">
            <a:alphaModFix/>
          </a:blip>
          <a:stretch>
            <a:fillRect/>
          </a:stretch>
        </p:blipFill>
        <p:spPr>
          <a:xfrm>
            <a:off x="10946850" y="244300"/>
            <a:ext cx="892801" cy="891323"/>
          </a:xfrm>
          <a:prstGeom prst="rect">
            <a:avLst/>
          </a:prstGeom>
          <a:noFill/>
          <a:ln>
            <a:noFill/>
          </a:ln>
        </p:spPr>
      </p:pic>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1594"/>
        <p:cNvGrpSpPr/>
        <p:nvPr/>
      </p:nvGrpSpPr>
      <p:grpSpPr>
        <a:xfrm>
          <a:off x="0" y="0"/>
          <a:ext cx="0" cy="0"/>
          <a:chOff x="0" y="0"/>
          <a:chExt cx="0" cy="0"/>
        </a:xfrm>
      </p:grpSpPr>
      <p:sp>
        <p:nvSpPr>
          <p:cNvPr id="1595" name="Google Shape;1595;p166"/>
          <p:cNvSpPr txBox="1">
            <a:spLocks noGrp="1"/>
          </p:cNvSpPr>
          <p:nvPr>
            <p:ph type="title"/>
          </p:nvPr>
        </p:nvSpPr>
        <p:spPr>
          <a:xfrm>
            <a:off x="696475" y="501850"/>
            <a:ext cx="10625400" cy="994500"/>
          </a:xfrm>
          <a:prstGeom prst="rect">
            <a:avLst/>
          </a:prstGeom>
          <a:noFill/>
          <a:ln>
            <a:noFill/>
          </a:ln>
        </p:spPr>
        <p:txBody>
          <a:bodyPr spcFirstLastPara="1" wrap="square" lIns="91425" tIns="45700" rIns="91425" bIns="45700" anchor="ctr" anchorCtr="0">
            <a:noAutofit/>
          </a:bodyPr>
          <a:lstStyle/>
          <a:p>
            <a:pPr marL="0" lvl="0" indent="0" algn="l" rtl="0">
              <a:spcBef>
                <a:spcPts val="800"/>
              </a:spcBef>
              <a:spcAft>
                <a:spcPts val="0"/>
              </a:spcAft>
              <a:buClr>
                <a:schemeClr val="dk1"/>
              </a:buClr>
              <a:buSzPts val="1100"/>
              <a:buFont typeface="Arial"/>
              <a:buNone/>
            </a:pPr>
            <a:r>
              <a:rPr lang="en-US" sz="4000">
                <a:latin typeface="Montserrat SemiBold"/>
                <a:ea typeface="Montserrat SemiBold"/>
                <a:cs typeface="Montserrat SemiBold"/>
                <a:sym typeface="Montserrat SemiBold"/>
              </a:rPr>
              <a:t>WHAT I SEE &amp; WHAT IT MEANS</a:t>
            </a:r>
            <a:endParaRPr sz="4000">
              <a:latin typeface="Montserrat SemiBold"/>
              <a:ea typeface="Montserrat SemiBold"/>
              <a:cs typeface="Montserrat SemiBold"/>
              <a:sym typeface="Montserrat SemiBold"/>
            </a:endParaRPr>
          </a:p>
        </p:txBody>
      </p:sp>
      <p:sp>
        <p:nvSpPr>
          <p:cNvPr id="1596" name="Google Shape;1596;p166"/>
          <p:cNvSpPr txBox="1">
            <a:spLocks noGrp="1"/>
          </p:cNvSpPr>
          <p:nvPr>
            <p:ph type="body" idx="1"/>
          </p:nvPr>
        </p:nvSpPr>
        <p:spPr>
          <a:xfrm>
            <a:off x="7452725" y="1529125"/>
            <a:ext cx="4051500" cy="606000"/>
          </a:xfrm>
          <a:prstGeom prst="rect">
            <a:avLst/>
          </a:prstGeom>
          <a:noFill/>
          <a:ln>
            <a:noFill/>
          </a:ln>
        </p:spPr>
        <p:txBody>
          <a:bodyPr spcFirstLastPara="1" wrap="square" lIns="91425" tIns="45700" rIns="91425" bIns="45700" anchor="t" anchorCtr="0">
            <a:noAutofit/>
          </a:bodyPr>
          <a:lstStyle/>
          <a:p>
            <a:pPr marL="0" lvl="0" indent="0" algn="l" rtl="0">
              <a:spcBef>
                <a:spcPts val="800"/>
              </a:spcBef>
              <a:spcAft>
                <a:spcPts val="0"/>
              </a:spcAft>
              <a:buNone/>
            </a:pPr>
            <a:r>
              <a:rPr lang="en-US" sz="2400" b="1">
                <a:solidFill>
                  <a:srgbClr val="1679CA"/>
                </a:solidFill>
              </a:rPr>
              <a:t>What I See:</a:t>
            </a:r>
            <a:endParaRPr sz="2400"/>
          </a:p>
          <a:p>
            <a:pPr marL="0" lvl="0" indent="0" algn="l" rtl="0">
              <a:spcBef>
                <a:spcPts val="800"/>
              </a:spcBef>
              <a:spcAft>
                <a:spcPts val="0"/>
              </a:spcAft>
              <a:buNone/>
            </a:pPr>
            <a:endParaRPr sz="2400"/>
          </a:p>
          <a:p>
            <a:pPr marL="0" lvl="0" indent="0" algn="l" rtl="0">
              <a:spcBef>
                <a:spcPts val="800"/>
              </a:spcBef>
              <a:spcAft>
                <a:spcPts val="0"/>
              </a:spcAft>
              <a:buNone/>
            </a:pPr>
            <a:endParaRPr sz="2400"/>
          </a:p>
          <a:p>
            <a:pPr marL="0" lvl="0" indent="0" algn="l" rtl="0">
              <a:lnSpc>
                <a:spcPct val="100000"/>
              </a:lnSpc>
              <a:spcBef>
                <a:spcPts val="0"/>
              </a:spcBef>
              <a:spcAft>
                <a:spcPts val="0"/>
              </a:spcAft>
              <a:buNone/>
            </a:pPr>
            <a:r>
              <a:rPr lang="en-US" sz="2400"/>
              <a:t>     </a:t>
            </a:r>
            <a:endParaRPr sz="2400"/>
          </a:p>
          <a:p>
            <a:pPr marL="0" lvl="0" indent="0" algn="l" rtl="0">
              <a:spcBef>
                <a:spcPts val="800"/>
              </a:spcBef>
              <a:spcAft>
                <a:spcPts val="0"/>
              </a:spcAft>
              <a:buNone/>
            </a:pPr>
            <a:endParaRPr sz="2400"/>
          </a:p>
        </p:txBody>
      </p:sp>
      <p:sp>
        <p:nvSpPr>
          <p:cNvPr id="1597" name="Google Shape;1597;p166"/>
          <p:cNvSpPr txBox="1">
            <a:spLocks noGrp="1"/>
          </p:cNvSpPr>
          <p:nvPr>
            <p:ph type="ftr" idx="11"/>
          </p:nvPr>
        </p:nvSpPr>
        <p:spPr>
          <a:xfrm>
            <a:off x="850900" y="6356350"/>
            <a:ext cx="5029200" cy="3651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a:t>© 2019 University Corporation for Atmospheric Research. All Rights Reserved </a:t>
            </a:r>
            <a:endParaRPr/>
          </a:p>
        </p:txBody>
      </p:sp>
      <p:pic>
        <p:nvPicPr>
          <p:cNvPr id="1598" name="Google Shape;1598;p166"/>
          <p:cNvPicPr preferRelativeResize="0"/>
          <p:nvPr/>
        </p:nvPicPr>
        <p:blipFill rotWithShape="1">
          <a:blip r:embed="rId3">
            <a:alphaModFix/>
          </a:blip>
          <a:srcRect/>
          <a:stretch/>
        </p:blipFill>
        <p:spPr>
          <a:xfrm>
            <a:off x="696475" y="1717275"/>
            <a:ext cx="6471356" cy="4412600"/>
          </a:xfrm>
          <a:prstGeom prst="rect">
            <a:avLst/>
          </a:prstGeom>
          <a:noFill/>
          <a:ln>
            <a:noFill/>
          </a:ln>
          <a:effectLst>
            <a:outerShdw blurRad="57150" dist="19050" dir="5400000" algn="bl" rotWithShape="0">
              <a:srgbClr val="000000">
                <a:alpha val="50000"/>
              </a:srgbClr>
            </a:outerShdw>
          </a:effectLst>
        </p:spPr>
      </p:pic>
      <p:pic>
        <p:nvPicPr>
          <p:cNvPr id="1599" name="Google Shape;1599;p166"/>
          <p:cNvPicPr preferRelativeResize="0"/>
          <p:nvPr/>
        </p:nvPicPr>
        <p:blipFill>
          <a:blip r:embed="rId4">
            <a:alphaModFix/>
          </a:blip>
          <a:stretch>
            <a:fillRect/>
          </a:stretch>
        </p:blipFill>
        <p:spPr>
          <a:xfrm>
            <a:off x="9196750" y="680800"/>
            <a:ext cx="1379125" cy="894675"/>
          </a:xfrm>
          <a:prstGeom prst="rect">
            <a:avLst/>
          </a:prstGeom>
          <a:noFill/>
          <a:ln>
            <a:noFill/>
          </a:ln>
        </p:spPr>
      </p:pic>
      <p:sp>
        <p:nvSpPr>
          <p:cNvPr id="1600" name="Google Shape;1600;p166"/>
          <p:cNvSpPr txBox="1">
            <a:spLocks noGrp="1"/>
          </p:cNvSpPr>
          <p:nvPr>
            <p:ph type="body" idx="1"/>
          </p:nvPr>
        </p:nvSpPr>
        <p:spPr>
          <a:xfrm>
            <a:off x="7452350" y="3269175"/>
            <a:ext cx="4144800" cy="3023700"/>
          </a:xfrm>
          <a:prstGeom prst="rect">
            <a:avLst/>
          </a:prstGeom>
          <a:noFill/>
          <a:ln>
            <a:noFill/>
          </a:ln>
        </p:spPr>
        <p:txBody>
          <a:bodyPr spcFirstLastPara="1" wrap="square" lIns="91425" tIns="45700" rIns="91425" bIns="45700" anchor="t" anchorCtr="0">
            <a:noAutofit/>
          </a:bodyPr>
          <a:lstStyle/>
          <a:p>
            <a:pPr marL="0" lvl="0" indent="0" algn="l" rtl="0">
              <a:spcBef>
                <a:spcPts val="800"/>
              </a:spcBef>
              <a:spcAft>
                <a:spcPts val="0"/>
              </a:spcAft>
              <a:buNone/>
            </a:pPr>
            <a:r>
              <a:rPr lang="en-US" sz="2400" b="1">
                <a:solidFill>
                  <a:srgbClr val="1679CA"/>
                </a:solidFill>
              </a:rPr>
              <a:t>What It Means:</a:t>
            </a:r>
            <a:endParaRPr sz="2400" b="1">
              <a:solidFill>
                <a:srgbClr val="1679CA"/>
              </a:solidFill>
            </a:endParaRPr>
          </a:p>
          <a:p>
            <a:pPr marL="457200" lvl="0" indent="-381000" algn="l" rtl="0">
              <a:spcBef>
                <a:spcPts val="800"/>
              </a:spcBef>
              <a:spcAft>
                <a:spcPts val="0"/>
              </a:spcAft>
              <a:buSzPts val="2400"/>
              <a:buChar char="•"/>
            </a:pPr>
            <a:r>
              <a:rPr lang="en-US" sz="2400"/>
              <a:t>Graph of temperature data from Freedom HS in Virginia</a:t>
            </a:r>
            <a:endParaRPr sz="2400"/>
          </a:p>
          <a:p>
            <a:pPr marL="457200" lvl="0" indent="-381000" algn="l" rtl="0">
              <a:spcBef>
                <a:spcPts val="0"/>
              </a:spcBef>
              <a:spcAft>
                <a:spcPts val="0"/>
              </a:spcAft>
              <a:buSzPts val="2400"/>
              <a:buChar char="•"/>
            </a:pPr>
            <a:r>
              <a:rPr lang="en-US" sz="2400"/>
              <a:t>Data is from Oct. 16-25, 2016</a:t>
            </a:r>
            <a:endParaRPr sz="2400"/>
          </a:p>
          <a:p>
            <a:pPr marL="457200" lvl="0" indent="-381000" algn="l" rtl="0">
              <a:spcBef>
                <a:spcPts val="0"/>
              </a:spcBef>
              <a:spcAft>
                <a:spcPts val="0"/>
              </a:spcAft>
              <a:buSzPts val="2400"/>
              <a:buChar char="•"/>
            </a:pPr>
            <a:r>
              <a:rPr lang="en-US" sz="2400"/>
              <a:t>Temp. goes up and down everyday</a:t>
            </a:r>
            <a:endParaRPr sz="2400"/>
          </a:p>
          <a:p>
            <a:pPr marL="0" lvl="0" indent="0" algn="l" rtl="0">
              <a:spcBef>
                <a:spcPts val="800"/>
              </a:spcBef>
              <a:spcAft>
                <a:spcPts val="0"/>
              </a:spcAft>
              <a:buNone/>
            </a:pPr>
            <a:endParaRPr sz="2400"/>
          </a:p>
          <a:p>
            <a:pPr marL="0" lvl="0" indent="0" algn="l" rtl="0">
              <a:spcBef>
                <a:spcPts val="800"/>
              </a:spcBef>
              <a:spcAft>
                <a:spcPts val="0"/>
              </a:spcAft>
              <a:buNone/>
            </a:pPr>
            <a:endParaRPr sz="2400"/>
          </a:p>
          <a:p>
            <a:pPr marL="0" lvl="0" indent="0" algn="l" rtl="0">
              <a:spcBef>
                <a:spcPts val="800"/>
              </a:spcBef>
              <a:spcAft>
                <a:spcPts val="0"/>
              </a:spcAft>
              <a:buNone/>
            </a:pPr>
            <a:endParaRPr sz="2400"/>
          </a:p>
          <a:p>
            <a:pPr marL="0" lvl="0" indent="0" algn="l" rtl="0">
              <a:lnSpc>
                <a:spcPct val="100000"/>
              </a:lnSpc>
              <a:spcBef>
                <a:spcPts val="0"/>
              </a:spcBef>
              <a:spcAft>
                <a:spcPts val="0"/>
              </a:spcAft>
              <a:buNone/>
            </a:pPr>
            <a:r>
              <a:rPr lang="en-US" sz="2400"/>
              <a:t>     </a:t>
            </a:r>
            <a:endParaRPr sz="2400"/>
          </a:p>
          <a:p>
            <a:pPr marL="0" lvl="0" indent="0" algn="l" rtl="0">
              <a:spcBef>
                <a:spcPts val="800"/>
              </a:spcBef>
              <a:spcAft>
                <a:spcPts val="0"/>
              </a:spcAft>
              <a:buNone/>
            </a:pPr>
            <a:endParaRPr sz="2400"/>
          </a:p>
        </p:txBody>
      </p:sp>
      <p:sp>
        <p:nvSpPr>
          <p:cNvPr id="1601" name="Google Shape;1601;p166"/>
          <p:cNvSpPr/>
          <p:nvPr/>
        </p:nvSpPr>
        <p:spPr>
          <a:xfrm>
            <a:off x="2659575" y="1717275"/>
            <a:ext cx="2209800" cy="605900"/>
          </a:xfrm>
          <a:prstGeom prst="flowChartProcess">
            <a:avLst/>
          </a:prstGeom>
          <a:noFill/>
          <a:ln w="28575" cap="flat" cmpd="sng">
            <a:solidFill>
              <a:srgbClr val="FF99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2" name="Google Shape;1602;p166"/>
          <p:cNvSpPr/>
          <p:nvPr/>
        </p:nvSpPr>
        <p:spPr>
          <a:xfrm>
            <a:off x="3345375" y="5688575"/>
            <a:ext cx="1152275" cy="365100"/>
          </a:xfrm>
          <a:prstGeom prst="flowChartProcess">
            <a:avLst/>
          </a:prstGeom>
          <a:noFill/>
          <a:ln w="28575" cap="flat" cmpd="sng">
            <a:solidFill>
              <a:srgbClr val="FF99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3" name="Google Shape;1603;p166"/>
          <p:cNvSpPr/>
          <p:nvPr/>
        </p:nvSpPr>
        <p:spPr>
          <a:xfrm>
            <a:off x="1884800" y="2750625"/>
            <a:ext cx="1152275" cy="1721850"/>
          </a:xfrm>
          <a:prstGeom prst="flowChartProcess">
            <a:avLst/>
          </a:prstGeom>
          <a:noFill/>
          <a:ln w="28575" cap="flat" cmpd="sng">
            <a:solidFill>
              <a:srgbClr val="FF99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4" name="Google Shape;1604;p166"/>
          <p:cNvSpPr/>
          <p:nvPr/>
        </p:nvSpPr>
        <p:spPr>
          <a:xfrm>
            <a:off x="774700" y="2903025"/>
            <a:ext cx="319975" cy="1721850"/>
          </a:xfrm>
          <a:prstGeom prst="flowChartProcess">
            <a:avLst/>
          </a:prstGeom>
          <a:noFill/>
          <a:ln w="28575" cap="flat" cmpd="sng">
            <a:solidFill>
              <a:srgbClr val="FF99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5" name="Google Shape;1605;p166"/>
          <p:cNvSpPr txBox="1">
            <a:spLocks noGrp="1"/>
          </p:cNvSpPr>
          <p:nvPr>
            <p:ph type="body" idx="1"/>
          </p:nvPr>
        </p:nvSpPr>
        <p:spPr>
          <a:xfrm>
            <a:off x="7452725" y="1920638"/>
            <a:ext cx="4051500" cy="606000"/>
          </a:xfrm>
          <a:prstGeom prst="rect">
            <a:avLst/>
          </a:prstGeom>
          <a:noFill/>
          <a:ln>
            <a:noFill/>
          </a:ln>
        </p:spPr>
        <p:txBody>
          <a:bodyPr spcFirstLastPara="1" wrap="square" lIns="91425" tIns="45700" rIns="91425" bIns="45700" anchor="t" anchorCtr="0">
            <a:noAutofit/>
          </a:bodyPr>
          <a:lstStyle/>
          <a:p>
            <a:pPr marL="457200" lvl="0" indent="-381000" algn="l" rtl="0">
              <a:spcBef>
                <a:spcPts val="800"/>
              </a:spcBef>
              <a:spcAft>
                <a:spcPts val="0"/>
              </a:spcAft>
              <a:buSzPts val="2400"/>
              <a:buChar char="•"/>
            </a:pPr>
            <a:r>
              <a:rPr lang="en-US" sz="2400"/>
              <a:t>Title of graph</a:t>
            </a:r>
            <a:endParaRPr sz="2400"/>
          </a:p>
          <a:p>
            <a:pPr marL="0" lvl="0" indent="0" algn="l" rtl="0">
              <a:spcBef>
                <a:spcPts val="800"/>
              </a:spcBef>
              <a:spcAft>
                <a:spcPts val="0"/>
              </a:spcAft>
              <a:buNone/>
            </a:pPr>
            <a:endParaRPr sz="2400"/>
          </a:p>
          <a:p>
            <a:pPr marL="0" lvl="0" indent="0" algn="l" rtl="0">
              <a:spcBef>
                <a:spcPts val="800"/>
              </a:spcBef>
              <a:spcAft>
                <a:spcPts val="0"/>
              </a:spcAft>
              <a:buNone/>
            </a:pPr>
            <a:endParaRPr sz="2400"/>
          </a:p>
          <a:p>
            <a:pPr marL="0" lvl="0" indent="0" algn="l" rtl="0">
              <a:lnSpc>
                <a:spcPct val="100000"/>
              </a:lnSpc>
              <a:spcBef>
                <a:spcPts val="0"/>
              </a:spcBef>
              <a:spcAft>
                <a:spcPts val="0"/>
              </a:spcAft>
              <a:buNone/>
            </a:pPr>
            <a:r>
              <a:rPr lang="en-US" sz="2400"/>
              <a:t>     </a:t>
            </a:r>
            <a:endParaRPr sz="2400"/>
          </a:p>
          <a:p>
            <a:pPr marL="0" lvl="0" indent="0" algn="l" rtl="0">
              <a:spcBef>
                <a:spcPts val="800"/>
              </a:spcBef>
              <a:spcAft>
                <a:spcPts val="0"/>
              </a:spcAft>
              <a:buNone/>
            </a:pPr>
            <a:endParaRPr sz="2400"/>
          </a:p>
        </p:txBody>
      </p:sp>
      <p:sp>
        <p:nvSpPr>
          <p:cNvPr id="1606" name="Google Shape;1606;p166"/>
          <p:cNvSpPr txBox="1"/>
          <p:nvPr/>
        </p:nvSpPr>
        <p:spPr>
          <a:xfrm>
            <a:off x="7452360" y="2246750"/>
            <a:ext cx="4229100" cy="606000"/>
          </a:xfrm>
          <a:prstGeom prst="rect">
            <a:avLst/>
          </a:prstGeom>
          <a:noFill/>
          <a:ln>
            <a:noFill/>
          </a:ln>
        </p:spPr>
        <p:txBody>
          <a:bodyPr spcFirstLastPara="1" wrap="square" lIns="91425" tIns="91425" rIns="91425" bIns="91425" anchor="t" anchorCtr="0">
            <a:noAutofit/>
          </a:bodyPr>
          <a:lstStyle/>
          <a:p>
            <a:pPr marL="457200" lvl="0" indent="-381000" algn="l" rtl="0">
              <a:lnSpc>
                <a:spcPct val="90000"/>
              </a:lnSpc>
              <a:spcBef>
                <a:spcPts val="800"/>
              </a:spcBef>
              <a:spcAft>
                <a:spcPts val="0"/>
              </a:spcAft>
              <a:buClr>
                <a:srgbClr val="595857"/>
              </a:buClr>
              <a:buSzPts val="2400"/>
              <a:buChar char="•"/>
            </a:pPr>
            <a:r>
              <a:rPr lang="en-US" sz="2400">
                <a:solidFill>
                  <a:srgbClr val="595857"/>
                </a:solidFill>
                <a:latin typeface="Open Sans"/>
                <a:ea typeface="Open Sans"/>
                <a:cs typeface="Open Sans"/>
                <a:sym typeface="Open Sans"/>
              </a:rPr>
              <a:t>Type of data on x, y axis</a:t>
            </a:r>
            <a:endParaRPr sz="2400">
              <a:solidFill>
                <a:srgbClr val="595857"/>
              </a:solidFill>
              <a:latin typeface="Open Sans"/>
              <a:ea typeface="Open Sans"/>
              <a:cs typeface="Open Sans"/>
              <a:sym typeface="Open Sans"/>
            </a:endParaRPr>
          </a:p>
          <a:p>
            <a:pPr marL="0" lvl="0" indent="0" algn="l" rtl="0">
              <a:spcBef>
                <a:spcPts val="0"/>
              </a:spcBef>
              <a:spcAft>
                <a:spcPts val="0"/>
              </a:spcAft>
              <a:buNone/>
            </a:pPr>
            <a:endParaRPr>
              <a:latin typeface="Open Sans"/>
              <a:ea typeface="Open Sans"/>
              <a:cs typeface="Open Sans"/>
              <a:sym typeface="Open Sans"/>
            </a:endParaRPr>
          </a:p>
        </p:txBody>
      </p:sp>
      <p:sp>
        <p:nvSpPr>
          <p:cNvPr id="1607" name="Google Shape;1607;p166"/>
          <p:cNvSpPr txBox="1"/>
          <p:nvPr/>
        </p:nvSpPr>
        <p:spPr>
          <a:xfrm>
            <a:off x="7452360" y="2643225"/>
            <a:ext cx="3509700" cy="606000"/>
          </a:xfrm>
          <a:prstGeom prst="rect">
            <a:avLst/>
          </a:prstGeom>
          <a:noFill/>
          <a:ln>
            <a:noFill/>
          </a:ln>
        </p:spPr>
        <p:txBody>
          <a:bodyPr spcFirstLastPara="1" wrap="square" lIns="91425" tIns="91425" rIns="91425" bIns="91425" anchor="t" anchorCtr="0">
            <a:noAutofit/>
          </a:bodyPr>
          <a:lstStyle/>
          <a:p>
            <a:pPr marL="457200" lvl="0" indent="-381000" algn="l" rtl="0">
              <a:lnSpc>
                <a:spcPct val="90000"/>
              </a:lnSpc>
              <a:spcBef>
                <a:spcPts val="800"/>
              </a:spcBef>
              <a:spcAft>
                <a:spcPts val="0"/>
              </a:spcAft>
              <a:buClr>
                <a:srgbClr val="595857"/>
              </a:buClr>
              <a:buSzPts val="2400"/>
              <a:buChar char="•"/>
            </a:pPr>
            <a:r>
              <a:rPr lang="en-US" sz="2400">
                <a:solidFill>
                  <a:srgbClr val="595857"/>
                </a:solidFill>
                <a:latin typeface="Open Sans"/>
                <a:ea typeface="Open Sans"/>
                <a:cs typeface="Open Sans"/>
                <a:sym typeface="Open Sans"/>
              </a:rPr>
              <a:t>Pattern in the data</a:t>
            </a:r>
            <a:endParaRPr>
              <a:latin typeface="Open Sans"/>
              <a:ea typeface="Open Sans"/>
              <a:cs typeface="Open Sans"/>
              <a:sym typeface="Open Sans"/>
            </a:endParaRPr>
          </a:p>
        </p:txBody>
      </p:sp>
      <p:pic>
        <p:nvPicPr>
          <p:cNvPr id="1608" name="Google Shape;1608;p166"/>
          <p:cNvPicPr preferRelativeResize="0"/>
          <p:nvPr/>
        </p:nvPicPr>
        <p:blipFill rotWithShape="1">
          <a:blip r:embed="rId5">
            <a:alphaModFix/>
          </a:blip>
          <a:srcRect/>
          <a:stretch/>
        </p:blipFill>
        <p:spPr>
          <a:xfrm>
            <a:off x="10303052" y="680785"/>
            <a:ext cx="1379125" cy="89469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0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0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60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60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60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60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60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60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694"/>
        <p:cNvGrpSpPr/>
        <p:nvPr/>
      </p:nvGrpSpPr>
      <p:grpSpPr>
        <a:xfrm>
          <a:off x="0" y="0"/>
          <a:ext cx="0" cy="0"/>
          <a:chOff x="0" y="0"/>
          <a:chExt cx="0" cy="0"/>
        </a:xfrm>
      </p:grpSpPr>
      <p:sp>
        <p:nvSpPr>
          <p:cNvPr id="695" name="Google Shape;695;p86"/>
          <p:cNvSpPr txBox="1">
            <a:spLocks noGrp="1"/>
          </p:cNvSpPr>
          <p:nvPr>
            <p:ph type="title"/>
          </p:nvPr>
        </p:nvSpPr>
        <p:spPr>
          <a:xfrm>
            <a:off x="838200" y="365125"/>
            <a:ext cx="10515600" cy="13257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pic>
        <p:nvPicPr>
          <p:cNvPr id="696" name="Google Shape;696;p86"/>
          <p:cNvPicPr preferRelativeResize="0"/>
          <p:nvPr/>
        </p:nvPicPr>
        <p:blipFill>
          <a:blip r:embed="rId3">
            <a:alphaModFix/>
          </a:blip>
          <a:stretch>
            <a:fillRect/>
          </a:stretch>
        </p:blipFill>
        <p:spPr>
          <a:xfrm>
            <a:off x="0" y="0"/>
            <a:ext cx="12192000" cy="6858000"/>
          </a:xfrm>
          <a:prstGeom prst="rect">
            <a:avLst/>
          </a:prstGeom>
          <a:noFill/>
          <a:ln>
            <a:noFill/>
          </a:ln>
        </p:spPr>
      </p:pic>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1613"/>
        <p:cNvGrpSpPr/>
        <p:nvPr/>
      </p:nvGrpSpPr>
      <p:grpSpPr>
        <a:xfrm>
          <a:off x="0" y="0"/>
          <a:ext cx="0" cy="0"/>
          <a:chOff x="0" y="0"/>
          <a:chExt cx="0" cy="0"/>
        </a:xfrm>
      </p:grpSpPr>
      <p:sp>
        <p:nvSpPr>
          <p:cNvPr id="1614" name="Google Shape;1614;p167"/>
          <p:cNvSpPr txBox="1">
            <a:spLocks noGrp="1"/>
          </p:cNvSpPr>
          <p:nvPr>
            <p:ph type="title"/>
          </p:nvPr>
        </p:nvSpPr>
        <p:spPr>
          <a:xfrm>
            <a:off x="181557" y="344272"/>
            <a:ext cx="10690500" cy="1216500"/>
          </a:xfrm>
          <a:prstGeom prst="rect">
            <a:avLst/>
          </a:prstGeom>
          <a:noFill/>
          <a:ln>
            <a:noFill/>
          </a:ln>
        </p:spPr>
        <p:txBody>
          <a:bodyPr spcFirstLastPara="1" wrap="square" lIns="121900" tIns="60925" rIns="121900" bIns="60925" anchor="ctr" anchorCtr="0">
            <a:noAutofit/>
          </a:bodyPr>
          <a:lstStyle/>
          <a:p>
            <a:pPr marL="0" lvl="0" indent="0" algn="l" rtl="0">
              <a:lnSpc>
                <a:spcPct val="90000"/>
              </a:lnSpc>
              <a:spcBef>
                <a:spcPts val="0"/>
              </a:spcBef>
              <a:spcAft>
                <a:spcPts val="0"/>
              </a:spcAft>
              <a:buNone/>
            </a:pPr>
            <a:r>
              <a:rPr lang="en-US"/>
              <a:t>Gathering more information</a:t>
            </a:r>
            <a:endParaRPr/>
          </a:p>
        </p:txBody>
      </p:sp>
      <p:sp>
        <p:nvSpPr>
          <p:cNvPr id="1615" name="Google Shape;1615;p167"/>
          <p:cNvSpPr txBox="1">
            <a:spLocks noGrp="1"/>
          </p:cNvSpPr>
          <p:nvPr>
            <p:ph type="body" idx="1"/>
          </p:nvPr>
        </p:nvSpPr>
        <p:spPr>
          <a:xfrm>
            <a:off x="378000" y="1713175"/>
            <a:ext cx="7027500" cy="4371300"/>
          </a:xfrm>
          <a:prstGeom prst="rect">
            <a:avLst/>
          </a:prstGeom>
          <a:noFill/>
          <a:ln>
            <a:noFill/>
          </a:ln>
        </p:spPr>
        <p:txBody>
          <a:bodyPr spcFirstLastPara="1" wrap="square" lIns="121900" tIns="60925" rIns="121900" bIns="60925" anchor="t" anchorCtr="0">
            <a:noAutofit/>
          </a:bodyPr>
          <a:lstStyle/>
          <a:p>
            <a:pPr marL="0" lvl="0" indent="0" algn="l" rtl="0">
              <a:lnSpc>
                <a:spcPct val="90000"/>
              </a:lnSpc>
              <a:spcBef>
                <a:spcPts val="0"/>
              </a:spcBef>
              <a:spcAft>
                <a:spcPts val="0"/>
              </a:spcAft>
              <a:buClr>
                <a:srgbClr val="0070C0"/>
              </a:buClr>
              <a:buSzPts val="3200"/>
              <a:buNone/>
            </a:pPr>
            <a:r>
              <a:rPr lang="en-US" sz="3200">
                <a:solidFill>
                  <a:srgbClr val="0070C0"/>
                </a:solidFill>
                <a:latin typeface="Montserrat SemiBold"/>
                <a:ea typeface="Montserrat SemiBold"/>
                <a:cs typeface="Montserrat SemiBold"/>
                <a:sym typeface="Montserrat SemiBold"/>
              </a:rPr>
              <a:t>Step 4: </a:t>
            </a:r>
            <a:r>
              <a:rPr lang="en-US" sz="3200"/>
              <a:t>Investigate air masses and fronts.</a:t>
            </a:r>
            <a:endParaRPr sz="3200"/>
          </a:p>
          <a:p>
            <a:pPr marL="0" lvl="0" indent="0" algn="l" rtl="0">
              <a:lnSpc>
                <a:spcPct val="90000"/>
              </a:lnSpc>
              <a:spcBef>
                <a:spcPts val="1000"/>
              </a:spcBef>
              <a:spcAft>
                <a:spcPts val="0"/>
              </a:spcAft>
              <a:buClr>
                <a:srgbClr val="595857"/>
              </a:buClr>
              <a:buSzPts val="3200"/>
              <a:buNone/>
            </a:pPr>
            <a:endParaRPr sz="2400"/>
          </a:p>
          <a:p>
            <a:pPr marL="685800" lvl="1" indent="-228600" algn="l" rtl="0">
              <a:lnSpc>
                <a:spcPct val="90000"/>
              </a:lnSpc>
              <a:spcBef>
                <a:spcPts val="500"/>
              </a:spcBef>
              <a:spcAft>
                <a:spcPts val="0"/>
              </a:spcAft>
              <a:buClr>
                <a:srgbClr val="595857"/>
              </a:buClr>
              <a:buSzPts val="2800"/>
              <a:buChar char="•"/>
            </a:pPr>
            <a:r>
              <a:rPr lang="en-US" sz="2800"/>
              <a:t>Read the article about air masses and fronts. </a:t>
            </a:r>
            <a:endParaRPr sz="2800"/>
          </a:p>
          <a:p>
            <a:pPr marL="457200" lvl="0" indent="0" algn="l" rtl="0">
              <a:lnSpc>
                <a:spcPct val="90000"/>
              </a:lnSpc>
              <a:spcBef>
                <a:spcPts val="500"/>
              </a:spcBef>
              <a:spcAft>
                <a:spcPts val="0"/>
              </a:spcAft>
              <a:buNone/>
            </a:pPr>
            <a:endParaRPr sz="1400"/>
          </a:p>
          <a:p>
            <a:pPr marL="685800" lvl="1" indent="-228600" algn="l" rtl="0">
              <a:lnSpc>
                <a:spcPct val="90000"/>
              </a:lnSpc>
              <a:spcBef>
                <a:spcPts val="500"/>
              </a:spcBef>
              <a:spcAft>
                <a:spcPts val="0"/>
              </a:spcAft>
              <a:buClr>
                <a:srgbClr val="595857"/>
              </a:buClr>
              <a:buSzPts val="2800"/>
              <a:buChar char="•"/>
            </a:pPr>
            <a:r>
              <a:rPr lang="en-US" sz="2800"/>
              <a:t>Stop and think as you encounter questions in the text.</a:t>
            </a:r>
            <a:endParaRPr/>
          </a:p>
          <a:p>
            <a:pPr marL="0" lvl="0" indent="0" algn="l" rtl="0">
              <a:lnSpc>
                <a:spcPct val="90000"/>
              </a:lnSpc>
              <a:spcBef>
                <a:spcPts val="1000"/>
              </a:spcBef>
              <a:spcAft>
                <a:spcPts val="0"/>
              </a:spcAft>
              <a:buClr>
                <a:srgbClr val="595857"/>
              </a:buClr>
              <a:buSzPts val="2800"/>
              <a:buNone/>
            </a:pPr>
            <a:endParaRPr/>
          </a:p>
        </p:txBody>
      </p:sp>
      <p:sp>
        <p:nvSpPr>
          <p:cNvPr id="1616" name="Google Shape;1616;p167"/>
          <p:cNvSpPr txBox="1">
            <a:spLocks noGrp="1"/>
          </p:cNvSpPr>
          <p:nvPr>
            <p:ph type="ftr" idx="11"/>
          </p:nvPr>
        </p:nvSpPr>
        <p:spPr>
          <a:xfrm>
            <a:off x="850899" y="6356352"/>
            <a:ext cx="5080800" cy="365100"/>
          </a:xfrm>
          <a:prstGeom prst="rect">
            <a:avLst/>
          </a:prstGeom>
          <a:noFill/>
          <a:ln>
            <a:noFill/>
          </a:ln>
        </p:spPr>
        <p:txBody>
          <a:bodyPr spcFirstLastPara="1" wrap="square" lIns="121900" tIns="60925" rIns="121900" bIns="60925" anchor="ctr" anchorCtr="0">
            <a:noAutofit/>
          </a:bodyPr>
          <a:lstStyle/>
          <a:p>
            <a:pPr marL="0" lvl="0" indent="0" algn="l" rtl="0">
              <a:spcBef>
                <a:spcPts val="0"/>
              </a:spcBef>
              <a:spcAft>
                <a:spcPts val="0"/>
              </a:spcAft>
              <a:buNone/>
            </a:pPr>
            <a:r>
              <a:rPr lang="en-US"/>
              <a:t>© 2019 University Corporation for Atmospheric Research. All Rights Reserved </a:t>
            </a:r>
            <a:endParaRPr/>
          </a:p>
        </p:txBody>
      </p:sp>
      <p:pic>
        <p:nvPicPr>
          <p:cNvPr id="1617" name="Google Shape;1617;p167"/>
          <p:cNvPicPr preferRelativeResize="0"/>
          <p:nvPr/>
        </p:nvPicPr>
        <p:blipFill>
          <a:blip r:embed="rId3">
            <a:alphaModFix/>
          </a:blip>
          <a:stretch>
            <a:fillRect/>
          </a:stretch>
        </p:blipFill>
        <p:spPr>
          <a:xfrm>
            <a:off x="7515775" y="1578175"/>
            <a:ext cx="4176724" cy="4176724"/>
          </a:xfrm>
          <a:prstGeom prst="rect">
            <a:avLst/>
          </a:prstGeom>
          <a:noFill/>
          <a:ln>
            <a:noFill/>
          </a:ln>
        </p:spPr>
      </p:pic>
      <p:pic>
        <p:nvPicPr>
          <p:cNvPr id="1618" name="Google Shape;1618;p167"/>
          <p:cNvPicPr preferRelativeResize="0"/>
          <p:nvPr/>
        </p:nvPicPr>
        <p:blipFill>
          <a:blip r:embed="rId4">
            <a:alphaModFix/>
          </a:blip>
          <a:stretch>
            <a:fillRect/>
          </a:stretch>
        </p:blipFill>
        <p:spPr>
          <a:xfrm>
            <a:off x="10860350" y="210675"/>
            <a:ext cx="947099" cy="945525"/>
          </a:xfrm>
          <a:prstGeom prst="rect">
            <a:avLst/>
          </a:prstGeom>
          <a:noFill/>
          <a:ln>
            <a:noFill/>
          </a:ln>
        </p:spPr>
      </p:pic>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1622"/>
        <p:cNvGrpSpPr/>
        <p:nvPr/>
      </p:nvGrpSpPr>
      <p:grpSpPr>
        <a:xfrm>
          <a:off x="0" y="0"/>
          <a:ext cx="0" cy="0"/>
          <a:chOff x="0" y="0"/>
          <a:chExt cx="0" cy="0"/>
        </a:xfrm>
      </p:grpSpPr>
      <p:sp>
        <p:nvSpPr>
          <p:cNvPr id="1623" name="Google Shape;1623;p168"/>
          <p:cNvSpPr txBox="1">
            <a:spLocks noGrp="1"/>
          </p:cNvSpPr>
          <p:nvPr>
            <p:ph type="body" idx="1"/>
          </p:nvPr>
        </p:nvSpPr>
        <p:spPr>
          <a:xfrm>
            <a:off x="850900" y="1833925"/>
            <a:ext cx="10565700" cy="4026900"/>
          </a:xfrm>
          <a:prstGeom prst="rect">
            <a:avLst/>
          </a:prstGeom>
          <a:noFill/>
          <a:ln>
            <a:noFill/>
          </a:ln>
        </p:spPr>
        <p:txBody>
          <a:bodyPr spcFirstLastPara="1" wrap="square" lIns="91425" tIns="45700" rIns="91425" bIns="45700" anchor="t" anchorCtr="0">
            <a:noAutofit/>
          </a:bodyPr>
          <a:lstStyle/>
          <a:p>
            <a:pPr marL="0" lvl="0" indent="0" algn="l" rtl="0">
              <a:spcBef>
                <a:spcPts val="800"/>
              </a:spcBef>
              <a:spcAft>
                <a:spcPts val="0"/>
              </a:spcAft>
              <a:buNone/>
            </a:pPr>
            <a:endParaRPr sz="2400"/>
          </a:p>
          <a:p>
            <a:pPr marL="0" lvl="0" indent="0" algn="l" rtl="0">
              <a:spcBef>
                <a:spcPts val="800"/>
              </a:spcBef>
              <a:spcAft>
                <a:spcPts val="0"/>
              </a:spcAft>
              <a:buNone/>
            </a:pPr>
            <a:endParaRPr sz="2400"/>
          </a:p>
          <a:p>
            <a:pPr marL="0" lvl="0" indent="0" algn="l" rtl="0">
              <a:spcBef>
                <a:spcPts val="800"/>
              </a:spcBef>
              <a:spcAft>
                <a:spcPts val="0"/>
              </a:spcAft>
              <a:buNone/>
            </a:pPr>
            <a:endParaRPr sz="2400"/>
          </a:p>
          <a:p>
            <a:pPr marL="0" lvl="0" indent="0" algn="l" rtl="0">
              <a:spcBef>
                <a:spcPts val="800"/>
              </a:spcBef>
              <a:spcAft>
                <a:spcPts val="0"/>
              </a:spcAft>
              <a:buNone/>
            </a:pPr>
            <a:endParaRPr sz="2400"/>
          </a:p>
          <a:p>
            <a:pPr marL="0" lvl="0" indent="0" algn="l" rtl="0">
              <a:lnSpc>
                <a:spcPct val="100000"/>
              </a:lnSpc>
              <a:spcBef>
                <a:spcPts val="0"/>
              </a:spcBef>
              <a:spcAft>
                <a:spcPts val="0"/>
              </a:spcAft>
              <a:buNone/>
            </a:pPr>
            <a:r>
              <a:rPr lang="en-US" sz="2400"/>
              <a:t>     </a:t>
            </a:r>
            <a:endParaRPr sz="2400"/>
          </a:p>
          <a:p>
            <a:pPr marL="0" lvl="0" indent="0" algn="l" rtl="0">
              <a:spcBef>
                <a:spcPts val="800"/>
              </a:spcBef>
              <a:spcAft>
                <a:spcPts val="0"/>
              </a:spcAft>
              <a:buNone/>
            </a:pPr>
            <a:endParaRPr sz="2400"/>
          </a:p>
        </p:txBody>
      </p:sp>
      <p:sp>
        <p:nvSpPr>
          <p:cNvPr id="1624" name="Google Shape;1624;p168"/>
          <p:cNvSpPr txBox="1">
            <a:spLocks noGrp="1"/>
          </p:cNvSpPr>
          <p:nvPr>
            <p:ph type="ftr" idx="11"/>
          </p:nvPr>
        </p:nvSpPr>
        <p:spPr>
          <a:xfrm>
            <a:off x="850900" y="6356350"/>
            <a:ext cx="5029200" cy="3651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a:t>© 2019 University Corporation for Atmospheric Research. All Rights Reserved </a:t>
            </a:r>
            <a:endParaRPr/>
          </a:p>
        </p:txBody>
      </p:sp>
      <p:pic>
        <p:nvPicPr>
          <p:cNvPr id="1625" name="Google Shape;1625;p168"/>
          <p:cNvPicPr preferRelativeResize="0"/>
          <p:nvPr/>
        </p:nvPicPr>
        <p:blipFill>
          <a:blip r:embed="rId3">
            <a:alphaModFix/>
          </a:blip>
          <a:stretch>
            <a:fillRect/>
          </a:stretch>
        </p:blipFill>
        <p:spPr>
          <a:xfrm>
            <a:off x="11022672" y="185950"/>
            <a:ext cx="929750" cy="928226"/>
          </a:xfrm>
          <a:prstGeom prst="rect">
            <a:avLst/>
          </a:prstGeom>
          <a:noFill/>
          <a:ln>
            <a:noFill/>
          </a:ln>
        </p:spPr>
      </p:pic>
      <p:pic>
        <p:nvPicPr>
          <p:cNvPr id="1626" name="Google Shape;1626;p168"/>
          <p:cNvPicPr preferRelativeResize="0"/>
          <p:nvPr/>
        </p:nvPicPr>
        <p:blipFill rotWithShape="1">
          <a:blip r:embed="rId4">
            <a:alphaModFix/>
          </a:blip>
          <a:srcRect b="5740"/>
          <a:stretch/>
        </p:blipFill>
        <p:spPr>
          <a:xfrm>
            <a:off x="2616200" y="12700"/>
            <a:ext cx="6428461" cy="6343649"/>
          </a:xfrm>
          <a:prstGeom prst="rect">
            <a:avLst/>
          </a:prstGeom>
          <a:noFill/>
          <a:ln>
            <a:noFill/>
          </a:ln>
          <a:effectLst>
            <a:outerShdw blurRad="57150" dist="19050" dir="5400000" algn="bl" rotWithShape="0">
              <a:srgbClr val="000000">
                <a:alpha val="50000"/>
              </a:srgbClr>
            </a:outerShdw>
          </a:effectLst>
        </p:spPr>
      </p:pic>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Shape 1630"/>
        <p:cNvGrpSpPr/>
        <p:nvPr/>
      </p:nvGrpSpPr>
      <p:grpSpPr>
        <a:xfrm>
          <a:off x="0" y="0"/>
          <a:ext cx="0" cy="0"/>
          <a:chOff x="0" y="0"/>
          <a:chExt cx="0" cy="0"/>
        </a:xfrm>
      </p:grpSpPr>
      <p:sp>
        <p:nvSpPr>
          <p:cNvPr id="1631" name="Google Shape;1631;p169"/>
          <p:cNvSpPr txBox="1">
            <a:spLocks noGrp="1"/>
          </p:cNvSpPr>
          <p:nvPr>
            <p:ph type="title"/>
          </p:nvPr>
        </p:nvSpPr>
        <p:spPr>
          <a:xfrm>
            <a:off x="463175" y="291675"/>
            <a:ext cx="10890600" cy="994500"/>
          </a:xfrm>
          <a:prstGeom prst="rect">
            <a:avLst/>
          </a:prstGeom>
          <a:noFill/>
          <a:ln>
            <a:noFill/>
          </a:ln>
        </p:spPr>
        <p:txBody>
          <a:bodyPr spcFirstLastPara="1" wrap="square" lIns="91425" tIns="45700" rIns="91425" bIns="45700" anchor="ctr" anchorCtr="0">
            <a:noAutofit/>
          </a:bodyPr>
          <a:lstStyle/>
          <a:p>
            <a:pPr marL="0" lvl="0" indent="0" algn="l" rtl="0">
              <a:spcBef>
                <a:spcPts val="800"/>
              </a:spcBef>
              <a:spcAft>
                <a:spcPts val="0"/>
              </a:spcAft>
              <a:buClr>
                <a:schemeClr val="dk1"/>
              </a:buClr>
              <a:buSzPts val="1100"/>
              <a:buFont typeface="Arial"/>
              <a:buNone/>
            </a:pPr>
            <a:r>
              <a:rPr lang="en-US" sz="3600"/>
              <a:t>Lunch Break- be back at 1:00pm</a:t>
            </a:r>
            <a:endParaRPr sz="3600"/>
          </a:p>
        </p:txBody>
      </p:sp>
      <p:sp>
        <p:nvSpPr>
          <p:cNvPr id="1632" name="Google Shape;1632;p169"/>
          <p:cNvSpPr txBox="1">
            <a:spLocks noGrp="1"/>
          </p:cNvSpPr>
          <p:nvPr>
            <p:ph type="body" idx="1"/>
          </p:nvPr>
        </p:nvSpPr>
        <p:spPr>
          <a:xfrm>
            <a:off x="850900" y="1833925"/>
            <a:ext cx="10565700" cy="4026900"/>
          </a:xfrm>
          <a:prstGeom prst="rect">
            <a:avLst/>
          </a:prstGeom>
          <a:noFill/>
          <a:ln>
            <a:noFill/>
          </a:ln>
        </p:spPr>
        <p:txBody>
          <a:bodyPr spcFirstLastPara="1" wrap="square" lIns="91425" tIns="45700" rIns="91425" bIns="45700" anchor="t" anchorCtr="0">
            <a:noAutofit/>
          </a:bodyPr>
          <a:lstStyle/>
          <a:p>
            <a:pPr marL="0" lvl="0" indent="0" algn="l" rtl="0">
              <a:spcBef>
                <a:spcPts val="800"/>
              </a:spcBef>
              <a:spcAft>
                <a:spcPts val="0"/>
              </a:spcAft>
              <a:buNone/>
            </a:pPr>
            <a:endParaRPr sz="2400"/>
          </a:p>
          <a:p>
            <a:pPr marL="0" lvl="0" indent="0" algn="l" rtl="0">
              <a:spcBef>
                <a:spcPts val="800"/>
              </a:spcBef>
              <a:spcAft>
                <a:spcPts val="0"/>
              </a:spcAft>
              <a:buNone/>
            </a:pPr>
            <a:endParaRPr sz="2400"/>
          </a:p>
          <a:p>
            <a:pPr marL="0" lvl="0" indent="0" algn="l" rtl="0">
              <a:spcBef>
                <a:spcPts val="800"/>
              </a:spcBef>
              <a:spcAft>
                <a:spcPts val="0"/>
              </a:spcAft>
              <a:buNone/>
            </a:pPr>
            <a:endParaRPr sz="2400"/>
          </a:p>
          <a:p>
            <a:pPr marL="0" lvl="0" indent="0" algn="l" rtl="0">
              <a:spcBef>
                <a:spcPts val="800"/>
              </a:spcBef>
              <a:spcAft>
                <a:spcPts val="0"/>
              </a:spcAft>
              <a:buNone/>
            </a:pPr>
            <a:endParaRPr sz="2400"/>
          </a:p>
          <a:p>
            <a:pPr marL="0" lvl="0" indent="0" algn="l" rtl="0">
              <a:lnSpc>
                <a:spcPct val="100000"/>
              </a:lnSpc>
              <a:spcBef>
                <a:spcPts val="0"/>
              </a:spcBef>
              <a:spcAft>
                <a:spcPts val="0"/>
              </a:spcAft>
              <a:buNone/>
            </a:pPr>
            <a:r>
              <a:rPr lang="en-US" sz="2400"/>
              <a:t>     </a:t>
            </a:r>
            <a:endParaRPr sz="2400"/>
          </a:p>
          <a:p>
            <a:pPr marL="0" lvl="0" indent="0" algn="l" rtl="0">
              <a:spcBef>
                <a:spcPts val="800"/>
              </a:spcBef>
              <a:spcAft>
                <a:spcPts val="0"/>
              </a:spcAft>
              <a:buNone/>
            </a:pPr>
            <a:endParaRPr sz="2400"/>
          </a:p>
        </p:txBody>
      </p:sp>
      <p:sp>
        <p:nvSpPr>
          <p:cNvPr id="1633" name="Google Shape;1633;p169"/>
          <p:cNvSpPr txBox="1">
            <a:spLocks noGrp="1"/>
          </p:cNvSpPr>
          <p:nvPr>
            <p:ph type="ftr" idx="11"/>
          </p:nvPr>
        </p:nvSpPr>
        <p:spPr>
          <a:xfrm>
            <a:off x="850900" y="6356350"/>
            <a:ext cx="5029200" cy="3651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a:t>© 2019 University Corporation for Atmospheric Research. All Rights Reserved </a:t>
            </a:r>
            <a:endParaRPr/>
          </a:p>
        </p:txBody>
      </p:sp>
      <p:pic>
        <p:nvPicPr>
          <p:cNvPr id="1634" name="Google Shape;1634;p169"/>
          <p:cNvPicPr preferRelativeResize="0"/>
          <p:nvPr/>
        </p:nvPicPr>
        <p:blipFill>
          <a:blip r:embed="rId3">
            <a:alphaModFix/>
          </a:blip>
          <a:stretch>
            <a:fillRect/>
          </a:stretch>
        </p:blipFill>
        <p:spPr>
          <a:xfrm>
            <a:off x="2424275" y="1389763"/>
            <a:ext cx="7343438" cy="4862988"/>
          </a:xfrm>
          <a:prstGeom prst="rect">
            <a:avLst/>
          </a:prstGeom>
          <a:noFill/>
          <a:ln>
            <a:noFill/>
          </a:ln>
        </p:spPr>
      </p:pic>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Shape 1638"/>
        <p:cNvGrpSpPr/>
        <p:nvPr/>
      </p:nvGrpSpPr>
      <p:grpSpPr>
        <a:xfrm>
          <a:off x="0" y="0"/>
          <a:ext cx="0" cy="0"/>
          <a:chOff x="0" y="0"/>
          <a:chExt cx="0" cy="0"/>
        </a:xfrm>
      </p:grpSpPr>
      <p:sp>
        <p:nvSpPr>
          <p:cNvPr id="1639" name="Google Shape;1639;p170"/>
          <p:cNvSpPr txBox="1">
            <a:spLocks noGrp="1"/>
          </p:cNvSpPr>
          <p:nvPr>
            <p:ph type="title"/>
          </p:nvPr>
        </p:nvSpPr>
        <p:spPr>
          <a:xfrm>
            <a:off x="2069100" y="63075"/>
            <a:ext cx="9284700" cy="994500"/>
          </a:xfrm>
          <a:prstGeom prst="rect">
            <a:avLst/>
          </a:prstGeom>
          <a:noFill/>
          <a:ln>
            <a:noFill/>
          </a:ln>
        </p:spPr>
        <p:txBody>
          <a:bodyPr spcFirstLastPara="1" wrap="square" lIns="91425" tIns="45700" rIns="91425" bIns="45700" anchor="ctr" anchorCtr="0">
            <a:noAutofit/>
          </a:bodyPr>
          <a:lstStyle/>
          <a:p>
            <a:pPr marL="0" lvl="0" indent="0" algn="l" rtl="0">
              <a:spcBef>
                <a:spcPts val="800"/>
              </a:spcBef>
              <a:spcAft>
                <a:spcPts val="0"/>
              </a:spcAft>
              <a:buClr>
                <a:schemeClr val="dk1"/>
              </a:buClr>
              <a:buSzPts val="1100"/>
              <a:buFont typeface="Arial"/>
              <a:buNone/>
            </a:pPr>
            <a:r>
              <a:rPr lang="en-US" sz="3600">
                <a:latin typeface="Open Sans"/>
                <a:ea typeface="Open Sans"/>
                <a:cs typeface="Open Sans"/>
                <a:sym typeface="Open Sans"/>
              </a:rPr>
              <a:t>Storms and Precipitation along a Front</a:t>
            </a:r>
            <a:endParaRPr sz="3600"/>
          </a:p>
        </p:txBody>
      </p:sp>
      <p:sp>
        <p:nvSpPr>
          <p:cNvPr id="1640" name="Google Shape;1640;p170"/>
          <p:cNvSpPr txBox="1">
            <a:spLocks noGrp="1"/>
          </p:cNvSpPr>
          <p:nvPr>
            <p:ph type="body" idx="1"/>
          </p:nvPr>
        </p:nvSpPr>
        <p:spPr>
          <a:xfrm>
            <a:off x="850900" y="1833925"/>
            <a:ext cx="10565700" cy="4026900"/>
          </a:xfrm>
          <a:prstGeom prst="rect">
            <a:avLst/>
          </a:prstGeom>
          <a:noFill/>
          <a:ln>
            <a:noFill/>
          </a:ln>
        </p:spPr>
        <p:txBody>
          <a:bodyPr spcFirstLastPara="1" wrap="square" lIns="91425" tIns="45700" rIns="91425" bIns="45700" anchor="t" anchorCtr="0">
            <a:noAutofit/>
          </a:bodyPr>
          <a:lstStyle/>
          <a:p>
            <a:pPr marL="0" lvl="0" indent="0" algn="l" rtl="0">
              <a:spcBef>
                <a:spcPts val="800"/>
              </a:spcBef>
              <a:spcAft>
                <a:spcPts val="0"/>
              </a:spcAft>
              <a:buNone/>
            </a:pPr>
            <a:endParaRPr sz="2400"/>
          </a:p>
          <a:p>
            <a:pPr marL="0" lvl="0" indent="0" algn="l" rtl="0">
              <a:spcBef>
                <a:spcPts val="800"/>
              </a:spcBef>
              <a:spcAft>
                <a:spcPts val="0"/>
              </a:spcAft>
              <a:buNone/>
            </a:pPr>
            <a:endParaRPr sz="2400"/>
          </a:p>
          <a:p>
            <a:pPr marL="0" lvl="0" indent="0" algn="l" rtl="0">
              <a:spcBef>
                <a:spcPts val="800"/>
              </a:spcBef>
              <a:spcAft>
                <a:spcPts val="0"/>
              </a:spcAft>
              <a:buNone/>
            </a:pPr>
            <a:endParaRPr sz="2400"/>
          </a:p>
          <a:p>
            <a:pPr marL="0" lvl="0" indent="0" algn="l" rtl="0">
              <a:spcBef>
                <a:spcPts val="800"/>
              </a:spcBef>
              <a:spcAft>
                <a:spcPts val="0"/>
              </a:spcAft>
              <a:buNone/>
            </a:pPr>
            <a:endParaRPr sz="2400"/>
          </a:p>
          <a:p>
            <a:pPr marL="0" lvl="0" indent="0" algn="l" rtl="0">
              <a:lnSpc>
                <a:spcPct val="100000"/>
              </a:lnSpc>
              <a:spcBef>
                <a:spcPts val="0"/>
              </a:spcBef>
              <a:spcAft>
                <a:spcPts val="0"/>
              </a:spcAft>
              <a:buNone/>
            </a:pPr>
            <a:r>
              <a:rPr lang="en-US" sz="2400"/>
              <a:t>     </a:t>
            </a:r>
            <a:endParaRPr sz="2400"/>
          </a:p>
          <a:p>
            <a:pPr marL="0" lvl="0" indent="0" algn="l" rtl="0">
              <a:spcBef>
                <a:spcPts val="800"/>
              </a:spcBef>
              <a:spcAft>
                <a:spcPts val="0"/>
              </a:spcAft>
              <a:buNone/>
            </a:pPr>
            <a:endParaRPr sz="2400"/>
          </a:p>
        </p:txBody>
      </p:sp>
      <p:sp>
        <p:nvSpPr>
          <p:cNvPr id="1641" name="Google Shape;1641;p170"/>
          <p:cNvSpPr txBox="1">
            <a:spLocks noGrp="1"/>
          </p:cNvSpPr>
          <p:nvPr>
            <p:ph type="ftr" idx="11"/>
          </p:nvPr>
        </p:nvSpPr>
        <p:spPr>
          <a:xfrm>
            <a:off x="850900" y="6356350"/>
            <a:ext cx="5029200" cy="3651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a:t>© 2019 University Corporation for Atmospheric Research. All Rights Reserved </a:t>
            </a:r>
            <a:endParaRPr/>
          </a:p>
        </p:txBody>
      </p:sp>
      <p:pic>
        <p:nvPicPr>
          <p:cNvPr id="1642" name="Google Shape;1642;p170"/>
          <p:cNvPicPr preferRelativeResize="0"/>
          <p:nvPr/>
        </p:nvPicPr>
        <p:blipFill>
          <a:blip r:embed="rId3">
            <a:alphaModFix/>
          </a:blip>
          <a:stretch>
            <a:fillRect/>
          </a:stretch>
        </p:blipFill>
        <p:spPr>
          <a:xfrm>
            <a:off x="649213" y="262800"/>
            <a:ext cx="1206661" cy="1204676"/>
          </a:xfrm>
          <a:prstGeom prst="rect">
            <a:avLst/>
          </a:prstGeom>
          <a:noFill/>
          <a:ln>
            <a:noFill/>
          </a:ln>
        </p:spPr>
      </p:pic>
      <p:pic>
        <p:nvPicPr>
          <p:cNvPr id="1643" name="Google Shape;1643;p170" title="Cold Front- Density Tank Slow-motion Video.mp4">
            <a:hlinkClick r:id="rId4"/>
          </p:cNvPr>
          <p:cNvPicPr preferRelativeResize="0"/>
          <p:nvPr/>
        </p:nvPicPr>
        <p:blipFill>
          <a:blip r:embed="rId5">
            <a:alphaModFix/>
          </a:blip>
          <a:stretch>
            <a:fillRect/>
          </a:stretch>
        </p:blipFill>
        <p:spPr>
          <a:xfrm>
            <a:off x="2529313" y="1006325"/>
            <a:ext cx="7132320" cy="5350025"/>
          </a:xfrm>
          <a:prstGeom prst="rect">
            <a:avLst/>
          </a:prstGeom>
          <a:noFill/>
          <a:ln>
            <a:noFill/>
          </a:ln>
        </p:spPr>
      </p:pic>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Shape 1648"/>
        <p:cNvGrpSpPr/>
        <p:nvPr/>
      </p:nvGrpSpPr>
      <p:grpSpPr>
        <a:xfrm>
          <a:off x="0" y="0"/>
          <a:ext cx="0" cy="0"/>
          <a:chOff x="0" y="0"/>
          <a:chExt cx="0" cy="0"/>
        </a:xfrm>
      </p:grpSpPr>
      <p:sp>
        <p:nvSpPr>
          <p:cNvPr id="1649" name="Google Shape;1649;p171"/>
          <p:cNvSpPr txBox="1">
            <a:spLocks noGrp="1"/>
          </p:cNvSpPr>
          <p:nvPr>
            <p:ph type="title"/>
          </p:nvPr>
        </p:nvSpPr>
        <p:spPr>
          <a:xfrm>
            <a:off x="838200" y="365125"/>
            <a:ext cx="105156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a:t>Activities Exploration: Lessons 7-9</a:t>
            </a:r>
            <a:endParaRPr/>
          </a:p>
        </p:txBody>
      </p:sp>
      <p:sp>
        <p:nvSpPr>
          <p:cNvPr id="1650" name="Google Shape;1650;p171"/>
          <p:cNvSpPr txBox="1">
            <a:spLocks noGrp="1"/>
          </p:cNvSpPr>
          <p:nvPr>
            <p:ph type="body" idx="1"/>
          </p:nvPr>
        </p:nvSpPr>
        <p:spPr>
          <a:xfrm>
            <a:off x="838200" y="1453650"/>
            <a:ext cx="10515600" cy="4900200"/>
          </a:xfrm>
          <a:prstGeom prst="rect">
            <a:avLst/>
          </a:prstGeom>
        </p:spPr>
        <p:txBody>
          <a:bodyPr spcFirstLastPara="1" wrap="square" lIns="91425" tIns="45700" rIns="91425" bIns="45700" anchor="t" anchorCtr="0">
            <a:noAutofit/>
          </a:bodyPr>
          <a:lstStyle/>
          <a:p>
            <a:pPr marL="457200" lvl="0" indent="-342900" algn="l" rtl="0">
              <a:spcBef>
                <a:spcPts val="1000"/>
              </a:spcBef>
              <a:spcAft>
                <a:spcPts val="0"/>
              </a:spcAft>
              <a:buSzPts val="1800"/>
              <a:buChar char="•"/>
            </a:pPr>
            <a:r>
              <a:rPr lang="en-US" dirty="0"/>
              <a:t>Try out each of the activities wearing your “student hat” first</a:t>
            </a:r>
            <a:endParaRPr dirty="0"/>
          </a:p>
          <a:p>
            <a:pPr marL="457200" lvl="0" indent="0" algn="l" rtl="0">
              <a:spcBef>
                <a:spcPts val="1000"/>
              </a:spcBef>
              <a:spcAft>
                <a:spcPts val="0"/>
              </a:spcAft>
              <a:buNone/>
            </a:pPr>
            <a:endParaRPr dirty="0"/>
          </a:p>
          <a:p>
            <a:pPr marL="457200" lvl="0" indent="-342900" algn="l" rtl="0">
              <a:spcBef>
                <a:spcPts val="1000"/>
              </a:spcBef>
              <a:spcAft>
                <a:spcPts val="0"/>
              </a:spcAft>
              <a:buSzPts val="1800"/>
              <a:buChar char="•"/>
            </a:pPr>
            <a:r>
              <a:rPr lang="en-US" dirty="0"/>
              <a:t>Refer to your Teacher Guide to begin thinking about how you would facilitate with students </a:t>
            </a:r>
            <a:endParaRPr dirty="0"/>
          </a:p>
          <a:p>
            <a:pPr marL="457200" lvl="0" indent="0" algn="l" rtl="0">
              <a:spcBef>
                <a:spcPts val="1000"/>
              </a:spcBef>
              <a:spcAft>
                <a:spcPts val="0"/>
              </a:spcAft>
              <a:buNone/>
            </a:pPr>
            <a:endParaRPr dirty="0"/>
          </a:p>
          <a:p>
            <a:pPr marL="457200" lvl="0" indent="-342900" algn="l" rtl="0">
              <a:spcBef>
                <a:spcPts val="1000"/>
              </a:spcBef>
              <a:spcAft>
                <a:spcPts val="0"/>
              </a:spcAft>
              <a:buSzPts val="1800"/>
              <a:buChar char="•"/>
            </a:pPr>
            <a:r>
              <a:rPr lang="en-US" dirty="0"/>
              <a:t>Work together, discuss with each other!</a:t>
            </a:r>
            <a:endParaRPr dirty="0"/>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Shape 1655"/>
        <p:cNvGrpSpPr/>
        <p:nvPr/>
      </p:nvGrpSpPr>
      <p:grpSpPr>
        <a:xfrm>
          <a:off x="0" y="0"/>
          <a:ext cx="0" cy="0"/>
          <a:chOff x="0" y="0"/>
          <a:chExt cx="0" cy="0"/>
        </a:xfrm>
      </p:grpSpPr>
      <p:sp>
        <p:nvSpPr>
          <p:cNvPr id="1656" name="Google Shape;1656;p172"/>
          <p:cNvSpPr txBox="1">
            <a:spLocks noGrp="1"/>
          </p:cNvSpPr>
          <p:nvPr>
            <p:ph type="title"/>
          </p:nvPr>
        </p:nvSpPr>
        <p:spPr>
          <a:xfrm>
            <a:off x="477911" y="347835"/>
            <a:ext cx="10690500" cy="1089600"/>
          </a:xfrm>
          <a:prstGeom prst="rect">
            <a:avLst/>
          </a:prstGeom>
          <a:noFill/>
          <a:ln>
            <a:noFill/>
          </a:ln>
        </p:spPr>
        <p:txBody>
          <a:bodyPr spcFirstLastPara="1" wrap="square" lIns="121900" tIns="60925" rIns="121900" bIns="60925" anchor="ctr" anchorCtr="0">
            <a:noAutofit/>
          </a:bodyPr>
          <a:lstStyle/>
          <a:p>
            <a:pPr marL="0" lvl="0" indent="0" algn="l" rtl="0">
              <a:lnSpc>
                <a:spcPct val="90000"/>
              </a:lnSpc>
              <a:spcBef>
                <a:spcPts val="0"/>
              </a:spcBef>
              <a:spcAft>
                <a:spcPts val="0"/>
              </a:spcAft>
              <a:buNone/>
            </a:pPr>
            <a:r>
              <a:rPr lang="en-US"/>
              <a:t>Small Group Model</a:t>
            </a:r>
            <a:endParaRPr/>
          </a:p>
        </p:txBody>
      </p:sp>
      <p:sp>
        <p:nvSpPr>
          <p:cNvPr id="1657" name="Google Shape;1657;p172"/>
          <p:cNvSpPr txBox="1">
            <a:spLocks noGrp="1"/>
          </p:cNvSpPr>
          <p:nvPr>
            <p:ph type="body" idx="1"/>
          </p:nvPr>
        </p:nvSpPr>
        <p:spPr>
          <a:xfrm>
            <a:off x="533400" y="1437564"/>
            <a:ext cx="11367600" cy="4437300"/>
          </a:xfrm>
          <a:prstGeom prst="rect">
            <a:avLst/>
          </a:prstGeom>
          <a:noFill/>
          <a:ln>
            <a:noFill/>
          </a:ln>
        </p:spPr>
        <p:txBody>
          <a:bodyPr spcFirstLastPara="1" wrap="square" lIns="121900" tIns="60925" rIns="121900" bIns="60925" anchor="t" anchorCtr="0">
            <a:noAutofit/>
          </a:bodyPr>
          <a:lstStyle/>
          <a:p>
            <a:pPr marL="0" lvl="0" indent="0" algn="l" rtl="0">
              <a:lnSpc>
                <a:spcPct val="80000"/>
              </a:lnSpc>
              <a:spcBef>
                <a:spcPts val="0"/>
              </a:spcBef>
              <a:spcAft>
                <a:spcPts val="0"/>
              </a:spcAft>
              <a:buClr>
                <a:srgbClr val="0070C0"/>
              </a:buClr>
              <a:buSzPts val="3200"/>
              <a:buNone/>
            </a:pPr>
            <a:r>
              <a:rPr lang="en-US" sz="3200">
                <a:solidFill>
                  <a:srgbClr val="0070C0"/>
                </a:solidFill>
                <a:latin typeface="Montserrat SemiBold"/>
                <a:ea typeface="Montserrat SemiBold"/>
                <a:cs typeface="Montserrat SemiBold"/>
                <a:sym typeface="Montserrat SemiBold"/>
              </a:rPr>
              <a:t>Step 3: </a:t>
            </a:r>
            <a:r>
              <a:rPr lang="en-US" sz="3200"/>
              <a:t>Develop a model for explaining precipitation during the front.</a:t>
            </a:r>
            <a:endParaRPr/>
          </a:p>
          <a:p>
            <a:pPr marL="0" lvl="0" indent="0" algn="l" rtl="0">
              <a:lnSpc>
                <a:spcPct val="80000"/>
              </a:lnSpc>
              <a:spcBef>
                <a:spcPts val="1000"/>
              </a:spcBef>
              <a:spcAft>
                <a:spcPts val="0"/>
              </a:spcAft>
              <a:buClr>
                <a:srgbClr val="595857"/>
              </a:buClr>
              <a:buSzPts val="2100"/>
              <a:buNone/>
            </a:pPr>
            <a:endParaRPr sz="2100"/>
          </a:p>
          <a:p>
            <a:pPr marL="685800" lvl="1" indent="-228600" algn="l" rtl="0">
              <a:lnSpc>
                <a:spcPct val="80000"/>
              </a:lnSpc>
              <a:spcBef>
                <a:spcPts val="500"/>
              </a:spcBef>
              <a:spcAft>
                <a:spcPts val="0"/>
              </a:spcAft>
              <a:buClr>
                <a:srgbClr val="595857"/>
              </a:buClr>
              <a:buSzPts val="2800"/>
              <a:buChar char="•"/>
            </a:pPr>
            <a:r>
              <a:rPr lang="en-US" sz="2800"/>
              <a:t>Your model needs to explain:</a:t>
            </a:r>
            <a:endParaRPr/>
          </a:p>
          <a:p>
            <a:pPr marL="1600200" lvl="3" indent="-228600" algn="l" rtl="0">
              <a:lnSpc>
                <a:spcPct val="80000"/>
              </a:lnSpc>
              <a:spcBef>
                <a:spcPts val="500"/>
              </a:spcBef>
              <a:spcAft>
                <a:spcPts val="0"/>
              </a:spcAft>
              <a:buClr>
                <a:srgbClr val="595857"/>
              </a:buClr>
              <a:buSzPts val="2800"/>
              <a:buChar char="•"/>
            </a:pPr>
            <a:r>
              <a:rPr lang="en-US" sz="2800"/>
              <a:t>The location of the cold air mass.</a:t>
            </a:r>
            <a:endParaRPr/>
          </a:p>
          <a:p>
            <a:pPr marL="1600200" lvl="3" indent="-228600" algn="l" rtl="0">
              <a:lnSpc>
                <a:spcPct val="80000"/>
              </a:lnSpc>
              <a:spcBef>
                <a:spcPts val="500"/>
              </a:spcBef>
              <a:spcAft>
                <a:spcPts val="0"/>
              </a:spcAft>
              <a:buClr>
                <a:srgbClr val="595857"/>
              </a:buClr>
              <a:buSzPts val="2800"/>
              <a:buChar char="•"/>
            </a:pPr>
            <a:r>
              <a:rPr lang="en-US" sz="2800"/>
              <a:t>The location of the warm air mass.</a:t>
            </a:r>
            <a:endParaRPr/>
          </a:p>
          <a:p>
            <a:pPr marL="1600200" lvl="3" indent="-228600" algn="l" rtl="0">
              <a:lnSpc>
                <a:spcPct val="80000"/>
              </a:lnSpc>
              <a:spcBef>
                <a:spcPts val="500"/>
              </a:spcBef>
              <a:spcAft>
                <a:spcPts val="0"/>
              </a:spcAft>
              <a:buClr>
                <a:srgbClr val="595857"/>
              </a:buClr>
              <a:buSzPts val="2800"/>
              <a:buChar char="•"/>
            </a:pPr>
            <a:r>
              <a:rPr lang="en-US" sz="2800"/>
              <a:t>The direction that each air mass is moving.</a:t>
            </a:r>
            <a:endParaRPr/>
          </a:p>
          <a:p>
            <a:pPr marL="1600200" lvl="3" indent="-228600" algn="l" rtl="0">
              <a:lnSpc>
                <a:spcPct val="80000"/>
              </a:lnSpc>
              <a:spcBef>
                <a:spcPts val="500"/>
              </a:spcBef>
              <a:spcAft>
                <a:spcPts val="0"/>
              </a:spcAft>
              <a:buClr>
                <a:srgbClr val="595857"/>
              </a:buClr>
              <a:buSzPts val="2800"/>
              <a:buChar char="•"/>
            </a:pPr>
            <a:r>
              <a:rPr lang="en-US" sz="2800"/>
              <a:t>Where you’d expect clouds to form.</a:t>
            </a:r>
            <a:endParaRPr/>
          </a:p>
          <a:p>
            <a:pPr marL="1371600" lvl="3" indent="0" algn="l" rtl="0">
              <a:lnSpc>
                <a:spcPct val="80000"/>
              </a:lnSpc>
              <a:spcBef>
                <a:spcPts val="500"/>
              </a:spcBef>
              <a:spcAft>
                <a:spcPts val="0"/>
              </a:spcAft>
              <a:buClr>
                <a:srgbClr val="595857"/>
              </a:buClr>
              <a:buSzPts val="2800"/>
              <a:buNone/>
            </a:pPr>
            <a:endParaRPr sz="2800"/>
          </a:p>
          <a:p>
            <a:pPr marL="685800" lvl="1" indent="-228600" algn="l" rtl="0">
              <a:lnSpc>
                <a:spcPct val="80000"/>
              </a:lnSpc>
              <a:spcBef>
                <a:spcPts val="500"/>
              </a:spcBef>
              <a:spcAft>
                <a:spcPts val="0"/>
              </a:spcAft>
              <a:buClr>
                <a:srgbClr val="595857"/>
              </a:buClr>
              <a:buSzPts val="2800"/>
              <a:buChar char="•"/>
            </a:pPr>
            <a:r>
              <a:rPr lang="en-US" sz="2800"/>
              <a:t>Write a caption for your model. </a:t>
            </a:r>
            <a:endParaRPr sz="2800"/>
          </a:p>
          <a:p>
            <a:pPr marL="0" lvl="0" indent="0" algn="l" rtl="0">
              <a:lnSpc>
                <a:spcPct val="80000"/>
              </a:lnSpc>
              <a:spcBef>
                <a:spcPts val="1000"/>
              </a:spcBef>
              <a:spcAft>
                <a:spcPts val="0"/>
              </a:spcAft>
              <a:buClr>
                <a:srgbClr val="595857"/>
              </a:buClr>
              <a:buSzPts val="2800"/>
              <a:buNone/>
            </a:pPr>
            <a:endParaRPr/>
          </a:p>
        </p:txBody>
      </p:sp>
      <p:sp>
        <p:nvSpPr>
          <p:cNvPr id="1658" name="Google Shape;1658;p172"/>
          <p:cNvSpPr txBox="1">
            <a:spLocks noGrp="1"/>
          </p:cNvSpPr>
          <p:nvPr>
            <p:ph type="ftr" idx="11"/>
          </p:nvPr>
        </p:nvSpPr>
        <p:spPr>
          <a:xfrm>
            <a:off x="850899" y="6356352"/>
            <a:ext cx="5080800" cy="365100"/>
          </a:xfrm>
          <a:prstGeom prst="rect">
            <a:avLst/>
          </a:prstGeom>
          <a:noFill/>
          <a:ln>
            <a:noFill/>
          </a:ln>
        </p:spPr>
        <p:txBody>
          <a:bodyPr spcFirstLastPara="1" wrap="square" lIns="121900" tIns="60925" rIns="121900" bIns="60925" anchor="ctr" anchorCtr="0">
            <a:noAutofit/>
          </a:bodyPr>
          <a:lstStyle/>
          <a:p>
            <a:pPr marL="0" lvl="0" indent="0" algn="l" rtl="0">
              <a:spcBef>
                <a:spcPts val="0"/>
              </a:spcBef>
              <a:spcAft>
                <a:spcPts val="0"/>
              </a:spcAft>
              <a:buNone/>
            </a:pPr>
            <a:r>
              <a:rPr lang="en-US"/>
              <a:t>© 2019 University Corporation for Atmospheric Research. All Rights Reserved </a:t>
            </a:r>
            <a:endParaRP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Shape 1662"/>
        <p:cNvGrpSpPr/>
        <p:nvPr/>
      </p:nvGrpSpPr>
      <p:grpSpPr>
        <a:xfrm>
          <a:off x="0" y="0"/>
          <a:ext cx="0" cy="0"/>
          <a:chOff x="0" y="0"/>
          <a:chExt cx="0" cy="0"/>
        </a:xfrm>
      </p:grpSpPr>
      <p:sp>
        <p:nvSpPr>
          <p:cNvPr id="1663" name="Google Shape;1663;p173"/>
          <p:cNvSpPr txBox="1">
            <a:spLocks noGrp="1"/>
          </p:cNvSpPr>
          <p:nvPr>
            <p:ph type="title"/>
          </p:nvPr>
        </p:nvSpPr>
        <p:spPr>
          <a:xfrm>
            <a:off x="838200" y="291675"/>
            <a:ext cx="10515600" cy="994500"/>
          </a:xfrm>
          <a:prstGeom prst="rect">
            <a:avLst/>
          </a:prstGeom>
          <a:noFill/>
          <a:ln>
            <a:noFill/>
          </a:ln>
        </p:spPr>
        <p:txBody>
          <a:bodyPr spcFirstLastPara="1" wrap="square" lIns="91425" tIns="45700" rIns="91425" bIns="45700" anchor="ctr" anchorCtr="0">
            <a:noAutofit/>
          </a:bodyPr>
          <a:lstStyle/>
          <a:p>
            <a:pPr marL="457200" lvl="0" indent="0" algn="ctr" rtl="0">
              <a:spcBef>
                <a:spcPts val="0"/>
              </a:spcBef>
              <a:spcAft>
                <a:spcPts val="0"/>
              </a:spcAft>
              <a:buClr>
                <a:schemeClr val="dk1"/>
              </a:buClr>
              <a:buSzPts val="1100"/>
              <a:buFont typeface="Arial"/>
              <a:buNone/>
            </a:pPr>
            <a:r>
              <a:rPr lang="en-US" sz="3600">
                <a:latin typeface="Raleway"/>
                <a:ea typeface="Raleway"/>
                <a:cs typeface="Raleway"/>
                <a:sym typeface="Raleway"/>
              </a:rPr>
              <a:t>Model Idea Tracker</a:t>
            </a:r>
            <a:endParaRPr sz="3600"/>
          </a:p>
        </p:txBody>
      </p:sp>
      <p:sp>
        <p:nvSpPr>
          <p:cNvPr id="1664" name="Google Shape;1664;p173"/>
          <p:cNvSpPr txBox="1">
            <a:spLocks noGrp="1"/>
          </p:cNvSpPr>
          <p:nvPr>
            <p:ph type="body" idx="1"/>
          </p:nvPr>
        </p:nvSpPr>
        <p:spPr>
          <a:xfrm>
            <a:off x="838200" y="1847850"/>
            <a:ext cx="10515600" cy="4351200"/>
          </a:xfrm>
          <a:prstGeom prst="rect">
            <a:avLst/>
          </a:prstGeom>
          <a:noFill/>
          <a:ln>
            <a:noFill/>
          </a:ln>
        </p:spPr>
        <p:txBody>
          <a:bodyPr spcFirstLastPara="1" wrap="square" lIns="91425" tIns="45700" rIns="91425" bIns="45700" anchor="t" anchorCtr="0">
            <a:noAutofit/>
          </a:bodyPr>
          <a:lstStyle/>
          <a:p>
            <a:pPr marL="457200" lvl="0" indent="-342900" algn="l" rtl="0">
              <a:spcBef>
                <a:spcPts val="0"/>
              </a:spcBef>
              <a:spcAft>
                <a:spcPts val="0"/>
              </a:spcAft>
              <a:buSzPts val="1800"/>
              <a:buChar char="•"/>
            </a:pPr>
            <a:r>
              <a:rPr lang="en-US"/>
              <a:t>What ideas do we agree should be added to the Model Idea Tracker?</a:t>
            </a:r>
            <a:endParaRPr/>
          </a:p>
          <a:p>
            <a:pPr marL="457200" lvl="0" indent="0" algn="l" rtl="0">
              <a:spcBef>
                <a:spcPts val="0"/>
              </a:spcBef>
              <a:spcAft>
                <a:spcPts val="0"/>
              </a:spcAft>
              <a:buNone/>
            </a:pPr>
            <a:endParaRPr sz="2400" i="1"/>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1665" name="Google Shape;1665;p173"/>
          <p:cNvSpPr txBox="1">
            <a:spLocks noGrp="1"/>
          </p:cNvSpPr>
          <p:nvPr>
            <p:ph type="ftr" idx="11"/>
          </p:nvPr>
        </p:nvSpPr>
        <p:spPr>
          <a:xfrm>
            <a:off x="850900" y="6356350"/>
            <a:ext cx="5029200" cy="3651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a:t>© 2019 University Corporation for Atmospheric Research. All Rights Reserved </a:t>
            </a:r>
            <a:endParaRPr/>
          </a:p>
        </p:txBody>
      </p:sp>
      <p:pic>
        <p:nvPicPr>
          <p:cNvPr id="1666" name="Google Shape;1666;p173"/>
          <p:cNvPicPr preferRelativeResize="0"/>
          <p:nvPr/>
        </p:nvPicPr>
        <p:blipFill>
          <a:blip r:embed="rId3">
            <a:alphaModFix/>
          </a:blip>
          <a:stretch>
            <a:fillRect/>
          </a:stretch>
        </p:blipFill>
        <p:spPr>
          <a:xfrm>
            <a:off x="2868249" y="291674"/>
            <a:ext cx="994500" cy="994500"/>
          </a:xfrm>
          <a:prstGeom prst="rect">
            <a:avLst/>
          </a:prstGeom>
          <a:noFill/>
          <a:ln>
            <a:noFill/>
          </a:ln>
        </p:spPr>
      </p:pic>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Shape 1671"/>
        <p:cNvGrpSpPr/>
        <p:nvPr/>
      </p:nvGrpSpPr>
      <p:grpSpPr>
        <a:xfrm>
          <a:off x="0" y="0"/>
          <a:ext cx="0" cy="0"/>
          <a:chOff x="0" y="0"/>
          <a:chExt cx="0" cy="0"/>
        </a:xfrm>
      </p:grpSpPr>
      <p:sp>
        <p:nvSpPr>
          <p:cNvPr id="1672" name="Google Shape;1672;p174"/>
          <p:cNvSpPr txBox="1">
            <a:spLocks noGrp="1"/>
          </p:cNvSpPr>
          <p:nvPr>
            <p:ph type="title"/>
          </p:nvPr>
        </p:nvSpPr>
        <p:spPr>
          <a:xfrm>
            <a:off x="838200" y="365127"/>
            <a:ext cx="10515600" cy="1325700"/>
          </a:xfrm>
          <a:prstGeom prst="rect">
            <a:avLst/>
          </a:prstGeom>
          <a:noFill/>
          <a:ln>
            <a:noFill/>
          </a:ln>
        </p:spPr>
        <p:txBody>
          <a:bodyPr spcFirstLastPara="1" wrap="square" lIns="121900" tIns="60925" rIns="121900" bIns="60925" anchor="ctr" anchorCtr="0">
            <a:noAutofit/>
          </a:bodyPr>
          <a:lstStyle/>
          <a:p>
            <a:pPr marL="0" lvl="0" indent="0" algn="l" rtl="0">
              <a:lnSpc>
                <a:spcPct val="90000"/>
              </a:lnSpc>
              <a:spcBef>
                <a:spcPts val="0"/>
              </a:spcBef>
              <a:spcAft>
                <a:spcPts val="0"/>
              </a:spcAft>
              <a:buNone/>
            </a:pPr>
            <a:r>
              <a:rPr lang="en-US"/>
              <a:t>Develop a class Consensus Model</a:t>
            </a:r>
            <a:endParaRPr/>
          </a:p>
        </p:txBody>
      </p:sp>
      <p:sp>
        <p:nvSpPr>
          <p:cNvPr id="1673" name="Google Shape;1673;p174"/>
          <p:cNvSpPr txBox="1">
            <a:spLocks noGrp="1"/>
          </p:cNvSpPr>
          <p:nvPr>
            <p:ph type="body" idx="1"/>
          </p:nvPr>
        </p:nvSpPr>
        <p:spPr>
          <a:xfrm>
            <a:off x="838200" y="1825625"/>
            <a:ext cx="10515600" cy="4351200"/>
          </a:xfrm>
          <a:prstGeom prst="rect">
            <a:avLst/>
          </a:prstGeom>
          <a:noFill/>
          <a:ln>
            <a:noFill/>
          </a:ln>
        </p:spPr>
        <p:txBody>
          <a:bodyPr spcFirstLastPara="1" wrap="square" lIns="121900" tIns="60925" rIns="121900" bIns="60925" anchor="t" anchorCtr="0">
            <a:noAutofit/>
          </a:bodyPr>
          <a:lstStyle/>
          <a:p>
            <a:pPr marL="228600" lvl="0" indent="-228600" algn="l" rtl="0">
              <a:lnSpc>
                <a:spcPct val="90000"/>
              </a:lnSpc>
              <a:spcBef>
                <a:spcPts val="0"/>
              </a:spcBef>
              <a:spcAft>
                <a:spcPts val="0"/>
              </a:spcAft>
              <a:buClr>
                <a:srgbClr val="595857"/>
              </a:buClr>
              <a:buSzPts val="3200"/>
              <a:buChar char="•"/>
            </a:pPr>
            <a:r>
              <a:rPr lang="en-US" sz="3200"/>
              <a:t>What ideas should we add to the </a:t>
            </a:r>
            <a:r>
              <a:rPr lang="en-US" sz="3200">
                <a:solidFill>
                  <a:srgbClr val="0070C0"/>
                </a:solidFill>
                <a:latin typeface="Montserrat SemiBold"/>
                <a:ea typeface="Montserrat SemiBold"/>
                <a:cs typeface="Montserrat SemiBold"/>
                <a:sym typeface="Montserrat SemiBold"/>
              </a:rPr>
              <a:t>Model Idea Tracker</a:t>
            </a:r>
            <a:r>
              <a:rPr lang="en-US" sz="3200"/>
              <a:t>?</a:t>
            </a:r>
            <a:endParaRPr/>
          </a:p>
          <a:p>
            <a:pPr marL="228600" lvl="0" indent="-139700" algn="l" rtl="0">
              <a:lnSpc>
                <a:spcPct val="90000"/>
              </a:lnSpc>
              <a:spcBef>
                <a:spcPts val="1000"/>
              </a:spcBef>
              <a:spcAft>
                <a:spcPts val="0"/>
              </a:spcAft>
              <a:buClr>
                <a:srgbClr val="595857"/>
              </a:buClr>
              <a:buSzPts val="1500"/>
              <a:buNone/>
            </a:pPr>
            <a:endParaRPr sz="1500"/>
          </a:p>
          <a:p>
            <a:pPr marL="228600" lvl="0" indent="-228600" algn="l" rtl="0">
              <a:lnSpc>
                <a:spcPct val="90000"/>
              </a:lnSpc>
              <a:spcBef>
                <a:spcPts val="1000"/>
              </a:spcBef>
              <a:spcAft>
                <a:spcPts val="0"/>
              </a:spcAft>
              <a:buClr>
                <a:srgbClr val="595857"/>
              </a:buClr>
              <a:buSzPts val="3200"/>
              <a:buChar char="•"/>
            </a:pPr>
            <a:r>
              <a:rPr lang="en-US" sz="3200"/>
              <a:t>Create a Consensus Model for Precipitation Along a Cold Front.</a:t>
            </a:r>
            <a:endParaRPr/>
          </a:p>
          <a:p>
            <a:pPr marL="228600" lvl="0" indent="-190500" algn="l" rtl="0">
              <a:lnSpc>
                <a:spcPct val="90000"/>
              </a:lnSpc>
              <a:spcBef>
                <a:spcPts val="1000"/>
              </a:spcBef>
              <a:spcAft>
                <a:spcPts val="0"/>
              </a:spcAft>
              <a:buClr>
                <a:srgbClr val="595857"/>
              </a:buClr>
              <a:buSzPts val="700"/>
              <a:buNone/>
            </a:pPr>
            <a:endParaRPr sz="700"/>
          </a:p>
          <a:p>
            <a:pPr marL="685800" lvl="1" indent="-228600" algn="l" rtl="0">
              <a:lnSpc>
                <a:spcPct val="90000"/>
              </a:lnSpc>
              <a:spcBef>
                <a:spcPts val="500"/>
              </a:spcBef>
              <a:spcAft>
                <a:spcPts val="0"/>
              </a:spcAft>
              <a:buClr>
                <a:srgbClr val="595857"/>
              </a:buClr>
              <a:buSzPts val="2800"/>
              <a:buChar char="•"/>
            </a:pPr>
            <a:r>
              <a:rPr lang="en-US" sz="2800"/>
              <a:t>Be sure to include the ideas from the Model Idea Tracker in your model.</a:t>
            </a:r>
            <a:endParaRPr sz="2800"/>
          </a:p>
        </p:txBody>
      </p:sp>
      <p:sp>
        <p:nvSpPr>
          <p:cNvPr id="1674" name="Google Shape;1674;p174"/>
          <p:cNvSpPr txBox="1">
            <a:spLocks noGrp="1"/>
          </p:cNvSpPr>
          <p:nvPr>
            <p:ph type="ftr" idx="11"/>
          </p:nvPr>
        </p:nvSpPr>
        <p:spPr>
          <a:xfrm>
            <a:off x="850899" y="6356352"/>
            <a:ext cx="5080800" cy="365100"/>
          </a:xfrm>
          <a:prstGeom prst="rect">
            <a:avLst/>
          </a:prstGeom>
          <a:noFill/>
          <a:ln>
            <a:noFill/>
          </a:ln>
        </p:spPr>
        <p:txBody>
          <a:bodyPr spcFirstLastPara="1" wrap="square" lIns="121900" tIns="60925" rIns="121900" bIns="60925" anchor="ctr" anchorCtr="0">
            <a:noAutofit/>
          </a:bodyPr>
          <a:lstStyle/>
          <a:p>
            <a:pPr marL="0" lvl="0" indent="0" algn="l" rtl="0">
              <a:spcBef>
                <a:spcPts val="0"/>
              </a:spcBef>
              <a:spcAft>
                <a:spcPts val="0"/>
              </a:spcAft>
              <a:buNone/>
            </a:pPr>
            <a:r>
              <a:rPr lang="en-US"/>
              <a:t>© 2019 University Corporation for Atmospheric Research. All Rights Reserved </a:t>
            </a:r>
            <a:endParaRP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Shape 1679"/>
        <p:cNvGrpSpPr/>
        <p:nvPr/>
      </p:nvGrpSpPr>
      <p:grpSpPr>
        <a:xfrm>
          <a:off x="0" y="0"/>
          <a:ext cx="0" cy="0"/>
          <a:chOff x="0" y="0"/>
          <a:chExt cx="0" cy="0"/>
        </a:xfrm>
      </p:grpSpPr>
      <p:sp>
        <p:nvSpPr>
          <p:cNvPr id="1680" name="Google Shape;1680;p175"/>
          <p:cNvSpPr txBox="1">
            <a:spLocks noGrp="1"/>
          </p:cNvSpPr>
          <p:nvPr>
            <p:ph type="title"/>
          </p:nvPr>
        </p:nvSpPr>
        <p:spPr>
          <a:xfrm>
            <a:off x="451557" y="395347"/>
            <a:ext cx="11345700" cy="1216500"/>
          </a:xfrm>
          <a:prstGeom prst="rect">
            <a:avLst/>
          </a:prstGeom>
          <a:noFill/>
          <a:ln>
            <a:noFill/>
          </a:ln>
        </p:spPr>
        <p:txBody>
          <a:bodyPr spcFirstLastPara="1" wrap="square" lIns="121900" tIns="60925" rIns="121900" bIns="60925" anchor="ctr" anchorCtr="0">
            <a:noAutofit/>
          </a:bodyPr>
          <a:lstStyle/>
          <a:p>
            <a:pPr marL="0" lvl="0" indent="0" algn="l" rtl="0">
              <a:lnSpc>
                <a:spcPct val="90000"/>
              </a:lnSpc>
              <a:spcBef>
                <a:spcPts val="0"/>
              </a:spcBef>
              <a:spcAft>
                <a:spcPts val="0"/>
              </a:spcAft>
              <a:buNone/>
            </a:pPr>
            <a:r>
              <a:rPr lang="en-US" sz="4000">
                <a:solidFill>
                  <a:srgbClr val="0070C0"/>
                </a:solidFill>
                <a:latin typeface="Montserrat SemiBold"/>
                <a:ea typeface="Montserrat SemiBold"/>
                <a:cs typeface="Montserrat SemiBold"/>
                <a:sym typeface="Montserrat SemiBold"/>
              </a:rPr>
              <a:t>Lesson 9: Step 6: </a:t>
            </a:r>
            <a:r>
              <a:rPr lang="en-US" sz="4000"/>
              <a:t>Focus on the big picture using our cold front model.</a:t>
            </a:r>
            <a:endParaRPr sz="4000"/>
          </a:p>
        </p:txBody>
      </p:sp>
      <p:sp>
        <p:nvSpPr>
          <p:cNvPr id="1681" name="Google Shape;1681;p175"/>
          <p:cNvSpPr txBox="1">
            <a:spLocks noGrp="1"/>
          </p:cNvSpPr>
          <p:nvPr>
            <p:ph type="body" idx="1"/>
          </p:nvPr>
        </p:nvSpPr>
        <p:spPr>
          <a:xfrm>
            <a:off x="451556" y="1778377"/>
            <a:ext cx="11485500" cy="4676700"/>
          </a:xfrm>
          <a:prstGeom prst="rect">
            <a:avLst/>
          </a:prstGeom>
          <a:noFill/>
          <a:ln>
            <a:noFill/>
          </a:ln>
        </p:spPr>
        <p:txBody>
          <a:bodyPr spcFirstLastPara="1" wrap="square" lIns="121900" tIns="60925" rIns="121900" bIns="60925" anchor="t" anchorCtr="0">
            <a:noAutofit/>
          </a:bodyPr>
          <a:lstStyle/>
          <a:p>
            <a:pPr marL="0" lvl="0" indent="0" algn="l" rtl="0">
              <a:lnSpc>
                <a:spcPct val="90000"/>
              </a:lnSpc>
              <a:spcBef>
                <a:spcPts val="0"/>
              </a:spcBef>
              <a:spcAft>
                <a:spcPts val="0"/>
              </a:spcAft>
              <a:buClr>
                <a:srgbClr val="595857"/>
              </a:buClr>
              <a:buSzPts val="2800"/>
              <a:buNone/>
            </a:pPr>
            <a:r>
              <a:rPr lang="en-US" b="1"/>
              <a:t>Choose a day: </a:t>
            </a:r>
            <a:r>
              <a:rPr lang="en-US"/>
              <a:t>Each member of your group will choose one day of data to map.</a:t>
            </a:r>
            <a:endParaRPr/>
          </a:p>
          <a:p>
            <a:pPr marL="0" lvl="0" indent="0" algn="l" rtl="0">
              <a:lnSpc>
                <a:spcPct val="90000"/>
              </a:lnSpc>
              <a:spcBef>
                <a:spcPts val="1000"/>
              </a:spcBef>
              <a:spcAft>
                <a:spcPts val="0"/>
              </a:spcAft>
              <a:buClr>
                <a:srgbClr val="595857"/>
              </a:buClr>
              <a:buSzPts val="1500"/>
              <a:buNone/>
            </a:pPr>
            <a:endParaRPr sz="1500"/>
          </a:p>
          <a:p>
            <a:pPr marL="0" lvl="0" indent="0" algn="l" rtl="0">
              <a:lnSpc>
                <a:spcPct val="90000"/>
              </a:lnSpc>
              <a:spcBef>
                <a:spcPts val="1000"/>
              </a:spcBef>
              <a:spcAft>
                <a:spcPts val="0"/>
              </a:spcAft>
              <a:buClr>
                <a:srgbClr val="595857"/>
              </a:buClr>
              <a:buSzPts val="2800"/>
              <a:buNone/>
            </a:pPr>
            <a:r>
              <a:rPr lang="en-US" b="1"/>
              <a:t>Color and label your map:</a:t>
            </a:r>
            <a:endParaRPr/>
          </a:p>
          <a:p>
            <a:pPr marL="685800" lvl="1" indent="-228600" algn="l" rtl="0">
              <a:lnSpc>
                <a:spcPct val="90000"/>
              </a:lnSpc>
              <a:spcBef>
                <a:spcPts val="500"/>
              </a:spcBef>
              <a:spcAft>
                <a:spcPts val="0"/>
              </a:spcAft>
              <a:buClr>
                <a:srgbClr val="595857"/>
              </a:buClr>
              <a:buSzPts val="2800"/>
              <a:buChar char="•"/>
            </a:pPr>
            <a:r>
              <a:rPr lang="en-US" sz="2800"/>
              <a:t>Color locations where the temperature is greater than 30℃ </a:t>
            </a:r>
            <a:r>
              <a:rPr lang="en-US" sz="2800">
                <a:solidFill>
                  <a:srgbClr val="C00000"/>
                </a:solidFill>
              </a:rPr>
              <a:t>RED</a:t>
            </a:r>
            <a:r>
              <a:rPr lang="en-US" sz="2800"/>
              <a:t>.</a:t>
            </a:r>
            <a:endParaRPr/>
          </a:p>
          <a:p>
            <a:pPr marL="685800" lvl="1" indent="-228600" algn="l" rtl="0">
              <a:lnSpc>
                <a:spcPct val="90000"/>
              </a:lnSpc>
              <a:spcBef>
                <a:spcPts val="500"/>
              </a:spcBef>
              <a:spcAft>
                <a:spcPts val="0"/>
              </a:spcAft>
              <a:buClr>
                <a:srgbClr val="595857"/>
              </a:buClr>
              <a:buSzPts val="2800"/>
              <a:buChar char="•"/>
            </a:pPr>
            <a:r>
              <a:rPr lang="en-US" sz="2800"/>
              <a:t>Color locations where the temperature is equal to, or less than, 30℃ </a:t>
            </a:r>
            <a:r>
              <a:rPr lang="en-US" sz="2800">
                <a:solidFill>
                  <a:srgbClr val="0070C0"/>
                </a:solidFill>
              </a:rPr>
              <a:t>BLUE</a:t>
            </a:r>
            <a:r>
              <a:rPr lang="en-US" sz="2800">
                <a:solidFill>
                  <a:schemeClr val="dk1"/>
                </a:solidFill>
              </a:rPr>
              <a:t>.</a:t>
            </a:r>
            <a:endParaRPr/>
          </a:p>
          <a:p>
            <a:pPr marL="685800" lvl="1" indent="-228600" algn="l" rtl="0">
              <a:lnSpc>
                <a:spcPct val="90000"/>
              </a:lnSpc>
              <a:spcBef>
                <a:spcPts val="500"/>
              </a:spcBef>
              <a:spcAft>
                <a:spcPts val="0"/>
              </a:spcAft>
              <a:buClr>
                <a:srgbClr val="595959"/>
              </a:buClr>
              <a:buSzPts val="2800"/>
              <a:buChar char="•"/>
            </a:pPr>
            <a:r>
              <a:rPr lang="en-US" sz="2800">
                <a:solidFill>
                  <a:srgbClr val="595959"/>
                </a:solidFill>
              </a:rPr>
              <a:t>Draw slanted rain lines near the location if it had precipitation.</a:t>
            </a:r>
            <a:endParaRPr/>
          </a:p>
          <a:p>
            <a:pPr marL="685800" lvl="1" indent="-228600" algn="l" rtl="0">
              <a:lnSpc>
                <a:spcPct val="90000"/>
              </a:lnSpc>
              <a:spcBef>
                <a:spcPts val="500"/>
              </a:spcBef>
              <a:spcAft>
                <a:spcPts val="0"/>
              </a:spcAft>
              <a:buClr>
                <a:srgbClr val="595959"/>
              </a:buClr>
              <a:buSzPts val="2800"/>
              <a:buChar char="•"/>
            </a:pPr>
            <a:r>
              <a:rPr lang="en-US" sz="2800">
                <a:solidFill>
                  <a:srgbClr val="595959"/>
                </a:solidFill>
              </a:rPr>
              <a:t>Add the red and blue colors to the key.</a:t>
            </a:r>
            <a:endParaRPr/>
          </a:p>
          <a:p>
            <a:pPr marL="0" lvl="0" indent="0" algn="l" rtl="0">
              <a:lnSpc>
                <a:spcPct val="90000"/>
              </a:lnSpc>
              <a:spcBef>
                <a:spcPts val="1000"/>
              </a:spcBef>
              <a:spcAft>
                <a:spcPts val="0"/>
              </a:spcAft>
              <a:buClr>
                <a:srgbClr val="595857"/>
              </a:buClr>
              <a:buSzPts val="2800"/>
              <a:buNone/>
            </a:pPr>
            <a:endParaRPr/>
          </a:p>
          <a:p>
            <a:pPr marL="0" lvl="0" indent="0" algn="l" rtl="0">
              <a:lnSpc>
                <a:spcPct val="90000"/>
              </a:lnSpc>
              <a:spcBef>
                <a:spcPts val="1000"/>
              </a:spcBef>
              <a:spcAft>
                <a:spcPts val="0"/>
              </a:spcAft>
              <a:buClr>
                <a:srgbClr val="595857"/>
              </a:buClr>
              <a:buSzPts val="2800"/>
              <a:buNone/>
            </a:pPr>
            <a:endParaRPr/>
          </a:p>
        </p:txBody>
      </p:sp>
      <p:sp>
        <p:nvSpPr>
          <p:cNvPr id="1682" name="Google Shape;1682;p175"/>
          <p:cNvSpPr txBox="1">
            <a:spLocks noGrp="1"/>
          </p:cNvSpPr>
          <p:nvPr>
            <p:ph type="ftr" idx="11"/>
          </p:nvPr>
        </p:nvSpPr>
        <p:spPr>
          <a:xfrm>
            <a:off x="850899" y="6356352"/>
            <a:ext cx="5080800" cy="365100"/>
          </a:xfrm>
          <a:prstGeom prst="rect">
            <a:avLst/>
          </a:prstGeom>
          <a:noFill/>
          <a:ln>
            <a:noFill/>
          </a:ln>
        </p:spPr>
        <p:txBody>
          <a:bodyPr spcFirstLastPara="1" wrap="square" lIns="121900" tIns="60925" rIns="121900" bIns="60925" anchor="ctr" anchorCtr="0">
            <a:noAutofit/>
          </a:bodyPr>
          <a:lstStyle/>
          <a:p>
            <a:pPr marL="0" lvl="0" indent="0" algn="l" rtl="0">
              <a:spcBef>
                <a:spcPts val="0"/>
              </a:spcBef>
              <a:spcAft>
                <a:spcPts val="0"/>
              </a:spcAft>
              <a:buNone/>
            </a:pPr>
            <a:r>
              <a:rPr lang="en-US"/>
              <a:t>© 2019 University Corporation for Atmospheric Research. All Rights Reserved </a:t>
            </a:r>
            <a:endParaRP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Shape 1687"/>
        <p:cNvGrpSpPr/>
        <p:nvPr/>
      </p:nvGrpSpPr>
      <p:grpSpPr>
        <a:xfrm>
          <a:off x="0" y="0"/>
          <a:ext cx="0" cy="0"/>
          <a:chOff x="0" y="0"/>
          <a:chExt cx="0" cy="0"/>
        </a:xfrm>
      </p:grpSpPr>
      <p:sp>
        <p:nvSpPr>
          <p:cNvPr id="1688" name="Google Shape;1688;p176"/>
          <p:cNvSpPr txBox="1">
            <a:spLocks noGrp="1"/>
          </p:cNvSpPr>
          <p:nvPr>
            <p:ph type="title"/>
          </p:nvPr>
        </p:nvSpPr>
        <p:spPr>
          <a:xfrm>
            <a:off x="451557" y="446147"/>
            <a:ext cx="11345700" cy="1216500"/>
          </a:xfrm>
          <a:prstGeom prst="rect">
            <a:avLst/>
          </a:prstGeom>
          <a:noFill/>
          <a:ln>
            <a:noFill/>
          </a:ln>
        </p:spPr>
        <p:txBody>
          <a:bodyPr spcFirstLastPara="1" wrap="square" lIns="121900" tIns="60925" rIns="121900" bIns="60925" anchor="ctr" anchorCtr="0">
            <a:noAutofit/>
          </a:bodyPr>
          <a:lstStyle/>
          <a:p>
            <a:pPr marL="0" lvl="0" indent="0" algn="l" rtl="0">
              <a:lnSpc>
                <a:spcPct val="90000"/>
              </a:lnSpc>
              <a:spcBef>
                <a:spcPts val="0"/>
              </a:spcBef>
              <a:spcAft>
                <a:spcPts val="0"/>
              </a:spcAft>
              <a:buNone/>
            </a:pPr>
            <a:r>
              <a:rPr lang="en-US" sz="4000">
                <a:solidFill>
                  <a:srgbClr val="0070C0"/>
                </a:solidFill>
                <a:latin typeface="Montserrat SemiBold"/>
                <a:ea typeface="Montserrat SemiBold"/>
                <a:cs typeface="Montserrat SemiBold"/>
                <a:sym typeface="Montserrat SemiBold"/>
              </a:rPr>
              <a:t>Step 6 continued: </a:t>
            </a:r>
            <a:r>
              <a:rPr lang="en-US" sz="4000"/>
              <a:t>Focus on the big picture using our cold front model.</a:t>
            </a:r>
            <a:endParaRPr sz="4000"/>
          </a:p>
        </p:txBody>
      </p:sp>
      <p:sp>
        <p:nvSpPr>
          <p:cNvPr id="1689" name="Google Shape;1689;p176"/>
          <p:cNvSpPr txBox="1">
            <a:spLocks noGrp="1"/>
          </p:cNvSpPr>
          <p:nvPr>
            <p:ph type="body" idx="1"/>
          </p:nvPr>
        </p:nvSpPr>
        <p:spPr>
          <a:xfrm>
            <a:off x="451556" y="2159000"/>
            <a:ext cx="11485500" cy="3864300"/>
          </a:xfrm>
          <a:prstGeom prst="rect">
            <a:avLst/>
          </a:prstGeom>
          <a:noFill/>
          <a:ln>
            <a:noFill/>
          </a:ln>
        </p:spPr>
        <p:txBody>
          <a:bodyPr spcFirstLastPara="1" wrap="square" lIns="121900" tIns="60925" rIns="121900" bIns="60925" anchor="t" anchorCtr="0">
            <a:noAutofit/>
          </a:bodyPr>
          <a:lstStyle/>
          <a:p>
            <a:pPr marL="0" lvl="0" indent="0" algn="l" rtl="0">
              <a:lnSpc>
                <a:spcPct val="90000"/>
              </a:lnSpc>
              <a:spcBef>
                <a:spcPts val="0"/>
              </a:spcBef>
              <a:spcAft>
                <a:spcPts val="0"/>
              </a:spcAft>
              <a:buClr>
                <a:srgbClr val="595959"/>
              </a:buClr>
              <a:buSzPts val="2800"/>
              <a:buNone/>
            </a:pPr>
            <a:r>
              <a:rPr lang="en-US" b="1">
                <a:solidFill>
                  <a:srgbClr val="595959"/>
                </a:solidFill>
              </a:rPr>
              <a:t>Compare Maps:</a:t>
            </a:r>
            <a:endParaRPr/>
          </a:p>
          <a:p>
            <a:pPr marL="0" lvl="0" indent="0" algn="l" rtl="0">
              <a:lnSpc>
                <a:spcPct val="90000"/>
              </a:lnSpc>
              <a:spcBef>
                <a:spcPts val="1000"/>
              </a:spcBef>
              <a:spcAft>
                <a:spcPts val="0"/>
              </a:spcAft>
              <a:buClr>
                <a:srgbClr val="595857"/>
              </a:buClr>
              <a:buSzPts val="700"/>
              <a:buNone/>
            </a:pPr>
            <a:endParaRPr sz="700" b="1">
              <a:solidFill>
                <a:srgbClr val="595959"/>
              </a:solidFill>
            </a:endParaRPr>
          </a:p>
          <a:p>
            <a:pPr marL="685800" lvl="1" indent="-228600" algn="l" rtl="0">
              <a:lnSpc>
                <a:spcPct val="90000"/>
              </a:lnSpc>
              <a:spcBef>
                <a:spcPts val="500"/>
              </a:spcBef>
              <a:spcAft>
                <a:spcPts val="0"/>
              </a:spcAft>
              <a:buClr>
                <a:srgbClr val="595959"/>
              </a:buClr>
              <a:buSzPts val="2800"/>
              <a:buChar char="•"/>
            </a:pPr>
            <a:r>
              <a:rPr lang="en-US" sz="2800">
                <a:solidFill>
                  <a:srgbClr val="595959"/>
                </a:solidFill>
              </a:rPr>
              <a:t>Line up all four maps in order, September 8-September 11.</a:t>
            </a:r>
            <a:endParaRPr/>
          </a:p>
          <a:p>
            <a:pPr marL="685800" lvl="1" indent="-190500" algn="l" rtl="0">
              <a:lnSpc>
                <a:spcPct val="90000"/>
              </a:lnSpc>
              <a:spcBef>
                <a:spcPts val="500"/>
              </a:spcBef>
              <a:spcAft>
                <a:spcPts val="0"/>
              </a:spcAft>
              <a:buClr>
                <a:srgbClr val="595857"/>
              </a:buClr>
              <a:buSzPts val="700"/>
              <a:buNone/>
            </a:pPr>
            <a:endParaRPr sz="700">
              <a:solidFill>
                <a:srgbClr val="595959"/>
              </a:solidFill>
            </a:endParaRPr>
          </a:p>
          <a:p>
            <a:pPr marL="685800" lvl="1" indent="-228600" algn="l" rtl="0">
              <a:lnSpc>
                <a:spcPct val="90000"/>
              </a:lnSpc>
              <a:spcBef>
                <a:spcPts val="500"/>
              </a:spcBef>
              <a:spcAft>
                <a:spcPts val="0"/>
              </a:spcAft>
              <a:buClr>
                <a:srgbClr val="595959"/>
              </a:buClr>
              <a:buSzPts val="2800"/>
              <a:buChar char="•"/>
            </a:pPr>
            <a:r>
              <a:rPr lang="en-US" sz="2800">
                <a:solidFill>
                  <a:srgbClr val="595959"/>
                </a:solidFill>
              </a:rPr>
              <a:t>Follow directions to add the front and air masses to your maps.</a:t>
            </a:r>
            <a:endParaRPr/>
          </a:p>
          <a:p>
            <a:pPr marL="0" lvl="0" indent="0" algn="l" rtl="0">
              <a:lnSpc>
                <a:spcPct val="90000"/>
              </a:lnSpc>
              <a:spcBef>
                <a:spcPts val="1000"/>
              </a:spcBef>
              <a:spcAft>
                <a:spcPts val="0"/>
              </a:spcAft>
              <a:buClr>
                <a:srgbClr val="595857"/>
              </a:buClr>
              <a:buSzPts val="2800"/>
              <a:buNone/>
            </a:pPr>
            <a:endParaRPr/>
          </a:p>
          <a:p>
            <a:pPr marL="0" lvl="0" indent="0" algn="l" rtl="0">
              <a:lnSpc>
                <a:spcPct val="90000"/>
              </a:lnSpc>
              <a:spcBef>
                <a:spcPts val="1000"/>
              </a:spcBef>
              <a:spcAft>
                <a:spcPts val="0"/>
              </a:spcAft>
              <a:buClr>
                <a:srgbClr val="595857"/>
              </a:buClr>
              <a:buSzPts val="2800"/>
              <a:buNone/>
            </a:pPr>
            <a:endParaRPr/>
          </a:p>
        </p:txBody>
      </p:sp>
      <p:sp>
        <p:nvSpPr>
          <p:cNvPr id="1690" name="Google Shape;1690;p176"/>
          <p:cNvSpPr txBox="1">
            <a:spLocks noGrp="1"/>
          </p:cNvSpPr>
          <p:nvPr>
            <p:ph type="ftr" idx="11"/>
          </p:nvPr>
        </p:nvSpPr>
        <p:spPr>
          <a:xfrm>
            <a:off x="850899" y="6356352"/>
            <a:ext cx="5080800" cy="365100"/>
          </a:xfrm>
          <a:prstGeom prst="rect">
            <a:avLst/>
          </a:prstGeom>
          <a:noFill/>
          <a:ln>
            <a:noFill/>
          </a:ln>
        </p:spPr>
        <p:txBody>
          <a:bodyPr spcFirstLastPara="1" wrap="square" lIns="121900" tIns="60925" rIns="121900" bIns="60925" anchor="ctr" anchorCtr="0">
            <a:noAutofit/>
          </a:bodyPr>
          <a:lstStyle/>
          <a:p>
            <a:pPr marL="0" lvl="0" indent="0" algn="l" rtl="0">
              <a:spcBef>
                <a:spcPts val="0"/>
              </a:spcBef>
              <a:spcAft>
                <a:spcPts val="0"/>
              </a:spcAft>
              <a:buNone/>
            </a:pPr>
            <a:r>
              <a:rPr lang="en-US"/>
              <a:t>© 2019 University Corporation for Atmospheric Research. All Rights Reserved </a:t>
            </a:r>
            <a:endParaRPr/>
          </a:p>
        </p:txBody>
      </p:sp>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Them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_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1_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12912</Words>
  <Application>Microsoft Macintosh PowerPoint</Application>
  <PresentationFormat>Widescreen</PresentationFormat>
  <Paragraphs>1544</Paragraphs>
  <Slides>162</Slides>
  <Notes>162</Notes>
  <HiddenSlides>0</HiddenSlides>
  <MMClips>0</MMClips>
  <ScaleCrop>false</ScaleCrop>
  <HeadingPairs>
    <vt:vector size="6" baseType="variant">
      <vt:variant>
        <vt:lpstr>Fonts Used</vt:lpstr>
      </vt:variant>
      <vt:variant>
        <vt:i4>12</vt:i4>
      </vt:variant>
      <vt:variant>
        <vt:lpstr>Theme</vt:lpstr>
      </vt:variant>
      <vt:variant>
        <vt:i4>6</vt:i4>
      </vt:variant>
      <vt:variant>
        <vt:lpstr>Slide Titles</vt:lpstr>
      </vt:variant>
      <vt:variant>
        <vt:i4>162</vt:i4>
      </vt:variant>
    </vt:vector>
  </HeadingPairs>
  <TitlesOfParts>
    <vt:vector size="180" baseType="lpstr">
      <vt:lpstr>Permanent Marker</vt:lpstr>
      <vt:lpstr>Raleway</vt:lpstr>
      <vt:lpstr>Helvetica Neue</vt:lpstr>
      <vt:lpstr>Arial</vt:lpstr>
      <vt:lpstr>Open Sans</vt:lpstr>
      <vt:lpstr>Montserrat Medium</vt:lpstr>
      <vt:lpstr>Montserrat</vt:lpstr>
      <vt:lpstr>Open Sans SemiBold</vt:lpstr>
      <vt:lpstr>Raleway SemiBold</vt:lpstr>
      <vt:lpstr>Montserrat SemiBold</vt:lpstr>
      <vt:lpstr>Calibri</vt:lpstr>
      <vt:lpstr>Raleway Medium</vt:lpstr>
      <vt:lpstr>Office Theme</vt:lpstr>
      <vt:lpstr>Office Theme</vt:lpstr>
      <vt:lpstr>1_Office Theme</vt:lpstr>
      <vt:lpstr>Office Theme</vt:lpstr>
      <vt:lpstr>1_Office Theme</vt:lpstr>
      <vt:lpstr>1_Office Theme</vt:lpstr>
      <vt:lpstr>Welcome to GLOBE Weather</vt:lpstr>
      <vt:lpstr>Overview of GLOBE Weather</vt:lpstr>
      <vt:lpstr>Features of GLOBE Weather</vt:lpstr>
      <vt:lpstr>PowerPoint Presentation</vt:lpstr>
      <vt:lpstr>PowerPoint Presentation</vt:lpstr>
      <vt:lpstr>NGSS     https://www.nextgenscience.org/</vt:lpstr>
      <vt:lpstr>PowerPoint Presentation</vt:lpstr>
      <vt:lpstr>Goal setting</vt:lpstr>
      <vt:lpstr>PowerPoint Presentation</vt:lpstr>
      <vt:lpstr>Teaching the science of weather is challenging.</vt:lpstr>
      <vt:lpstr>Get to know each other</vt:lpstr>
      <vt:lpstr>An Unexpected Storm</vt:lpstr>
      <vt:lpstr>An Unexpected Storm</vt:lpstr>
      <vt:lpstr>An Unexpected Storm</vt:lpstr>
      <vt:lpstr>An Unexpected Storm</vt:lpstr>
      <vt:lpstr>What is inquiry?</vt:lpstr>
      <vt:lpstr>Inquiry and Productive Talk</vt:lpstr>
      <vt:lpstr>An alarming statistic!</vt:lpstr>
      <vt:lpstr>Break</vt:lpstr>
      <vt:lpstr>The GLOBE Program: Global Learning and Observations to Benefit the Environment</vt:lpstr>
      <vt:lpstr>DRIVING QUESTION BOARD </vt:lpstr>
      <vt:lpstr>From Cloud to Storm</vt:lpstr>
      <vt:lpstr>What are the important pieces to put in place to understand how storms form?</vt:lpstr>
      <vt:lpstr>Science Talk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Watching the Sky</vt:lpstr>
      <vt:lpstr>Watching the Sky</vt:lpstr>
      <vt:lpstr>Watching the Sky</vt:lpstr>
      <vt:lpstr>How does temperature relate to cloud formation?</vt:lpstr>
      <vt:lpstr>How does temperature relate to storm formation?</vt:lpstr>
      <vt:lpstr>Predict</vt:lpstr>
      <vt:lpstr>Virtual Weather Balloon Simulation</vt:lpstr>
      <vt:lpstr>Investigation: Westview Middle School Data</vt:lpstr>
      <vt:lpstr>Lunch Break- be back at 1:00pm</vt:lpstr>
      <vt:lpstr>Activities Exploration: Lessons 2 &amp; 3</vt:lpstr>
      <vt:lpstr>Make a model</vt:lpstr>
      <vt:lpstr>Revise your model</vt:lpstr>
      <vt:lpstr>Model Idea Tracker</vt:lpstr>
      <vt:lpstr>DRIVING QUESTION BOARD </vt:lpstr>
      <vt:lpstr>Sensemaking</vt:lpstr>
      <vt:lpstr>Break (15 min)</vt:lpstr>
      <vt:lpstr>GLOBE Certification</vt:lpstr>
      <vt:lpstr>How are you feeling?</vt:lpstr>
      <vt:lpstr>PowerPoint Presentation</vt:lpstr>
      <vt:lpstr>Welcome to Day 2</vt:lpstr>
      <vt:lpstr>Looking Back:</vt:lpstr>
      <vt:lpstr>Why are there storms on some days but not others?</vt:lpstr>
      <vt:lpstr>Science Talk</vt:lpstr>
      <vt:lpstr>PowerPoint Presentation</vt:lpstr>
      <vt:lpstr>PowerPoint Presentation</vt:lpstr>
      <vt:lpstr>PowerPoint Presentation</vt:lpstr>
      <vt:lpstr>Dewpoint Temperature &amp; Saturation</vt:lpstr>
      <vt:lpstr>Questions:</vt:lpstr>
      <vt:lpstr>Comparing a sunny day and a stormy day</vt:lpstr>
      <vt:lpstr>Investigation: Storm in a Bottle</vt:lpstr>
      <vt:lpstr>Investigation: Mylar Balloon</vt:lpstr>
      <vt:lpstr>Interactive Reading</vt:lpstr>
      <vt:lpstr>Interactive Reading</vt:lpstr>
      <vt:lpstr>Step 2: Air on the Move (continued)</vt:lpstr>
      <vt:lpstr>Simulation: Make a Thunderstorm  </vt:lpstr>
      <vt:lpstr>Activities Exploration: Lessons 4 &amp; 5</vt:lpstr>
      <vt:lpstr>Break (15 min)</vt:lpstr>
      <vt:lpstr>GLOBE Atmosphere Protocols</vt:lpstr>
      <vt:lpstr>Step 3: Create a Model to describe how precipitation happens in an isolated storm </vt:lpstr>
      <vt:lpstr>Model Idea Tracker</vt:lpstr>
      <vt:lpstr>Make a Consensus Model </vt:lpstr>
      <vt:lpstr>PowerPoint Presentation</vt:lpstr>
      <vt:lpstr>PowerPoint Presentation</vt:lpstr>
      <vt:lpstr>Why didn’t it rain on July 22nd?</vt:lpstr>
      <vt:lpstr>DRIVING QUESTION BOARD </vt:lpstr>
      <vt:lpstr>Sensemaking</vt:lpstr>
      <vt:lpstr>Case Study: 2013 Colorado Storm</vt:lpstr>
      <vt:lpstr>What other types of storms cause precipitation? </vt:lpstr>
      <vt:lpstr>A Front Headed Your Way</vt:lpstr>
      <vt:lpstr>Science Talk</vt:lpstr>
      <vt:lpstr>PowerPoint Presentation</vt:lpstr>
      <vt:lpstr>Facts about Fronts</vt:lpstr>
      <vt:lpstr>PowerPoint Presentation</vt:lpstr>
      <vt:lpstr>Air pressure and fronts</vt:lpstr>
      <vt:lpstr>Cold front time-lapse video</vt:lpstr>
      <vt:lpstr>Weather Forecast for a Cold Front</vt:lpstr>
      <vt:lpstr>Step 3: Describe the wind speed before, during, and after a cold front.</vt:lpstr>
      <vt:lpstr>WHAT I SEE &amp; WHAT IT MEANS</vt:lpstr>
      <vt:lpstr>Gathering more information</vt:lpstr>
      <vt:lpstr>PowerPoint Presentation</vt:lpstr>
      <vt:lpstr>Lunch Break- be back at 1:00pm</vt:lpstr>
      <vt:lpstr>Storms and Precipitation along a Front</vt:lpstr>
      <vt:lpstr>Activities Exploration: Lessons 7-9</vt:lpstr>
      <vt:lpstr>Small Group Model</vt:lpstr>
      <vt:lpstr>Model Idea Tracker</vt:lpstr>
      <vt:lpstr>Develop a class Consensus Model</vt:lpstr>
      <vt:lpstr>Lesson 9: Step 6: Focus on the big picture using our cold front model.</vt:lpstr>
      <vt:lpstr>Step 6 continued: Focus on the big picture using our cold front model.</vt:lpstr>
      <vt:lpstr>Break (15 min)</vt:lpstr>
      <vt:lpstr>Air movement in high &amp; low pressure</vt:lpstr>
      <vt:lpstr>Demonstrate Understanding: Back to Back Strategy</vt:lpstr>
      <vt:lpstr>Demonstrate Understanding: Back to Back Strategy</vt:lpstr>
      <vt:lpstr>Front on the Move</vt:lpstr>
      <vt:lpstr>Step 3: Analyze pressure data in one location.</vt:lpstr>
      <vt:lpstr>Case Study: 2013 Colorado Storm</vt:lpstr>
      <vt:lpstr>PowerPoint Presentation</vt:lpstr>
      <vt:lpstr>How is the Colorado Storm different from other storms we have learned about?</vt:lpstr>
      <vt:lpstr>DRIVING QUESTION BOARD </vt:lpstr>
      <vt:lpstr>Model Idea Tracker</vt:lpstr>
      <vt:lpstr>Sensemaking</vt:lpstr>
      <vt:lpstr>GLOBE Atmosphere Certification</vt:lpstr>
      <vt:lpstr>SNOWBALL FIGHT!</vt:lpstr>
      <vt:lpstr>PowerPoint Presentation</vt:lpstr>
      <vt:lpstr>Welcome to Day 3</vt:lpstr>
      <vt:lpstr>Housekeeping</vt:lpstr>
      <vt:lpstr>Looking back</vt:lpstr>
      <vt:lpstr>How do storms move around the world?</vt:lpstr>
      <vt:lpstr>Worldwide Weather</vt:lpstr>
      <vt:lpstr>Storm movement time-lapse video</vt:lpstr>
      <vt:lpstr>NASA Global Rainfall &amp; Snowfall (April-Sept 2014)</vt:lpstr>
      <vt:lpstr>What could be causing patterns of global storm movement?</vt:lpstr>
      <vt:lpstr>Science Talk</vt:lpstr>
      <vt:lpstr>PowerPoint Presentation</vt:lpstr>
      <vt:lpstr>PowerPoint Presentation</vt:lpstr>
      <vt:lpstr>Why is it hotter at the equator than other places on Earth?</vt:lpstr>
      <vt:lpstr>Why is it hotter at the equator than other places on Earth?</vt:lpstr>
      <vt:lpstr>Step 4: Analyze temperature and latitude</vt:lpstr>
      <vt:lpstr>Demonstration: Global Convection Cells</vt:lpstr>
      <vt:lpstr>Activities Exploration: Lessons 13 &amp; 14</vt:lpstr>
      <vt:lpstr>Break (15 min)</vt:lpstr>
      <vt:lpstr>Global Air Circulation Diagram</vt:lpstr>
      <vt:lpstr>Consensus Model: Air Movement in the Tropics </vt:lpstr>
      <vt:lpstr>NASA Global Rainfall &amp; Snowfall (April-Sept 2014)</vt:lpstr>
      <vt:lpstr>A Curveball </vt:lpstr>
      <vt:lpstr>A Curveball </vt:lpstr>
      <vt:lpstr>Model Idea Tracker</vt:lpstr>
      <vt:lpstr>DRIVING QUESTION BOARD </vt:lpstr>
      <vt:lpstr>Storms in the Philippines and where you live</vt:lpstr>
      <vt:lpstr>Conclusion</vt:lpstr>
      <vt:lpstr>Lunch Break- be back at 1:00pm</vt:lpstr>
      <vt:lpstr>Snow Day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Step 4: Warning Map  </vt:lpstr>
      <vt:lpstr>Wrap up GLOBE Weather</vt:lpstr>
      <vt:lpstr>GLOBE Certification</vt:lpstr>
      <vt:lpstr>How do I find more  GLOBE Weather resources?</vt:lpstr>
      <vt:lpstr>PowerPoint Presentation</vt:lpstr>
      <vt:lpstr>globeweathercurriculum.org</vt:lpstr>
      <vt:lpstr>PowerPoint Presentation</vt:lpstr>
      <vt:lpstr>Assessments</vt:lpstr>
      <vt:lpstr>GLOBE Connections</vt:lpstr>
      <vt:lpstr>Make a Plan!  GLOBE Connections</vt:lpstr>
      <vt:lpstr>PowerPoint Presentation</vt:lpstr>
      <vt:lpstr>We want your feedback!</vt:lpstr>
      <vt:lpstr>Thank You!</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to GLOBE Weather</dc:title>
  <cp:lastModifiedBy>Microsoft Office User</cp:lastModifiedBy>
  <cp:revision>2</cp:revision>
  <dcterms:modified xsi:type="dcterms:W3CDTF">2019-06-19T22:38:37Z</dcterms:modified>
</cp:coreProperties>
</file>