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3" r:id="rId7"/>
    <p:sldId id="259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3E5F-496A-DE45-A80B-6C35AC36809D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9053-922A-D041-9996-219C094CEA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8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 tracks 1980-2005</a:t>
            </a:r>
          </a:p>
          <a:p>
            <a:r>
              <a:rPr lang="en-US" dirty="0" smtClean="0"/>
              <a:t>Colors indicate Saffir Simpson scale (blue = tropical</a:t>
            </a:r>
            <a:r>
              <a:rPr lang="en-US" baseline="0" dirty="0" smtClean="0"/>
              <a:t> storm, yellow = cat 1-2, orange = cat 3-4, red = cat 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39053-922A-D041-9996-219C094CEAD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Houses in Orange Beach, Alabama, a barrier island community before (top) and after (bottom) Hurricane Ivan, which hit the coast in September 2004. </a:t>
            </a:r>
            <a:br>
              <a:rPr lang="en-US" dirty="0" smtClean="0"/>
            </a:br>
            <a:r>
              <a:rPr lang="en-US" dirty="0" smtClean="0"/>
              <a:t>Credit: USGS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39053-922A-D041-9996-219C094CEAD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7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more info: http://www.co-ops.nos.noaa.gov/publications/Hurricane_Irene_Water_Level_and_Meteorological_Data_Report.pdf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39053-922A-D041-9996-219C094CEAD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Encourage students to be creative</a:t>
            </a:r>
            <a:r>
              <a:rPr lang="en-US" baseline="0" dirty="0" smtClean="0"/>
              <a:t> with their timelines, using a format of their choice, while also including their research.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39053-922A-D041-9996-219C094CEAD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8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1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5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5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9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0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5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5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91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2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8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6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319BC-2E84-B849-90EB-62F75861CFD4}" type="datetimeFigureOut">
              <a:rPr lang="en-US" smtClean="0"/>
              <a:t>4/3/13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F358-E46F-E84E-AAE2-193243CFB8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2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9788" y="321510"/>
            <a:ext cx="3403323" cy="3459891"/>
          </a:xfrm>
        </p:spPr>
        <p:txBody>
          <a:bodyPr/>
          <a:lstStyle/>
          <a:p>
            <a:pPr algn="l"/>
            <a:r>
              <a:rPr lang="en-US" dirty="0" smtClean="0"/>
              <a:t>Weather</a:t>
            </a:r>
            <a:br>
              <a:rPr lang="en-US" dirty="0" smtClean="0"/>
            </a:br>
            <a:r>
              <a:rPr lang="en-US" dirty="0" smtClean="0"/>
              <a:t>Headlines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7846" y="2906479"/>
            <a:ext cx="2707239" cy="269078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Tracking</a:t>
            </a:r>
          </a:p>
          <a:p>
            <a:pPr algn="l"/>
            <a:r>
              <a:rPr lang="en-US" dirty="0" smtClean="0"/>
              <a:t>Hurricane</a:t>
            </a:r>
          </a:p>
          <a:p>
            <a:pPr algn="l"/>
            <a:r>
              <a:rPr lang="en-US" dirty="0" smtClean="0"/>
              <a:t>News</a:t>
            </a:r>
            <a:endParaRPr lang="en-US" dirty="0" smtClean="0"/>
          </a:p>
        </p:txBody>
      </p:sp>
      <p:pic>
        <p:nvPicPr>
          <p:cNvPr id="4" name="Picture 3" descr="Powerpoint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00" r="2355" b="11189"/>
          <a:stretch/>
        </p:blipFill>
        <p:spPr>
          <a:xfrm>
            <a:off x="327130" y="1138200"/>
            <a:ext cx="5914525" cy="42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662"/>
            <a:ext cx="8229600" cy="1143000"/>
          </a:xfrm>
        </p:spPr>
        <p:txBody>
          <a:bodyPr/>
          <a:lstStyle/>
          <a:p>
            <a:r>
              <a:rPr lang="en-US" dirty="0" smtClean="0"/>
              <a:t>What’s a Hurricane?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9343" y="1244190"/>
            <a:ext cx="517425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Hurricanes form from disturbances in the atmosphere over warm, tropical ocean water. </a:t>
            </a:r>
          </a:p>
          <a:p>
            <a:r>
              <a:rPr lang="en-US" dirty="0" smtClean="0"/>
              <a:t>They die down when they move over land or out of the tropics and into cooler latitudes. </a:t>
            </a:r>
          </a:p>
          <a:p>
            <a:r>
              <a:rPr lang="en-US" dirty="0" smtClean="0"/>
              <a:t>These storms are called typhoons or tropical cyclones in other areas of the world.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06631" y="5571072"/>
            <a:ext cx="459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smtClean="0"/>
              <a:t>spark.ucar.edu</a:t>
            </a:r>
            <a:r>
              <a:rPr lang="en-US" dirty="0" smtClean="0"/>
              <a:t>/</a:t>
            </a:r>
            <a:r>
              <a:rPr lang="en-US" dirty="0" smtClean="0"/>
              <a:t>shortcontent</a:t>
            </a:r>
            <a:r>
              <a:rPr lang="en-US" dirty="0" smtClean="0"/>
              <a:t>/hurricanes</a:t>
            </a:r>
            <a:endParaRPr lang="en-US" dirty="0"/>
          </a:p>
        </p:txBody>
      </p:sp>
      <p:pic>
        <p:nvPicPr>
          <p:cNvPr id="5" name="Picture 4" descr="Powerpoint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783" t="12219" r="44128" b="12524"/>
          <a:stretch/>
        </p:blipFill>
        <p:spPr>
          <a:xfrm>
            <a:off x="240537" y="1417638"/>
            <a:ext cx="3588806" cy="40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45" y="274638"/>
            <a:ext cx="8688182" cy="8318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do hurricanes go in the Atlantic?</a:t>
            </a:r>
            <a:endParaRPr lang="en-US" dirty="0"/>
          </a:p>
        </p:txBody>
      </p:sp>
      <p:pic>
        <p:nvPicPr>
          <p:cNvPr id="4" name="Picture 3" descr="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605" y="5723440"/>
            <a:ext cx="8291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smtClean="0"/>
              <a:t>upload.wikimedia.org</a:t>
            </a:r>
            <a:r>
              <a:rPr lang="en-US" sz="1600" dirty="0" smtClean="0"/>
              <a:t>/</a:t>
            </a:r>
            <a:r>
              <a:rPr lang="en-US" sz="1600" dirty="0" smtClean="0"/>
              <a:t>wikipedia</a:t>
            </a:r>
            <a:r>
              <a:rPr lang="en-US" sz="1600" dirty="0" smtClean="0"/>
              <a:t>/commons/c/c5/Atlantic_hurricane_tracks_1980-2005.jpg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78" y="1010642"/>
            <a:ext cx="7706794" cy="47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4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75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Saffir</a:t>
            </a:r>
            <a:r>
              <a:rPr lang="en-US" dirty="0" smtClean="0"/>
              <a:t>-Simpson Hurricane Wind Scale estimates potential property damage. </a:t>
            </a:r>
            <a:endParaRPr lang="en-US" dirty="0"/>
          </a:p>
        </p:txBody>
      </p:sp>
      <p:pic>
        <p:nvPicPr>
          <p:cNvPr id="4" name="Picture 3" descr="Powerpoint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003" y="5565151"/>
            <a:ext cx="42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smtClean="0"/>
              <a:t>www.nhc.noaa.gov</a:t>
            </a:r>
            <a:r>
              <a:rPr lang="en-US" dirty="0" smtClean="0"/>
              <a:t>/</a:t>
            </a:r>
            <a:r>
              <a:rPr lang="en-US" dirty="0" smtClean="0"/>
              <a:t>aboutsshws.php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52058"/>
              </p:ext>
            </p:extLst>
          </p:nvPr>
        </p:nvGraphicFramePr>
        <p:xfrm>
          <a:off x="888982" y="2857701"/>
          <a:ext cx="6740839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21446"/>
                <a:gridCol w="3072447"/>
                <a:gridCol w="22469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Winds</a:t>
                      </a:r>
                      <a:r>
                        <a:rPr lang="en-US" baseline="0" dirty="0" smtClean="0"/>
                        <a:t> 74-95 mph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 damage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r>
                        <a:rPr lang="en-U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Winds</a:t>
                      </a:r>
                      <a:r>
                        <a:rPr lang="en-US" baseline="0" dirty="0" smtClean="0"/>
                        <a:t> 96-110 mph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Extensive damage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Category</a:t>
                      </a:r>
                      <a:r>
                        <a:rPr lang="en-US" baseline="0" dirty="0" smtClean="0"/>
                        <a:t> 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Winds</a:t>
                      </a:r>
                      <a:r>
                        <a:rPr lang="en-US" baseline="0" dirty="0" smtClean="0"/>
                        <a:t> 111-129 mph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Devastating damage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Category</a:t>
                      </a:r>
                      <a:r>
                        <a:rPr lang="en-US" baseline="0" dirty="0" smtClean="0"/>
                        <a:t> 4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Winds</a:t>
                      </a:r>
                      <a:r>
                        <a:rPr lang="en-US" baseline="0" dirty="0" smtClean="0"/>
                        <a:t> 130-156 mph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Catastrophic damage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Category</a:t>
                      </a:r>
                      <a:r>
                        <a:rPr lang="en-US" baseline="0" dirty="0" smtClean="0"/>
                        <a:t> 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Winds</a:t>
                      </a:r>
                      <a:r>
                        <a:rPr lang="en-US" baseline="0" dirty="0" smtClean="0"/>
                        <a:t> 157 mph or higher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Catastrophic damage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8982" y="4826487"/>
            <a:ext cx="641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Note: The scale indicates strength by the winds, not the storm size.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233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886" y="274638"/>
            <a:ext cx="4972914" cy="1143000"/>
          </a:xfrm>
        </p:spPr>
        <p:txBody>
          <a:bodyPr/>
          <a:lstStyle/>
          <a:p>
            <a:r>
              <a:rPr lang="en-US" dirty="0" smtClean="0"/>
              <a:t>Hurricane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886" y="1439849"/>
            <a:ext cx="497291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Winds</a:t>
            </a:r>
            <a:r>
              <a:rPr lang="en-US" dirty="0" smtClean="0"/>
              <a:t>: depending on the category of storm.</a:t>
            </a:r>
          </a:p>
          <a:p>
            <a:r>
              <a:rPr lang="en-US" b="1" dirty="0" smtClean="0"/>
              <a:t>Storm surge</a:t>
            </a:r>
            <a:r>
              <a:rPr lang="en-US" dirty="0" smtClean="0"/>
              <a:t>: sea level may temporarily rise up to 30 feet as wind pushes water towards the land and low pressure allows water to creep higher. </a:t>
            </a:r>
          </a:p>
          <a:p>
            <a:r>
              <a:rPr lang="en-US" b="1" dirty="0" smtClean="0"/>
              <a:t>Rain</a:t>
            </a:r>
            <a:r>
              <a:rPr lang="en-US" dirty="0" smtClean="0"/>
              <a:t>: hurricanes carry so much water and rain from the storm can cause massive flooding.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8049" y="5628806"/>
            <a:ext cx="532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smtClean="0"/>
              <a:t>spark.ucar.edu</a:t>
            </a:r>
            <a:r>
              <a:rPr lang="en-US" dirty="0" smtClean="0"/>
              <a:t>/</a:t>
            </a:r>
            <a:r>
              <a:rPr lang="en-US" dirty="0" smtClean="0"/>
              <a:t>shortcontent</a:t>
            </a:r>
            <a:r>
              <a:rPr lang="en-US" dirty="0" smtClean="0"/>
              <a:t>/hurricane-damage</a:t>
            </a:r>
            <a:endParaRPr lang="en-US" dirty="0"/>
          </a:p>
        </p:txBody>
      </p:sp>
      <p:pic>
        <p:nvPicPr>
          <p:cNvPr id="5" name="Picture 4" descr="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0" y="177800"/>
            <a:ext cx="3433009" cy="58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3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</a:t>
            </a:r>
            <a:r>
              <a:rPr lang="en-US" dirty="0" smtClean="0"/>
              <a:t>Irene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6032" y="1263430"/>
            <a:ext cx="425268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 Aug 20, 2011 Irene became a tropical storm</a:t>
            </a:r>
          </a:p>
          <a:p>
            <a:r>
              <a:rPr lang="en-US" dirty="0" smtClean="0"/>
              <a:t>Strengthened to a Category 3 storm</a:t>
            </a:r>
          </a:p>
          <a:p>
            <a:r>
              <a:rPr lang="en-US" dirty="0" smtClean="0"/>
              <a:t>Made landfall many times along its path (Puerto Rico, Bahamas, North Carolina, New York and New Jersey)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Powerpoint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440" r="7143"/>
          <a:stretch/>
        </p:blipFill>
        <p:spPr>
          <a:xfrm>
            <a:off x="0" y="1391322"/>
            <a:ext cx="4676033" cy="412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rricane-timelin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4" y="0"/>
            <a:ext cx="834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0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Hurricane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Objective: Create a timeline of Hurricane Irene through stories about how the storm affected people and places.</a:t>
            </a:r>
          </a:p>
          <a:p>
            <a:pPr lvl="1"/>
            <a:r>
              <a:rPr lang="en-US" dirty="0" smtClean="0"/>
              <a:t>Step 1: read an article and take notes</a:t>
            </a:r>
          </a:p>
          <a:p>
            <a:pPr lvl="1"/>
            <a:r>
              <a:rPr lang="en-US" dirty="0" smtClean="0"/>
              <a:t>Step 2: present your article to the class, take notes about other articles for your timeline</a:t>
            </a:r>
          </a:p>
          <a:p>
            <a:pPr lvl="1"/>
            <a:r>
              <a:rPr lang="en-US" dirty="0" smtClean="0"/>
              <a:t>Step 3: Make a timeline using your notes about the hurricane stories.</a:t>
            </a:r>
            <a:endParaRPr lang="en-US" dirty="0"/>
          </a:p>
        </p:txBody>
      </p:sp>
      <p:pic>
        <p:nvPicPr>
          <p:cNvPr id="4" name="Picture 3" descr="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0"/>
            <a:ext cx="91440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2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451</Words>
  <Application>Microsoft Macintosh PowerPoint</Application>
  <PresentationFormat>On-screen Show (4:3)</PresentationFormat>
  <Paragraphs>54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Weather Headlines</vt:lpstr>
      <vt:lpstr>What’s a Hurricane?</vt:lpstr>
      <vt:lpstr>Where do hurricanes go in the Atlantic?</vt:lpstr>
      <vt:lpstr>Hurricane strength</vt:lpstr>
      <vt:lpstr>Hurricane damage</vt:lpstr>
      <vt:lpstr>Hurricane Irene</vt:lpstr>
      <vt:lpstr>PowerPoint Presentation</vt:lpstr>
      <vt:lpstr>Tracking Hurricane News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Headlines</dc:title>
  <dc:creator>Lisa Gardiner</dc:creator>
  <cp:lastModifiedBy>Lisa Gardiner</cp:lastModifiedBy>
  <cp:revision>11</cp:revision>
  <dcterms:created xsi:type="dcterms:W3CDTF">2013-03-05T17:34:19Z</dcterms:created>
  <dcterms:modified xsi:type="dcterms:W3CDTF">2013-04-03T15:05:39Z</dcterms:modified>
</cp:coreProperties>
</file>