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716" r:id="rId3"/>
    <p:sldMasterId id="2147483717" r:id="rId4"/>
    <p:sldMasterId id="2147483718" r:id="rId5"/>
    <p:sldMasterId id="2147483719" r:id="rId6"/>
    <p:sldMasterId id="2147483720" r:id="rId7"/>
    <p:sldMasterId id="2147483721"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315" r:id="rId69"/>
    <p:sldId id="316" r:id="rId70"/>
    <p:sldId id="317" r:id="rId71"/>
    <p:sldId id="318" r:id="rId72"/>
    <p:sldId id="319" r:id="rId73"/>
    <p:sldId id="320" r:id="rId74"/>
    <p:sldId id="321" r:id="rId75"/>
    <p:sldId id="322" r:id="rId76"/>
    <p:sldId id="323" r:id="rId77"/>
    <p:sldId id="324" r:id="rId78"/>
    <p:sldId id="325" r:id="rId79"/>
    <p:sldId id="326" r:id="rId80"/>
    <p:sldId id="327" r:id="rId81"/>
    <p:sldId id="328" r:id="rId82"/>
    <p:sldId id="329" r:id="rId83"/>
    <p:sldId id="330" r:id="rId84"/>
    <p:sldId id="331" r:id="rId85"/>
    <p:sldId id="332" r:id="rId86"/>
    <p:sldId id="333" r:id="rId87"/>
    <p:sldId id="334" r:id="rId88"/>
    <p:sldId id="335" r:id="rId89"/>
    <p:sldId id="336" r:id="rId90"/>
    <p:sldId id="337" r:id="rId91"/>
    <p:sldId id="338" r:id="rId92"/>
    <p:sldId id="339" r:id="rId93"/>
    <p:sldId id="340" r:id="rId94"/>
    <p:sldId id="341" r:id="rId95"/>
    <p:sldId id="342" r:id="rId96"/>
    <p:sldId id="343" r:id="rId97"/>
    <p:sldId id="344" r:id="rId98"/>
    <p:sldId id="345" r:id="rId99"/>
    <p:sldId id="346" r:id="rId100"/>
    <p:sldId id="347" r:id="rId101"/>
    <p:sldId id="348" r:id="rId102"/>
    <p:sldId id="349" r:id="rId103"/>
    <p:sldId id="350" r:id="rId104"/>
    <p:sldId id="351" r:id="rId105"/>
    <p:sldId id="352" r:id="rId106"/>
    <p:sldId id="353" r:id="rId107"/>
    <p:sldId id="354" r:id="rId108"/>
    <p:sldId id="355" r:id="rId109"/>
    <p:sldId id="356" r:id="rId110"/>
    <p:sldId id="357" r:id="rId111"/>
    <p:sldId id="358" r:id="rId112"/>
    <p:sldId id="359" r:id="rId113"/>
    <p:sldId id="360" r:id="rId114"/>
    <p:sldId id="361" r:id="rId115"/>
    <p:sldId id="362" r:id="rId116"/>
  </p:sldIdLst>
  <p:sldSz cy="6858000" cx="12192000"/>
  <p:notesSz cx="6858000" cy="9144000"/>
  <p:embeddedFontLst>
    <p:embeddedFont>
      <p:font typeface="Raleway SemiBold"/>
      <p:regular r:id="rId117"/>
      <p:bold r:id="rId118"/>
      <p:italic r:id="rId119"/>
      <p:boldItalic r:id="rId120"/>
    </p:embeddedFont>
    <p:embeddedFont>
      <p:font typeface="Raleway"/>
      <p:regular r:id="rId121"/>
      <p:bold r:id="rId122"/>
      <p:italic r:id="rId123"/>
      <p:boldItalic r:id="rId124"/>
    </p:embeddedFont>
    <p:embeddedFont>
      <p:font typeface="Montserrat SemiBold"/>
      <p:regular r:id="rId125"/>
      <p:bold r:id="rId126"/>
      <p:italic r:id="rId127"/>
      <p:boldItalic r:id="rId128"/>
    </p:embeddedFont>
    <p:embeddedFont>
      <p:font typeface="Roboto"/>
      <p:regular r:id="rId129"/>
      <p:bold r:id="rId130"/>
      <p:italic r:id="rId131"/>
      <p:boldItalic r:id="rId132"/>
    </p:embeddedFont>
    <p:embeddedFont>
      <p:font typeface="Poppins"/>
      <p:regular r:id="rId133"/>
      <p:bold r:id="rId134"/>
      <p:italic r:id="rId135"/>
      <p:boldItalic r:id="rId136"/>
    </p:embeddedFont>
    <p:embeddedFont>
      <p:font typeface="Montserrat"/>
      <p:regular r:id="rId137"/>
      <p:bold r:id="rId138"/>
      <p:italic r:id="rId139"/>
      <p:boldItalic r:id="rId140"/>
    </p:embeddedFont>
    <p:embeddedFont>
      <p:font typeface="Montserrat Medium"/>
      <p:regular r:id="rId141"/>
      <p:bold r:id="rId142"/>
      <p:italic r:id="rId143"/>
      <p:boldItalic r:id="rId144"/>
    </p:embeddedFont>
    <p:embeddedFont>
      <p:font typeface="Permanent Marker"/>
      <p:regular r:id="rId145"/>
    </p:embeddedFont>
    <p:embeddedFont>
      <p:font typeface="Raleway Medium"/>
      <p:regular r:id="rId146"/>
      <p:bold r:id="rId147"/>
      <p:italic r:id="rId148"/>
      <p:boldItalic r:id="rId149"/>
    </p:embeddedFont>
    <p:embeddedFont>
      <p:font typeface="Open Sans"/>
      <p:regular r:id="rId150"/>
      <p:bold r:id="rId151"/>
      <p:italic r:id="rId152"/>
      <p:boldItalic r:id="rId1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42" Type="http://schemas.openxmlformats.org/officeDocument/2006/relationships/slide" Target="slides/slide33.xml"/><Relationship Id="rId41" Type="http://schemas.openxmlformats.org/officeDocument/2006/relationships/slide" Target="slides/slide32.xml"/><Relationship Id="rId44" Type="http://schemas.openxmlformats.org/officeDocument/2006/relationships/slide" Target="slides/slide35.xml"/><Relationship Id="rId43" Type="http://schemas.openxmlformats.org/officeDocument/2006/relationships/slide" Target="slides/slide34.xml"/><Relationship Id="rId46" Type="http://schemas.openxmlformats.org/officeDocument/2006/relationships/slide" Target="slides/slide37.xml"/><Relationship Id="rId45" Type="http://schemas.openxmlformats.org/officeDocument/2006/relationships/slide" Target="slides/slide36.xml"/><Relationship Id="rId107" Type="http://schemas.openxmlformats.org/officeDocument/2006/relationships/slide" Target="slides/slide98.xml"/><Relationship Id="rId106" Type="http://schemas.openxmlformats.org/officeDocument/2006/relationships/slide" Target="slides/slide97.xml"/><Relationship Id="rId105" Type="http://schemas.openxmlformats.org/officeDocument/2006/relationships/slide" Target="slides/slide96.xml"/><Relationship Id="rId104" Type="http://schemas.openxmlformats.org/officeDocument/2006/relationships/slide" Target="slides/slide95.xml"/><Relationship Id="rId109" Type="http://schemas.openxmlformats.org/officeDocument/2006/relationships/slide" Target="slides/slide100.xml"/><Relationship Id="rId108" Type="http://schemas.openxmlformats.org/officeDocument/2006/relationships/slide" Target="slides/slide99.xml"/><Relationship Id="rId48" Type="http://schemas.openxmlformats.org/officeDocument/2006/relationships/slide" Target="slides/slide39.xml"/><Relationship Id="rId47" Type="http://schemas.openxmlformats.org/officeDocument/2006/relationships/slide" Target="slides/slide38.xml"/><Relationship Id="rId49" Type="http://schemas.openxmlformats.org/officeDocument/2006/relationships/slide" Target="slides/slide40.xml"/><Relationship Id="rId103" Type="http://schemas.openxmlformats.org/officeDocument/2006/relationships/slide" Target="slides/slide94.xml"/><Relationship Id="rId102" Type="http://schemas.openxmlformats.org/officeDocument/2006/relationships/slide" Target="slides/slide93.xml"/><Relationship Id="rId101" Type="http://schemas.openxmlformats.org/officeDocument/2006/relationships/slide" Target="slides/slide92.xml"/><Relationship Id="rId100" Type="http://schemas.openxmlformats.org/officeDocument/2006/relationships/slide" Target="slides/slide91.xml"/><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slide" Target="slides/slide24.xml"/><Relationship Id="rId32" Type="http://schemas.openxmlformats.org/officeDocument/2006/relationships/slide" Target="slides/slide23.xml"/><Relationship Id="rId35" Type="http://schemas.openxmlformats.org/officeDocument/2006/relationships/slide" Target="slides/slide26.xml"/><Relationship Id="rId34" Type="http://schemas.openxmlformats.org/officeDocument/2006/relationships/slide" Target="slides/slide25.xml"/><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129" Type="http://schemas.openxmlformats.org/officeDocument/2006/relationships/font" Target="fonts/Roboto-regular.fntdata"/><Relationship Id="rId128" Type="http://schemas.openxmlformats.org/officeDocument/2006/relationships/font" Target="fonts/MontserratSemiBold-boldItalic.fntdata"/><Relationship Id="rId127" Type="http://schemas.openxmlformats.org/officeDocument/2006/relationships/font" Target="fonts/MontserratSemiBold-italic.fntdata"/><Relationship Id="rId126" Type="http://schemas.openxmlformats.org/officeDocument/2006/relationships/font" Target="fonts/MontserratSemiBold-bold.fntdata"/><Relationship Id="rId26" Type="http://schemas.openxmlformats.org/officeDocument/2006/relationships/slide" Target="slides/slide17.xml"/><Relationship Id="rId121" Type="http://schemas.openxmlformats.org/officeDocument/2006/relationships/font" Target="fonts/Raleway-regular.fntdata"/><Relationship Id="rId25" Type="http://schemas.openxmlformats.org/officeDocument/2006/relationships/slide" Target="slides/slide16.xml"/><Relationship Id="rId120" Type="http://schemas.openxmlformats.org/officeDocument/2006/relationships/font" Target="fonts/RalewaySemiBold-boldItalic.fntdata"/><Relationship Id="rId28" Type="http://schemas.openxmlformats.org/officeDocument/2006/relationships/slide" Target="slides/slide19.xml"/><Relationship Id="rId27" Type="http://schemas.openxmlformats.org/officeDocument/2006/relationships/slide" Target="slides/slide18.xml"/><Relationship Id="rId125" Type="http://schemas.openxmlformats.org/officeDocument/2006/relationships/font" Target="fonts/MontserratSemiBold-regular.fntdata"/><Relationship Id="rId29" Type="http://schemas.openxmlformats.org/officeDocument/2006/relationships/slide" Target="slides/slide20.xml"/><Relationship Id="rId124" Type="http://schemas.openxmlformats.org/officeDocument/2006/relationships/font" Target="fonts/Raleway-boldItalic.fntdata"/><Relationship Id="rId123" Type="http://schemas.openxmlformats.org/officeDocument/2006/relationships/font" Target="fonts/Raleway-italic.fntdata"/><Relationship Id="rId122" Type="http://schemas.openxmlformats.org/officeDocument/2006/relationships/font" Target="fonts/Raleway-bold.fntdata"/><Relationship Id="rId95" Type="http://schemas.openxmlformats.org/officeDocument/2006/relationships/slide" Target="slides/slide86.xml"/><Relationship Id="rId94" Type="http://schemas.openxmlformats.org/officeDocument/2006/relationships/slide" Target="slides/slide85.xml"/><Relationship Id="rId97" Type="http://schemas.openxmlformats.org/officeDocument/2006/relationships/slide" Target="slides/slide88.xml"/><Relationship Id="rId96" Type="http://schemas.openxmlformats.org/officeDocument/2006/relationships/slide" Target="slides/slide87.xml"/><Relationship Id="rId11" Type="http://schemas.openxmlformats.org/officeDocument/2006/relationships/slide" Target="slides/slide2.xml"/><Relationship Id="rId99" Type="http://schemas.openxmlformats.org/officeDocument/2006/relationships/slide" Target="slides/slide90.xml"/><Relationship Id="rId10" Type="http://schemas.openxmlformats.org/officeDocument/2006/relationships/slide" Target="slides/slide1.xml"/><Relationship Id="rId98" Type="http://schemas.openxmlformats.org/officeDocument/2006/relationships/slide" Target="slides/slide89.xml"/><Relationship Id="rId13" Type="http://schemas.openxmlformats.org/officeDocument/2006/relationships/slide" Target="slides/slide4.xml"/><Relationship Id="rId12" Type="http://schemas.openxmlformats.org/officeDocument/2006/relationships/slide" Target="slides/slide3.xml"/><Relationship Id="rId91" Type="http://schemas.openxmlformats.org/officeDocument/2006/relationships/slide" Target="slides/slide82.xml"/><Relationship Id="rId90" Type="http://schemas.openxmlformats.org/officeDocument/2006/relationships/slide" Target="slides/slide81.xml"/><Relationship Id="rId93" Type="http://schemas.openxmlformats.org/officeDocument/2006/relationships/slide" Target="slides/slide84.xml"/><Relationship Id="rId92" Type="http://schemas.openxmlformats.org/officeDocument/2006/relationships/slide" Target="slides/slide83.xml"/><Relationship Id="rId118" Type="http://schemas.openxmlformats.org/officeDocument/2006/relationships/font" Target="fonts/RalewaySemiBold-bold.fntdata"/><Relationship Id="rId117" Type="http://schemas.openxmlformats.org/officeDocument/2006/relationships/font" Target="fonts/RalewaySemiBold-regular.fntdata"/><Relationship Id="rId116" Type="http://schemas.openxmlformats.org/officeDocument/2006/relationships/slide" Target="slides/slide107.xml"/><Relationship Id="rId115" Type="http://schemas.openxmlformats.org/officeDocument/2006/relationships/slide" Target="slides/slide106.xml"/><Relationship Id="rId119" Type="http://schemas.openxmlformats.org/officeDocument/2006/relationships/font" Target="fonts/RalewaySemiBold-italic.fntdata"/><Relationship Id="rId15" Type="http://schemas.openxmlformats.org/officeDocument/2006/relationships/slide" Target="slides/slide6.xml"/><Relationship Id="rId110" Type="http://schemas.openxmlformats.org/officeDocument/2006/relationships/slide" Target="slides/slide101.xml"/><Relationship Id="rId14" Type="http://schemas.openxmlformats.org/officeDocument/2006/relationships/slide" Target="slides/slide5.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14" Type="http://schemas.openxmlformats.org/officeDocument/2006/relationships/slide" Target="slides/slide105.xml"/><Relationship Id="rId18" Type="http://schemas.openxmlformats.org/officeDocument/2006/relationships/slide" Target="slides/slide9.xml"/><Relationship Id="rId113" Type="http://schemas.openxmlformats.org/officeDocument/2006/relationships/slide" Target="slides/slide104.xml"/><Relationship Id="rId112" Type="http://schemas.openxmlformats.org/officeDocument/2006/relationships/slide" Target="slides/slide103.xml"/><Relationship Id="rId111" Type="http://schemas.openxmlformats.org/officeDocument/2006/relationships/slide" Target="slides/slide102.xml"/><Relationship Id="rId84" Type="http://schemas.openxmlformats.org/officeDocument/2006/relationships/slide" Target="slides/slide75.xml"/><Relationship Id="rId83" Type="http://schemas.openxmlformats.org/officeDocument/2006/relationships/slide" Target="slides/slide74.xml"/><Relationship Id="rId86" Type="http://schemas.openxmlformats.org/officeDocument/2006/relationships/slide" Target="slides/slide77.xml"/><Relationship Id="rId85" Type="http://schemas.openxmlformats.org/officeDocument/2006/relationships/slide" Target="slides/slide76.xml"/><Relationship Id="rId88" Type="http://schemas.openxmlformats.org/officeDocument/2006/relationships/slide" Target="slides/slide79.xml"/><Relationship Id="rId150" Type="http://schemas.openxmlformats.org/officeDocument/2006/relationships/font" Target="fonts/OpenSans-regular.fntdata"/><Relationship Id="rId87" Type="http://schemas.openxmlformats.org/officeDocument/2006/relationships/slide" Target="slides/slide78.xml"/><Relationship Id="rId89" Type="http://schemas.openxmlformats.org/officeDocument/2006/relationships/slide" Target="slides/slide80.xml"/><Relationship Id="rId80" Type="http://schemas.openxmlformats.org/officeDocument/2006/relationships/slide" Target="slides/slide71.xml"/><Relationship Id="rId82" Type="http://schemas.openxmlformats.org/officeDocument/2006/relationships/slide" Target="slides/slide73.xml"/><Relationship Id="rId81" Type="http://schemas.openxmlformats.org/officeDocument/2006/relationships/slide" Target="slides/slide72.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149" Type="http://schemas.openxmlformats.org/officeDocument/2006/relationships/font" Target="fonts/RalewayMedium-boldItalic.fntdata"/><Relationship Id="rId4" Type="http://schemas.openxmlformats.org/officeDocument/2006/relationships/slideMaster" Target="slideMasters/slideMaster2.xml"/><Relationship Id="rId148" Type="http://schemas.openxmlformats.org/officeDocument/2006/relationships/font" Target="fonts/RalewayMedium-italic.fntdata"/><Relationship Id="rId9" Type="http://schemas.openxmlformats.org/officeDocument/2006/relationships/notesMaster" Target="notesMasters/notesMaster1.xml"/><Relationship Id="rId143" Type="http://schemas.openxmlformats.org/officeDocument/2006/relationships/font" Target="fonts/MontserratMedium-italic.fntdata"/><Relationship Id="rId142" Type="http://schemas.openxmlformats.org/officeDocument/2006/relationships/font" Target="fonts/MontserratMedium-bold.fntdata"/><Relationship Id="rId141" Type="http://schemas.openxmlformats.org/officeDocument/2006/relationships/font" Target="fonts/MontserratMedium-regular.fntdata"/><Relationship Id="rId140" Type="http://schemas.openxmlformats.org/officeDocument/2006/relationships/font" Target="fonts/Montserrat-boldItalic.fntdata"/><Relationship Id="rId5" Type="http://schemas.openxmlformats.org/officeDocument/2006/relationships/slideMaster" Target="slideMasters/slideMaster3.xml"/><Relationship Id="rId147" Type="http://schemas.openxmlformats.org/officeDocument/2006/relationships/font" Target="fonts/RalewayMedium-bold.fntdata"/><Relationship Id="rId6" Type="http://schemas.openxmlformats.org/officeDocument/2006/relationships/slideMaster" Target="slideMasters/slideMaster4.xml"/><Relationship Id="rId146" Type="http://schemas.openxmlformats.org/officeDocument/2006/relationships/font" Target="fonts/RalewayMedium-regular.fntdata"/><Relationship Id="rId7" Type="http://schemas.openxmlformats.org/officeDocument/2006/relationships/slideMaster" Target="slideMasters/slideMaster5.xml"/><Relationship Id="rId145" Type="http://schemas.openxmlformats.org/officeDocument/2006/relationships/font" Target="fonts/PermanentMarker-regular.fntdata"/><Relationship Id="rId8" Type="http://schemas.openxmlformats.org/officeDocument/2006/relationships/slideMaster" Target="slideMasters/slideMaster6.xml"/><Relationship Id="rId144" Type="http://schemas.openxmlformats.org/officeDocument/2006/relationships/font" Target="fonts/MontserratMedium-boldItalic.fntdata"/><Relationship Id="rId73" Type="http://schemas.openxmlformats.org/officeDocument/2006/relationships/slide" Target="slides/slide64.xml"/><Relationship Id="rId72" Type="http://schemas.openxmlformats.org/officeDocument/2006/relationships/slide" Target="slides/slide63.xml"/><Relationship Id="rId75" Type="http://schemas.openxmlformats.org/officeDocument/2006/relationships/slide" Target="slides/slide66.xml"/><Relationship Id="rId74" Type="http://schemas.openxmlformats.org/officeDocument/2006/relationships/slide" Target="slides/slide65.xml"/><Relationship Id="rId77" Type="http://schemas.openxmlformats.org/officeDocument/2006/relationships/slide" Target="slides/slide68.xml"/><Relationship Id="rId76" Type="http://schemas.openxmlformats.org/officeDocument/2006/relationships/slide" Target="slides/slide67.xml"/><Relationship Id="rId79" Type="http://schemas.openxmlformats.org/officeDocument/2006/relationships/slide" Target="slides/slide70.xml"/><Relationship Id="rId78" Type="http://schemas.openxmlformats.org/officeDocument/2006/relationships/slide" Target="slides/slide69.xml"/><Relationship Id="rId71" Type="http://schemas.openxmlformats.org/officeDocument/2006/relationships/slide" Target="slides/slide62.xml"/><Relationship Id="rId70" Type="http://schemas.openxmlformats.org/officeDocument/2006/relationships/slide" Target="slides/slide61.xml"/><Relationship Id="rId139" Type="http://schemas.openxmlformats.org/officeDocument/2006/relationships/font" Target="fonts/Montserrat-italic.fntdata"/><Relationship Id="rId138" Type="http://schemas.openxmlformats.org/officeDocument/2006/relationships/font" Target="fonts/Montserrat-bold.fntdata"/><Relationship Id="rId137" Type="http://schemas.openxmlformats.org/officeDocument/2006/relationships/font" Target="fonts/Montserrat-regular.fntdata"/><Relationship Id="rId132" Type="http://schemas.openxmlformats.org/officeDocument/2006/relationships/font" Target="fonts/Roboto-boldItalic.fntdata"/><Relationship Id="rId131" Type="http://schemas.openxmlformats.org/officeDocument/2006/relationships/font" Target="fonts/Roboto-italic.fntdata"/><Relationship Id="rId130" Type="http://schemas.openxmlformats.org/officeDocument/2006/relationships/font" Target="fonts/Roboto-bold.fntdata"/><Relationship Id="rId136" Type="http://schemas.openxmlformats.org/officeDocument/2006/relationships/font" Target="fonts/Poppins-boldItalic.fntdata"/><Relationship Id="rId135" Type="http://schemas.openxmlformats.org/officeDocument/2006/relationships/font" Target="fonts/Poppins-italic.fntdata"/><Relationship Id="rId134" Type="http://schemas.openxmlformats.org/officeDocument/2006/relationships/font" Target="fonts/Poppins-bold.fntdata"/><Relationship Id="rId133" Type="http://schemas.openxmlformats.org/officeDocument/2006/relationships/font" Target="fonts/Poppins-regular.fntdata"/><Relationship Id="rId62" Type="http://schemas.openxmlformats.org/officeDocument/2006/relationships/slide" Target="slides/slide53.xml"/><Relationship Id="rId61" Type="http://schemas.openxmlformats.org/officeDocument/2006/relationships/slide" Target="slides/slide52.xml"/><Relationship Id="rId64" Type="http://schemas.openxmlformats.org/officeDocument/2006/relationships/slide" Target="slides/slide55.xml"/><Relationship Id="rId63" Type="http://schemas.openxmlformats.org/officeDocument/2006/relationships/slide" Target="slides/slide54.xml"/><Relationship Id="rId66" Type="http://schemas.openxmlformats.org/officeDocument/2006/relationships/slide" Target="slides/slide57.xml"/><Relationship Id="rId65" Type="http://schemas.openxmlformats.org/officeDocument/2006/relationships/slide" Target="slides/slide56.xml"/><Relationship Id="rId68" Type="http://schemas.openxmlformats.org/officeDocument/2006/relationships/slide" Target="slides/slide59.xml"/><Relationship Id="rId67" Type="http://schemas.openxmlformats.org/officeDocument/2006/relationships/slide" Target="slides/slide58.xml"/><Relationship Id="rId60" Type="http://schemas.openxmlformats.org/officeDocument/2006/relationships/slide" Target="slides/slide51.xml"/><Relationship Id="rId69" Type="http://schemas.openxmlformats.org/officeDocument/2006/relationships/slide" Target="slides/slide60.xml"/><Relationship Id="rId51" Type="http://schemas.openxmlformats.org/officeDocument/2006/relationships/slide" Target="slides/slide42.xml"/><Relationship Id="rId50" Type="http://schemas.openxmlformats.org/officeDocument/2006/relationships/slide" Target="slides/slide41.xml"/><Relationship Id="rId53" Type="http://schemas.openxmlformats.org/officeDocument/2006/relationships/slide" Target="slides/slide44.xml"/><Relationship Id="rId52" Type="http://schemas.openxmlformats.org/officeDocument/2006/relationships/slide" Target="slides/slide43.xml"/><Relationship Id="rId55" Type="http://schemas.openxmlformats.org/officeDocument/2006/relationships/slide" Target="slides/slide46.xml"/><Relationship Id="rId54" Type="http://schemas.openxmlformats.org/officeDocument/2006/relationships/slide" Target="slides/slide45.xml"/><Relationship Id="rId57" Type="http://schemas.openxmlformats.org/officeDocument/2006/relationships/slide" Target="slides/slide48.xml"/><Relationship Id="rId56" Type="http://schemas.openxmlformats.org/officeDocument/2006/relationships/slide" Target="slides/slide47.xml"/><Relationship Id="rId59" Type="http://schemas.openxmlformats.org/officeDocument/2006/relationships/slide" Target="slides/slide50.xml"/><Relationship Id="rId58" Type="http://schemas.openxmlformats.org/officeDocument/2006/relationships/slide" Target="slides/slide49.xml"/><Relationship Id="rId153" Type="http://schemas.openxmlformats.org/officeDocument/2006/relationships/font" Target="fonts/OpenSans-boldItalic.fntdata"/><Relationship Id="rId152" Type="http://schemas.openxmlformats.org/officeDocument/2006/relationships/font" Target="fonts/OpenSans-italic.fntdata"/><Relationship Id="rId151" Type="http://schemas.openxmlformats.org/officeDocument/2006/relationships/font" Target="fonts/OpenSans-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lobe.gov/web/earth-systems/community"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5" name="Shape 605"/>
        <p:cNvGrpSpPr/>
        <p:nvPr/>
      </p:nvGrpSpPr>
      <p:grpSpPr>
        <a:xfrm>
          <a:off x="0" y="0"/>
          <a:ext cx="0" cy="0"/>
          <a:chOff x="0" y="0"/>
          <a:chExt cx="0" cy="0"/>
        </a:xfrm>
      </p:grpSpPr>
      <p:sp>
        <p:nvSpPr>
          <p:cNvPr id="606" name="Google Shape;606;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We are excited to share with you this new curriculum, culminating product of a 2 year project, 5 week unit of instruction for use with middle school students. </a:t>
            </a:r>
            <a:endParaRPr/>
          </a:p>
          <a:p>
            <a:pPr indent="0" lvl="0" marL="0" rtl="0" algn="l">
              <a:spcBef>
                <a:spcPts val="360"/>
              </a:spcBef>
              <a:spcAft>
                <a:spcPts val="0"/>
              </a:spcAft>
              <a:buNone/>
            </a:pPr>
            <a:r>
              <a:rPr lang="en-US"/>
              <a:t>Over the next three days we will dig in to the curriculum, hone in our understanding of weather concepts and hopefully make space to discover what questions we have about the content (maybe answer some of those questions), and introduce you to using the GLOBE program in your classroom.</a:t>
            </a:r>
            <a:endParaRPr/>
          </a:p>
          <a:p>
            <a:pPr indent="0" lvl="0" marL="0" rtl="0" algn="l">
              <a:spcBef>
                <a:spcPts val="360"/>
              </a:spcBef>
              <a:spcAft>
                <a:spcPts val="0"/>
              </a:spcAft>
              <a:buNone/>
            </a:pPr>
            <a:r>
              <a:t/>
            </a:r>
            <a:endParaRPr/>
          </a:p>
          <a:p>
            <a:pPr indent="-317500" lvl="0" marL="457200" rtl="0" algn="l">
              <a:spcBef>
                <a:spcPts val="360"/>
              </a:spcBef>
              <a:spcAft>
                <a:spcPts val="0"/>
              </a:spcAft>
              <a:buClr>
                <a:schemeClr val="dk1"/>
              </a:buClr>
              <a:buSzPts val="1400"/>
              <a:buChar char="●"/>
            </a:pPr>
            <a:r>
              <a:rPr lang="en-US"/>
              <a:t>Introduce ourselves</a:t>
            </a:r>
            <a:endParaRPr/>
          </a:p>
          <a:p>
            <a:pPr indent="-317500" lvl="0" marL="457200" rtl="0" algn="l">
              <a:spcBef>
                <a:spcPts val="0"/>
              </a:spcBef>
              <a:spcAft>
                <a:spcPts val="0"/>
              </a:spcAft>
              <a:buClr>
                <a:schemeClr val="dk1"/>
              </a:buClr>
              <a:buSzPts val="1400"/>
              <a:buChar char="●"/>
            </a:pPr>
            <a:r>
              <a:rPr lang="en-US"/>
              <a:t>Schedule for the day: </a:t>
            </a:r>
            <a:r>
              <a:rPr lang="en-US"/>
              <a:t>Reference agenda &amp; resources handout, scheduled breaks, but take care of yourselves!  </a:t>
            </a:r>
            <a:endParaRPr/>
          </a:p>
          <a:p>
            <a:pPr indent="-317500" lvl="0" marL="457200" rtl="0" algn="l">
              <a:spcBef>
                <a:spcPts val="0"/>
              </a:spcBef>
              <a:spcAft>
                <a:spcPts val="0"/>
              </a:spcAft>
              <a:buClr>
                <a:schemeClr val="dk1"/>
              </a:buClr>
              <a:buSzPts val="1400"/>
              <a:buChar char="●"/>
            </a:pPr>
            <a:r>
              <a:rPr lang="en-US"/>
              <a:t>In your binder is the full curriculum!!! Also downloadable from the GLOBE Weather Curriculum website.</a:t>
            </a:r>
            <a:endParaRPr/>
          </a:p>
          <a:p>
            <a:pPr indent="0" lvl="0" marL="0" rtl="0" algn="l">
              <a:spcBef>
                <a:spcPts val="360"/>
              </a:spcBef>
              <a:spcAft>
                <a:spcPts val="0"/>
              </a:spcAft>
              <a:buNone/>
            </a:pPr>
            <a:r>
              <a:rPr lang="en-US" sz="1050">
                <a:solidFill>
                  <a:srgbClr val="3C4043"/>
                </a:solidFill>
                <a:highlight>
                  <a:srgbClr val="FFFFFF"/>
                </a:highlight>
                <a:latin typeface="Roboto"/>
                <a:ea typeface="Roboto"/>
                <a:cs typeface="Roboto"/>
                <a:sym typeface="Roboto"/>
              </a:rPr>
              <a:t>I thought we could point out the agenda and resource sheets which will be tucked inside their binders, and show folks where to find the slides right away in case they want to follow along, which may be an easy way for them to get to different links embedded in the slides (the curriculum website, globe connections, the eval at the end...)</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457200" rtl="0" algn="l">
              <a:spcBef>
                <a:spcPts val="360"/>
              </a:spcBef>
              <a:spcAft>
                <a:spcPts val="0"/>
              </a:spcAft>
              <a:buNone/>
            </a:pPr>
            <a:r>
              <a:t/>
            </a:r>
            <a:endParaRPr/>
          </a:p>
          <a:p>
            <a:pPr indent="0" lvl="0" marL="0" rtl="0" algn="l">
              <a:spcBef>
                <a:spcPts val="360"/>
              </a:spcBef>
              <a:spcAft>
                <a:spcPts val="0"/>
              </a:spcAft>
              <a:buNone/>
            </a:pPr>
            <a:r>
              <a:t/>
            </a:r>
            <a:endParaRPr/>
          </a:p>
        </p:txBody>
      </p:sp>
      <p:sp>
        <p:nvSpPr>
          <p:cNvPr id="607" name="Google Shape;607;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4" name="Shape 724"/>
        <p:cNvGrpSpPr/>
        <p:nvPr/>
      </p:nvGrpSpPr>
      <p:grpSpPr>
        <a:xfrm>
          <a:off x="0" y="0"/>
          <a:ext cx="0" cy="0"/>
          <a:chOff x="0" y="0"/>
          <a:chExt cx="0" cy="0"/>
        </a:xfrm>
      </p:grpSpPr>
      <p:sp>
        <p:nvSpPr>
          <p:cNvPr id="725" name="Google Shape;725;g6373a8124a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lang="en-US"/>
              <a:t>10:00-10:10 John</a:t>
            </a:r>
            <a:endParaRPr>
              <a:solidFill>
                <a:srgbClr val="4A86E8"/>
              </a:solidFill>
            </a:endParaRPr>
          </a:p>
          <a:p>
            <a:pPr indent="0" lvl="0" marL="0" rtl="0" algn="l">
              <a:lnSpc>
                <a:spcPct val="100000"/>
              </a:lnSpc>
              <a:spcBef>
                <a:spcPts val="360"/>
              </a:spcBef>
              <a:spcAft>
                <a:spcPts val="0"/>
              </a:spcAft>
              <a:buSzPts val="1400"/>
              <a:buNone/>
            </a:pPr>
            <a:r>
              <a:rPr lang="en-US"/>
              <a:t>The Task Annotation Project in Science surfaced some features that routinely distinguish NGSS tasks from science tasks not designed for the NGSS—the ”must haves” of any NGSS assessment.</a:t>
            </a:r>
            <a:endParaRPr/>
          </a:p>
          <a:p>
            <a:pPr indent="0" lvl="0" marL="0" rtl="0" algn="l">
              <a:spcBef>
                <a:spcPts val="360"/>
              </a:spcBef>
              <a:spcAft>
                <a:spcPts val="0"/>
              </a:spcAft>
              <a:buSzPts val="1400"/>
              <a:buNone/>
            </a:pPr>
            <a:r>
              <a:t/>
            </a:r>
            <a:endParaRPr/>
          </a:p>
          <a:p>
            <a:pPr indent="0" lvl="0" marL="0" rtl="0" algn="l">
              <a:spcBef>
                <a:spcPts val="360"/>
              </a:spcBef>
              <a:spcAft>
                <a:spcPts val="0"/>
              </a:spcAft>
              <a:buClr>
                <a:schemeClr val="dk1"/>
              </a:buClr>
              <a:buSzPts val="1400"/>
              <a:buFont typeface="Arial"/>
              <a:buNone/>
            </a:pPr>
            <a:r>
              <a:rPr lang="en-US"/>
              <a:t>Review one assessment item from binder and determine the extent to which it addresses these features.</a:t>
            </a:r>
            <a:endParaRPr/>
          </a:p>
          <a:p>
            <a:pPr indent="-317500" lvl="0" marL="457200" rtl="0" algn="l">
              <a:spcBef>
                <a:spcPts val="360"/>
              </a:spcBef>
              <a:spcAft>
                <a:spcPts val="0"/>
              </a:spcAft>
              <a:buClr>
                <a:srgbClr val="4A86E8"/>
              </a:buClr>
              <a:buSzPts val="1400"/>
              <a:buChar char="●"/>
            </a:pPr>
            <a:r>
              <a:rPr lang="en-US">
                <a:solidFill>
                  <a:srgbClr val="4A86E8"/>
                </a:solidFill>
              </a:rPr>
              <a:t>reference Science Practices Handout to pick out SEPs students use w the assessment</a:t>
            </a:r>
            <a:endParaRPr>
              <a:solidFill>
                <a:srgbClr val="4A86E8"/>
              </a:solidFill>
            </a:endParaRPr>
          </a:p>
          <a:p>
            <a:pPr indent="0" lvl="0" marL="0" rtl="0" algn="l">
              <a:spcBef>
                <a:spcPts val="360"/>
              </a:spcBef>
              <a:spcAft>
                <a:spcPts val="0"/>
              </a:spcAft>
              <a:buNone/>
            </a:pPr>
            <a:r>
              <a:t/>
            </a:r>
            <a:endParaRPr>
              <a:solidFill>
                <a:srgbClr val="4A86E8"/>
              </a:solidFill>
            </a:endParaRPr>
          </a:p>
          <a:p>
            <a:pPr indent="0" lvl="0" marL="0" rtl="0" algn="l">
              <a:spcBef>
                <a:spcPts val="360"/>
              </a:spcBef>
              <a:spcAft>
                <a:spcPts val="0"/>
              </a:spcAft>
              <a:buClr>
                <a:schemeClr val="dk1"/>
              </a:buClr>
              <a:buSzPts val="1100"/>
              <a:buFont typeface="Arial"/>
              <a:buNone/>
            </a:pPr>
            <a:r>
              <a:t/>
            </a:r>
            <a:endParaRPr>
              <a:solidFill>
                <a:srgbClr val="4A86E8"/>
              </a:solidFill>
            </a:endParaRPr>
          </a:p>
          <a:p>
            <a:pPr indent="-298450" lvl="0" marL="457200" rtl="0" algn="l">
              <a:lnSpc>
                <a:spcPct val="115000"/>
              </a:lnSpc>
              <a:spcBef>
                <a:spcPts val="0"/>
              </a:spcBef>
              <a:spcAft>
                <a:spcPts val="0"/>
              </a:spcAft>
              <a:buClr>
                <a:srgbClr val="595857"/>
              </a:buClr>
              <a:buSzPts val="1100"/>
              <a:buChar char="●"/>
            </a:pPr>
            <a:r>
              <a:rPr lang="en-US" sz="1000">
                <a:solidFill>
                  <a:srgbClr val="595857"/>
                </a:solidFill>
                <a:latin typeface="Open Sans"/>
                <a:ea typeface="Open Sans"/>
                <a:cs typeface="Open Sans"/>
                <a:sym typeface="Open Sans"/>
              </a:rPr>
              <a:t>Be focused on a phenomenon</a:t>
            </a:r>
            <a:endParaRPr sz="1000">
              <a:solidFill>
                <a:srgbClr val="595857"/>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US" sz="1000">
                <a:latin typeface="Arial"/>
                <a:ea typeface="Arial"/>
                <a:cs typeface="Arial"/>
                <a:sym typeface="Arial"/>
              </a:rPr>
              <a:t>Isolated thunderstorm</a:t>
            </a:r>
            <a:endParaRPr sz="1000">
              <a:latin typeface="Arial"/>
              <a:ea typeface="Arial"/>
              <a:cs typeface="Arial"/>
              <a:sym typeface="Arial"/>
            </a:endParaRPr>
          </a:p>
          <a:p>
            <a:pPr indent="0" lvl="0" marL="0" rtl="0" algn="l">
              <a:spcBef>
                <a:spcPts val="360"/>
              </a:spcBef>
              <a:spcAft>
                <a:spcPts val="0"/>
              </a:spcAft>
              <a:buClr>
                <a:schemeClr val="dk1"/>
              </a:buClr>
              <a:buSzPts val="1100"/>
              <a:buFont typeface="Arial"/>
              <a:buNone/>
            </a:pPr>
            <a:r>
              <a:t/>
            </a:r>
            <a:endParaRPr sz="1000">
              <a:latin typeface="Arial"/>
              <a:ea typeface="Arial"/>
              <a:cs typeface="Arial"/>
              <a:sym typeface="Arial"/>
            </a:endParaRPr>
          </a:p>
          <a:p>
            <a:pPr indent="-298450" lvl="0" marL="457200" rtl="0" algn="l">
              <a:lnSpc>
                <a:spcPct val="115000"/>
              </a:lnSpc>
              <a:spcBef>
                <a:spcPts val="0"/>
              </a:spcBef>
              <a:spcAft>
                <a:spcPts val="0"/>
              </a:spcAft>
              <a:buClr>
                <a:srgbClr val="595857"/>
              </a:buClr>
              <a:buSzPts val="1100"/>
              <a:buChar char="●"/>
            </a:pPr>
            <a:r>
              <a:rPr lang="en-US" sz="1000">
                <a:solidFill>
                  <a:srgbClr val="595857"/>
                </a:solidFill>
                <a:latin typeface="Open Sans"/>
                <a:ea typeface="Open Sans"/>
                <a:cs typeface="Open Sans"/>
                <a:sym typeface="Open Sans"/>
              </a:rPr>
              <a:t>Require students to engage in sensemaking</a:t>
            </a:r>
            <a:endParaRPr sz="1000">
              <a:solidFill>
                <a:srgbClr val="595857"/>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US" sz="1000">
                <a:latin typeface="Arial"/>
                <a:ea typeface="Arial"/>
                <a:cs typeface="Arial"/>
                <a:sym typeface="Arial"/>
              </a:rPr>
              <a:t>Describing a concept and why it's important and how we might use this in the future to understand the Boulder storm</a:t>
            </a:r>
            <a:endParaRPr sz="1000">
              <a:latin typeface="Arial"/>
              <a:ea typeface="Arial"/>
              <a:cs typeface="Arial"/>
              <a:sym typeface="Arial"/>
            </a:endParaRPr>
          </a:p>
          <a:p>
            <a:pPr indent="0" lvl="0" marL="0" rtl="0" algn="l">
              <a:spcBef>
                <a:spcPts val="360"/>
              </a:spcBef>
              <a:spcAft>
                <a:spcPts val="0"/>
              </a:spcAft>
              <a:buClr>
                <a:schemeClr val="dk1"/>
              </a:buClr>
              <a:buSzPts val="1100"/>
              <a:buFont typeface="Arial"/>
              <a:buNone/>
            </a:pPr>
            <a:r>
              <a:t/>
            </a:r>
            <a:endParaRPr sz="1000">
              <a:latin typeface="Arial"/>
              <a:ea typeface="Arial"/>
              <a:cs typeface="Arial"/>
              <a:sym typeface="Arial"/>
            </a:endParaRPr>
          </a:p>
          <a:p>
            <a:pPr indent="-298450" lvl="0" marL="457200" rtl="0" algn="l">
              <a:lnSpc>
                <a:spcPct val="115000"/>
              </a:lnSpc>
              <a:spcBef>
                <a:spcPts val="0"/>
              </a:spcBef>
              <a:spcAft>
                <a:spcPts val="0"/>
              </a:spcAft>
              <a:buClr>
                <a:srgbClr val="595857"/>
              </a:buClr>
              <a:buSzPts val="1100"/>
              <a:buChar char="●"/>
            </a:pPr>
            <a:r>
              <a:rPr lang="en-US" sz="1000">
                <a:solidFill>
                  <a:srgbClr val="595857"/>
                </a:solidFill>
                <a:latin typeface="Open Sans"/>
                <a:ea typeface="Open Sans"/>
                <a:cs typeface="Open Sans"/>
                <a:sym typeface="Open Sans"/>
              </a:rPr>
              <a:t>Require students to use both science ideas and practices</a:t>
            </a:r>
            <a:endParaRPr sz="1000">
              <a:solidFill>
                <a:srgbClr val="595857"/>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US" sz="1000">
                <a:latin typeface="Arial"/>
                <a:ea typeface="Arial"/>
                <a:cs typeface="Arial"/>
                <a:sym typeface="Arial"/>
              </a:rPr>
              <a:t>Ideas:</a:t>
            </a:r>
            <a:endParaRPr sz="10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a:latin typeface="Times New Roman"/>
                <a:ea typeface="Times New Roman"/>
                <a:cs typeface="Times New Roman"/>
                <a:sym typeface="Times New Roman"/>
              </a:rPr>
              <a:t>Think about the time-lapse video of a stormy day. Draw what the weather is like at different times throughout the day, using each of the boxes below. Include what you know about how clouds, water, air, and sunshine move and change throughout the day.</a:t>
            </a:r>
            <a:endParaRPr>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US"/>
              <a:t>Practices:</a:t>
            </a:r>
            <a:endParaRPr/>
          </a:p>
          <a:p>
            <a:pPr indent="0" lvl="0" marL="0" rtl="0" algn="l">
              <a:lnSpc>
                <a:spcPct val="115000"/>
              </a:lnSpc>
              <a:spcBef>
                <a:spcPts val="0"/>
              </a:spcBef>
              <a:spcAft>
                <a:spcPts val="0"/>
              </a:spcAft>
              <a:buClr>
                <a:schemeClr val="dk1"/>
              </a:buClr>
              <a:buSzPts val="1100"/>
              <a:buFont typeface="Arial"/>
              <a:buNone/>
            </a:pPr>
            <a:r>
              <a:rPr lang="en-US"/>
              <a:t>Beginning to make a time-series model</a:t>
            </a:r>
            <a:endParaRPr/>
          </a:p>
          <a:p>
            <a:pPr indent="0" lvl="0" marL="0" rtl="0" algn="l">
              <a:lnSpc>
                <a:spcPct val="115000"/>
              </a:lnSpc>
              <a:spcBef>
                <a:spcPts val="0"/>
              </a:spcBef>
              <a:spcAft>
                <a:spcPts val="0"/>
              </a:spcAft>
              <a:buClr>
                <a:schemeClr val="dk1"/>
              </a:buClr>
              <a:buSzPts val="1100"/>
              <a:buFont typeface="Arial"/>
              <a:buNone/>
            </a:pPr>
            <a:r>
              <a:t/>
            </a:r>
            <a:endParaRPr sz="1000">
              <a:latin typeface="Arial"/>
              <a:ea typeface="Arial"/>
              <a:cs typeface="Arial"/>
              <a:sym typeface="Arial"/>
            </a:endParaRPr>
          </a:p>
          <a:p>
            <a:pPr indent="-298450" lvl="0" marL="457200" rtl="0" algn="l">
              <a:lnSpc>
                <a:spcPct val="115000"/>
              </a:lnSpc>
              <a:spcBef>
                <a:spcPts val="0"/>
              </a:spcBef>
              <a:spcAft>
                <a:spcPts val="0"/>
              </a:spcAft>
              <a:buClr>
                <a:srgbClr val="595857"/>
              </a:buClr>
              <a:buSzPts val="1100"/>
              <a:buChar char="●"/>
            </a:pPr>
            <a:r>
              <a:rPr lang="en-US" sz="1000">
                <a:solidFill>
                  <a:srgbClr val="595857"/>
                </a:solidFill>
                <a:latin typeface="Open Sans"/>
                <a:ea typeface="Open Sans"/>
                <a:cs typeface="Open Sans"/>
                <a:sym typeface="Open Sans"/>
              </a:rPr>
              <a:t>Make sense to students</a:t>
            </a:r>
            <a:endParaRPr sz="1000">
              <a:solidFill>
                <a:srgbClr val="595857"/>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US" sz="1000">
                <a:latin typeface="Arial"/>
                <a:ea typeface="Arial"/>
                <a:cs typeface="Arial"/>
                <a:sym typeface="Arial"/>
              </a:rPr>
              <a:t>Describing a storm over time should make sense to students from their expereinces and the time-lapse video</a:t>
            </a:r>
            <a:endParaRPr sz="1000">
              <a:latin typeface="Arial"/>
              <a:ea typeface="Arial"/>
              <a:cs typeface="Arial"/>
              <a:sym typeface="Arial"/>
            </a:endParaRPr>
          </a:p>
          <a:p>
            <a:pPr indent="0" lvl="0" marL="0" rtl="0" algn="l">
              <a:spcBef>
                <a:spcPts val="360"/>
              </a:spcBef>
              <a:spcAft>
                <a:spcPts val="0"/>
              </a:spcAft>
              <a:buClr>
                <a:schemeClr val="dk1"/>
              </a:buClr>
              <a:buSzPts val="1100"/>
              <a:buFont typeface="Arial"/>
              <a:buNone/>
            </a:pPr>
            <a:r>
              <a:t/>
            </a:r>
            <a:endParaRPr sz="1000">
              <a:latin typeface="Arial"/>
              <a:ea typeface="Arial"/>
              <a:cs typeface="Arial"/>
              <a:sym typeface="Arial"/>
            </a:endParaRPr>
          </a:p>
          <a:p>
            <a:pPr indent="-298450" lvl="0" marL="457200" rtl="0" algn="l">
              <a:lnSpc>
                <a:spcPct val="115000"/>
              </a:lnSpc>
              <a:spcBef>
                <a:spcPts val="0"/>
              </a:spcBef>
              <a:spcAft>
                <a:spcPts val="0"/>
              </a:spcAft>
              <a:buClr>
                <a:srgbClr val="595857"/>
              </a:buClr>
              <a:buSzPts val="1100"/>
              <a:buChar char="●"/>
            </a:pPr>
            <a:r>
              <a:rPr lang="en-US" sz="1000">
                <a:solidFill>
                  <a:srgbClr val="595857"/>
                </a:solidFill>
                <a:latin typeface="Open Sans"/>
                <a:ea typeface="Open Sans"/>
                <a:cs typeface="Open Sans"/>
                <a:sym typeface="Open Sans"/>
              </a:rPr>
              <a:t>Support intended purpose and use</a:t>
            </a:r>
            <a:endParaRPr sz="1000">
              <a:solidFill>
                <a:srgbClr val="595857"/>
              </a:solidFill>
              <a:latin typeface="Open Sans"/>
              <a:ea typeface="Open Sans"/>
              <a:cs typeface="Open Sans"/>
              <a:sym typeface="Open Sans"/>
            </a:endParaRPr>
          </a:p>
          <a:p>
            <a:pPr indent="0" lvl="0" marL="0" rtl="0" algn="l">
              <a:spcBef>
                <a:spcPts val="360"/>
              </a:spcBef>
              <a:spcAft>
                <a:spcPts val="0"/>
              </a:spcAft>
              <a:buNone/>
            </a:pPr>
            <a:r>
              <a:rPr lang="en-US" sz="1000">
                <a:latin typeface="Arial"/>
                <a:ea typeface="Arial"/>
                <a:cs typeface="Arial"/>
                <a:sym typeface="Arial"/>
              </a:rPr>
              <a:t>Used for formative assessment (exit ticket/homework)</a:t>
            </a:r>
            <a:endParaRPr>
              <a:solidFill>
                <a:srgbClr val="4A86E8"/>
              </a:solidFill>
            </a:endParaRPr>
          </a:p>
        </p:txBody>
      </p:sp>
      <p:sp>
        <p:nvSpPr>
          <p:cNvPr id="726" name="Google Shape;726;g6373a8124a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8" name="Shape 1548"/>
        <p:cNvGrpSpPr/>
        <p:nvPr/>
      </p:nvGrpSpPr>
      <p:grpSpPr>
        <a:xfrm>
          <a:off x="0" y="0"/>
          <a:ext cx="0" cy="0"/>
          <a:chOff x="0" y="0"/>
          <a:chExt cx="0" cy="0"/>
        </a:xfrm>
      </p:grpSpPr>
      <p:sp>
        <p:nvSpPr>
          <p:cNvPr id="1549" name="Google Shape;1549;g5f8011b453_0_7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550" name="Google Shape;1550;g5f8011b453_0_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6" name="Shape 1556"/>
        <p:cNvGrpSpPr/>
        <p:nvPr/>
      </p:nvGrpSpPr>
      <p:grpSpPr>
        <a:xfrm>
          <a:off x="0" y="0"/>
          <a:ext cx="0" cy="0"/>
          <a:chOff x="0" y="0"/>
          <a:chExt cx="0" cy="0"/>
        </a:xfrm>
      </p:grpSpPr>
      <p:sp>
        <p:nvSpPr>
          <p:cNvPr id="1557" name="Google Shape;1557;g6373a8124a_0_1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58" name="Google Shape;1558;g6373a8124a_0_18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lang="en-US"/>
              <a:t>What local weather phenomena can you include?</a:t>
            </a:r>
            <a:endParaRPr/>
          </a:p>
          <a:p>
            <a:pPr indent="0" lvl="0" marL="0" rtl="0" algn="l">
              <a:spcBef>
                <a:spcPts val="360"/>
              </a:spcBef>
              <a:spcAft>
                <a:spcPts val="0"/>
              </a:spcAft>
              <a:buClr>
                <a:schemeClr val="dk1"/>
              </a:buClr>
              <a:buSzPts val="1100"/>
              <a:buFont typeface="Arial"/>
              <a:buNone/>
            </a:pPr>
            <a:r>
              <a:rPr lang="en-US"/>
              <a:t>How could you weave this in to trainings you already do?</a:t>
            </a:r>
            <a:endParaRPr/>
          </a:p>
          <a:p>
            <a:pPr indent="0" lvl="0" marL="0" rtl="0" algn="l">
              <a:spcBef>
                <a:spcPts val="360"/>
              </a:spcBef>
              <a:spcAft>
                <a:spcPts val="0"/>
              </a:spcAft>
              <a:buClr>
                <a:schemeClr val="dk1"/>
              </a:buClr>
              <a:buSzPts val="1100"/>
              <a:buFont typeface="Arial"/>
              <a:buNone/>
            </a:pPr>
            <a:r>
              <a:rPr lang="en-US"/>
              <a:t>What completely new ideas do you have?</a:t>
            </a:r>
            <a:endParaRPr/>
          </a:p>
        </p:txBody>
      </p:sp>
      <p:sp>
        <p:nvSpPr>
          <p:cNvPr id="1559" name="Google Shape;1559;g6373a8124a_0_18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5" name="Shape 1565"/>
        <p:cNvGrpSpPr/>
        <p:nvPr/>
      </p:nvGrpSpPr>
      <p:grpSpPr>
        <a:xfrm>
          <a:off x="0" y="0"/>
          <a:ext cx="0" cy="0"/>
          <a:chOff x="0" y="0"/>
          <a:chExt cx="0" cy="0"/>
        </a:xfrm>
      </p:grpSpPr>
      <p:sp>
        <p:nvSpPr>
          <p:cNvPr id="1566" name="Google Shape;1566;g6389ee0186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67" name="Google Shape;1567;g6389ee0186_0_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568" name="Google Shape;1568;g6389ee0186_0_1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3" name="Shape 1573"/>
        <p:cNvGrpSpPr/>
        <p:nvPr/>
      </p:nvGrpSpPr>
      <p:grpSpPr>
        <a:xfrm>
          <a:off x="0" y="0"/>
          <a:ext cx="0" cy="0"/>
          <a:chOff x="0" y="0"/>
          <a:chExt cx="0" cy="0"/>
        </a:xfrm>
      </p:grpSpPr>
      <p:sp>
        <p:nvSpPr>
          <p:cNvPr id="1574" name="Google Shape;1574;g6373a8124a_0_2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75" name="Google Shape;1575;g6373a8124a_0_20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576" name="Google Shape;1576;g6373a8124a_0_20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2" name="Shape 1582"/>
        <p:cNvGrpSpPr/>
        <p:nvPr/>
      </p:nvGrpSpPr>
      <p:grpSpPr>
        <a:xfrm>
          <a:off x="0" y="0"/>
          <a:ext cx="0" cy="0"/>
          <a:chOff x="0" y="0"/>
          <a:chExt cx="0" cy="0"/>
        </a:xfrm>
      </p:grpSpPr>
      <p:sp>
        <p:nvSpPr>
          <p:cNvPr id="1583" name="Google Shape;1583;g50d64725fa_1_20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1584" name="Google Shape;1584;g50d64725fa_1_2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1" name="Shape 1591"/>
        <p:cNvGrpSpPr/>
        <p:nvPr/>
      </p:nvGrpSpPr>
      <p:grpSpPr>
        <a:xfrm>
          <a:off x="0" y="0"/>
          <a:ext cx="0" cy="0"/>
          <a:chOff x="0" y="0"/>
          <a:chExt cx="0" cy="0"/>
        </a:xfrm>
      </p:grpSpPr>
      <p:sp>
        <p:nvSpPr>
          <p:cNvPr id="1592" name="Google Shape;1592;g549a5a61cd_1_6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Everyone writes on a piece of paper, crumples up into a “snowball”</a:t>
            </a:r>
            <a:endParaRPr/>
          </a:p>
          <a:p>
            <a:pPr indent="0" lvl="0" marL="0" rtl="0" algn="l">
              <a:spcBef>
                <a:spcPts val="360"/>
              </a:spcBef>
              <a:spcAft>
                <a:spcPts val="0"/>
              </a:spcAft>
              <a:buNone/>
            </a:pPr>
            <a:r>
              <a:rPr lang="en-US"/>
              <a:t>At the same time, everyone underhand tosses their snowball towards someone else</a:t>
            </a:r>
            <a:endParaRPr/>
          </a:p>
          <a:p>
            <a:pPr indent="0" lvl="0" marL="0" rtl="0" algn="l">
              <a:spcBef>
                <a:spcPts val="360"/>
              </a:spcBef>
              <a:spcAft>
                <a:spcPts val="0"/>
              </a:spcAft>
              <a:buNone/>
            </a:pPr>
            <a:r>
              <a:rPr lang="en-US"/>
              <a:t>Everyone picks up one snowball, and at the same time tosses it again.</a:t>
            </a:r>
            <a:endParaRPr/>
          </a:p>
          <a:p>
            <a:pPr indent="0" lvl="0" marL="0" rtl="0" algn="l">
              <a:spcBef>
                <a:spcPts val="360"/>
              </a:spcBef>
              <a:spcAft>
                <a:spcPts val="0"/>
              </a:spcAft>
              <a:buNone/>
            </a:pPr>
            <a:r>
              <a:rPr lang="en-US"/>
              <a:t>Everyone picks up one snowball, this time you open it up and read it to yourself.</a:t>
            </a:r>
            <a:endParaRPr/>
          </a:p>
          <a:p>
            <a:pPr indent="0" lvl="0" marL="0" rtl="0" algn="l">
              <a:spcBef>
                <a:spcPts val="360"/>
              </a:spcBef>
              <a:spcAft>
                <a:spcPts val="0"/>
              </a:spcAft>
              <a:buNone/>
            </a:pPr>
            <a:r>
              <a:rPr lang="en-US"/>
              <a:t>Share aloud/discuss</a:t>
            </a:r>
            <a:endParaRPr/>
          </a:p>
        </p:txBody>
      </p:sp>
      <p:sp>
        <p:nvSpPr>
          <p:cNvPr id="1593" name="Google Shape;1593;g549a5a61cd_1_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9" name="Shape 1599"/>
        <p:cNvGrpSpPr/>
        <p:nvPr/>
      </p:nvGrpSpPr>
      <p:grpSpPr>
        <a:xfrm>
          <a:off x="0" y="0"/>
          <a:ext cx="0" cy="0"/>
          <a:chOff x="0" y="0"/>
          <a:chExt cx="0" cy="0"/>
        </a:xfrm>
      </p:grpSpPr>
      <p:sp>
        <p:nvSpPr>
          <p:cNvPr id="1600" name="Google Shape;1600;g5bd0c877e6_0_1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01" name="Google Shape;1601;g5bd0c877e6_0_13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New survey created and link updated!</a:t>
            </a:r>
            <a:endParaRPr/>
          </a:p>
          <a:p>
            <a:pPr indent="0" lvl="0" marL="0" rtl="0" algn="l">
              <a:spcBef>
                <a:spcPts val="360"/>
              </a:spcBef>
              <a:spcAft>
                <a:spcPts val="0"/>
              </a:spcAft>
              <a:buNone/>
            </a:pPr>
            <a:r>
              <a:t/>
            </a:r>
            <a:endParaRPr/>
          </a:p>
        </p:txBody>
      </p:sp>
      <p:sp>
        <p:nvSpPr>
          <p:cNvPr id="1602" name="Google Shape;1602;g5bd0c877e6_0_13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7" name="Shape 1607"/>
        <p:cNvGrpSpPr/>
        <p:nvPr/>
      </p:nvGrpSpPr>
      <p:grpSpPr>
        <a:xfrm>
          <a:off x="0" y="0"/>
          <a:ext cx="0" cy="0"/>
          <a:chOff x="0" y="0"/>
          <a:chExt cx="0" cy="0"/>
        </a:xfrm>
      </p:grpSpPr>
      <p:sp>
        <p:nvSpPr>
          <p:cNvPr id="1608" name="Google Shape;1608;g50d64725fa_1_23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1609" name="Google Shape;1609;g50d64725fa_1_2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2" name="Shape 732"/>
        <p:cNvGrpSpPr/>
        <p:nvPr/>
      </p:nvGrpSpPr>
      <p:grpSpPr>
        <a:xfrm>
          <a:off x="0" y="0"/>
          <a:ext cx="0" cy="0"/>
          <a:chOff x="0" y="0"/>
          <a:chExt cx="0" cy="0"/>
        </a:xfrm>
      </p:grpSpPr>
      <p:sp>
        <p:nvSpPr>
          <p:cNvPr id="733" name="Google Shape;733;g6373a8124a_0_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360"/>
              </a:spcBef>
              <a:spcAft>
                <a:spcPts val="0"/>
              </a:spcAft>
              <a:buClr>
                <a:srgbClr val="000000"/>
              </a:buClr>
              <a:buSzPts val="1400"/>
              <a:buFont typeface="Arial"/>
              <a:buNone/>
            </a:pPr>
            <a:r>
              <a:rPr lang="en-US"/>
              <a:t>10:08-10:10 John</a:t>
            </a:r>
            <a:endParaRPr/>
          </a:p>
          <a:p>
            <a:pPr indent="0" lvl="0" marL="0" rtl="0" algn="l">
              <a:lnSpc>
                <a:spcPct val="100000"/>
              </a:lnSpc>
              <a:spcBef>
                <a:spcPts val="360"/>
              </a:spcBef>
              <a:spcAft>
                <a:spcPts val="0"/>
              </a:spcAft>
              <a:buSzPts val="1400"/>
              <a:buNone/>
            </a:pPr>
            <a:r>
              <a:rPr lang="en-US"/>
              <a:t>Assessment section at the end of the binder</a:t>
            </a:r>
            <a:endParaRPr/>
          </a:p>
          <a:p>
            <a:pPr indent="0" lvl="0" marL="0" rtl="0" algn="l">
              <a:lnSpc>
                <a:spcPct val="100000"/>
              </a:lnSpc>
              <a:spcBef>
                <a:spcPts val="360"/>
              </a:spcBef>
              <a:spcAft>
                <a:spcPts val="0"/>
              </a:spcAft>
              <a:buSzPts val="1400"/>
              <a:buNone/>
            </a:pPr>
            <a:r>
              <a:t/>
            </a:r>
            <a:endParaRPr/>
          </a:p>
          <a:p>
            <a:pPr indent="0" lvl="0" marL="0" rtl="0" algn="l">
              <a:lnSpc>
                <a:spcPct val="100000"/>
              </a:lnSpc>
              <a:spcBef>
                <a:spcPts val="360"/>
              </a:spcBef>
              <a:spcAft>
                <a:spcPts val="0"/>
              </a:spcAft>
              <a:buSzPts val="1400"/>
              <a:buNone/>
            </a:pPr>
            <a:r>
              <a:t/>
            </a:r>
            <a:endParaRPr/>
          </a:p>
          <a:p>
            <a:pPr indent="0" lvl="0" marL="0" rtl="0" algn="l">
              <a:lnSpc>
                <a:spcPct val="100000"/>
              </a:lnSpc>
              <a:spcBef>
                <a:spcPts val="360"/>
              </a:spcBef>
              <a:spcAft>
                <a:spcPts val="0"/>
              </a:spcAft>
              <a:buSzPts val="1400"/>
              <a:buNone/>
            </a:pPr>
            <a:r>
              <a:t/>
            </a:r>
            <a:endParaRPr/>
          </a:p>
        </p:txBody>
      </p:sp>
      <p:sp>
        <p:nvSpPr>
          <p:cNvPr id="734" name="Google Shape;734;g6373a8124a_0_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0" name="Shape 740"/>
        <p:cNvGrpSpPr/>
        <p:nvPr/>
      </p:nvGrpSpPr>
      <p:grpSpPr>
        <a:xfrm>
          <a:off x="0" y="0"/>
          <a:ext cx="0" cy="0"/>
          <a:chOff x="0" y="0"/>
          <a:chExt cx="0" cy="0"/>
        </a:xfrm>
      </p:grpSpPr>
      <p:sp>
        <p:nvSpPr>
          <p:cNvPr id="741" name="Google Shape;741;g597431143a_0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42" name="Google Shape;742;g597431143a_0_3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We engage with weather phenomenon using the inquiry cycle, or 5E’s.  The 5E’s  are referenced at the beginning of each lesson. These align to the NGSS science practices as well, we are learning by doing what scientists do. </a:t>
            </a:r>
            <a:r>
              <a:rPr b="1" i="1" lang="en-US"/>
              <a:t>Look at LS1 as an example (table of contents, at beginning of each lesson)</a:t>
            </a:r>
            <a:r>
              <a:rPr b="1" i="1" lang="en-US">
                <a:solidFill>
                  <a:srgbClr val="000000"/>
                </a:solidFill>
              </a:rPr>
              <a:t>.</a:t>
            </a:r>
            <a:r>
              <a:rPr lang="en-US">
                <a:solidFill>
                  <a:srgbClr val="000000"/>
                </a:solidFill>
              </a:rPr>
              <a:t> By the time we get to explain, we are really looking for understanding in the way students are explaining what they are seeing.</a:t>
            </a:r>
            <a:endParaRPr>
              <a:solidFill>
                <a:srgbClr val="000000"/>
              </a:solidFill>
            </a:endParaRPr>
          </a:p>
          <a:p>
            <a:pPr indent="0" lvl="0" marL="0" rtl="0" algn="l">
              <a:spcBef>
                <a:spcPts val="360"/>
              </a:spcBef>
              <a:spcAft>
                <a:spcPts val="0"/>
              </a:spcAft>
              <a:buNone/>
            </a:pPr>
            <a:r>
              <a:t/>
            </a:r>
            <a:endParaRPr>
              <a:solidFill>
                <a:srgbClr val="000000"/>
              </a:solidFill>
            </a:endParaRPr>
          </a:p>
          <a:p>
            <a:pPr indent="0" lvl="0" marL="0" rtl="0" algn="l">
              <a:spcBef>
                <a:spcPts val="360"/>
              </a:spcBef>
              <a:spcAft>
                <a:spcPts val="0"/>
              </a:spcAft>
              <a:buNone/>
            </a:pPr>
            <a:r>
              <a:rPr lang="en-US">
                <a:solidFill>
                  <a:srgbClr val="000000"/>
                </a:solidFill>
              </a:rPr>
              <a:t>Elements of inquiry approach to learning:</a:t>
            </a:r>
            <a:endParaRPr>
              <a:solidFill>
                <a:srgbClr val="000000"/>
              </a:solidFill>
            </a:endParaRPr>
          </a:p>
          <a:p>
            <a:pPr indent="-317500" lvl="0" marL="457200" rtl="0" algn="l">
              <a:spcBef>
                <a:spcPts val="360"/>
              </a:spcBef>
              <a:spcAft>
                <a:spcPts val="0"/>
              </a:spcAft>
              <a:buSzPts val="1400"/>
              <a:buChar char="●"/>
            </a:pPr>
            <a:r>
              <a:rPr lang="en-US"/>
              <a:t>Open ended questioning vs questions with yes/no answers</a:t>
            </a:r>
            <a:endParaRPr/>
          </a:p>
          <a:p>
            <a:pPr indent="-317500" lvl="0" marL="457200" rtl="0" algn="l">
              <a:spcBef>
                <a:spcPts val="0"/>
              </a:spcBef>
              <a:spcAft>
                <a:spcPts val="0"/>
              </a:spcAft>
              <a:buSzPts val="1400"/>
              <a:buChar char="●"/>
            </a:pPr>
            <a:r>
              <a:rPr lang="en-US"/>
              <a:t>Engaging students with phenomenon that don’t have one obvious answer</a:t>
            </a:r>
            <a:endParaRPr/>
          </a:p>
          <a:p>
            <a:pPr indent="-317500" lvl="0" marL="457200" rtl="0" algn="l">
              <a:spcBef>
                <a:spcPts val="0"/>
              </a:spcBef>
              <a:spcAft>
                <a:spcPts val="0"/>
              </a:spcAft>
              <a:buSzPts val="1400"/>
              <a:buChar char="●"/>
            </a:pPr>
            <a:r>
              <a:rPr lang="en-US"/>
              <a:t>Asking students to design their own explanations by constructing models</a:t>
            </a:r>
            <a:endParaRPr/>
          </a:p>
          <a:p>
            <a:pPr indent="-317500" lvl="0" marL="457200" rtl="0" algn="l">
              <a:spcBef>
                <a:spcPts val="0"/>
              </a:spcBef>
              <a:spcAft>
                <a:spcPts val="0"/>
              </a:spcAft>
              <a:buSzPts val="1400"/>
              <a:buChar char="●"/>
            </a:pPr>
            <a:r>
              <a:rPr lang="en-US"/>
              <a:t>Providing time to share our ideas with each other, and then to go back and update/revise our ideas</a:t>
            </a:r>
            <a:endParaRPr/>
          </a:p>
          <a:p>
            <a:pPr indent="-317500" lvl="0" marL="457200" rtl="0" algn="l">
              <a:spcBef>
                <a:spcPts val="0"/>
              </a:spcBef>
              <a:spcAft>
                <a:spcPts val="0"/>
              </a:spcAft>
              <a:buSzPts val="1400"/>
              <a:buChar char="●"/>
            </a:pPr>
            <a:r>
              <a:rPr b="1" lang="en-US"/>
              <a:t>LOTS of discussion</a:t>
            </a:r>
            <a:endParaRPr b="1"/>
          </a:p>
        </p:txBody>
      </p:sp>
      <p:sp>
        <p:nvSpPr>
          <p:cNvPr id="743" name="Google Shape;743;g597431143a_0_3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9" name="Shape 749"/>
        <p:cNvGrpSpPr/>
        <p:nvPr/>
      </p:nvGrpSpPr>
      <p:grpSpPr>
        <a:xfrm>
          <a:off x="0" y="0"/>
          <a:ext cx="0" cy="0"/>
          <a:chOff x="0" y="0"/>
          <a:chExt cx="0" cy="0"/>
        </a:xfrm>
      </p:grpSpPr>
      <p:sp>
        <p:nvSpPr>
          <p:cNvPr id="750" name="Google Shape;750;g596c339af3_1_13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51" name="Google Shape;751;g596c339af3_1_134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In order for inquiry to work, we must have a culture of talk in our classroom (asking questions, explaining, revising our thinking, sharing our thinking with others…).</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Make time for students to share their ideas!  Activating the speaking part of our brains helps with memory &amp; retention.  Students should be talking way more than the teacher!  </a:t>
            </a:r>
            <a:endParaRPr/>
          </a:p>
          <a:p>
            <a:pPr indent="0" lvl="0" marL="0" rtl="0" algn="l">
              <a:spcBef>
                <a:spcPts val="360"/>
              </a:spcBef>
              <a:spcAft>
                <a:spcPts val="0"/>
              </a:spcAft>
              <a:buClr>
                <a:schemeClr val="dk1"/>
              </a:buClr>
              <a:buSzPts val="1100"/>
              <a:buFont typeface="Arial"/>
              <a:buNone/>
            </a:pPr>
            <a:r>
              <a:t/>
            </a:r>
            <a:endParaRPr/>
          </a:p>
          <a:p>
            <a:pPr indent="0" lvl="0" marL="0" rtl="0" algn="l">
              <a:spcBef>
                <a:spcPts val="360"/>
              </a:spcBef>
              <a:spcAft>
                <a:spcPts val="0"/>
              </a:spcAft>
              <a:buClr>
                <a:schemeClr val="dk1"/>
              </a:buClr>
              <a:buSzPts val="1100"/>
              <a:buFont typeface="Arial"/>
              <a:buNone/>
            </a:pPr>
            <a:r>
              <a:t/>
            </a:r>
            <a:endParaRPr/>
          </a:p>
          <a:p>
            <a:pPr indent="0" lvl="0" marL="0" rtl="0" algn="l">
              <a:spcBef>
                <a:spcPts val="360"/>
              </a:spcBef>
              <a:spcAft>
                <a:spcPts val="0"/>
              </a:spcAft>
              <a:buNone/>
            </a:pPr>
            <a:r>
              <a:rPr lang="en-US"/>
              <a:t>But how do we get students to use their talk time to deepen thinking? We all know kids will talk with their friends forever, but we want them to be talking about their learning, which means we have to structure the way we engage students in talking so we can  cultivate a culture in our classroom that supports productive talk, or talk that extends our thinking.  </a:t>
            </a:r>
            <a:endParaRPr/>
          </a:p>
        </p:txBody>
      </p:sp>
      <p:sp>
        <p:nvSpPr>
          <p:cNvPr id="752" name="Google Shape;752;g596c339af3_1_134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8" name="Shape 758"/>
        <p:cNvGrpSpPr/>
        <p:nvPr/>
      </p:nvGrpSpPr>
      <p:grpSpPr>
        <a:xfrm>
          <a:off x="0" y="0"/>
          <a:ext cx="0" cy="0"/>
          <a:chOff x="0" y="0"/>
          <a:chExt cx="0" cy="0"/>
        </a:xfrm>
      </p:grpSpPr>
      <p:sp>
        <p:nvSpPr>
          <p:cNvPr id="759" name="Google Shape;759;g629d84ee89_0_2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60" name="Google Shape;760;g629d84ee89_0_24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GLOBE Weather prioritizes student discussion throughout.  We are attending to this piece now because rich conversations that push students to think deeper don’t just magically happen.  We have to teach students how to talk to each other in an academic way, to disagree, to challenge each other. </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I’d like us to spend a few moments now thinking about this question: </a:t>
            </a:r>
            <a:endParaRPr/>
          </a:p>
          <a:p>
            <a:pPr indent="0" lvl="0" marL="0" rtl="0" algn="l">
              <a:spcBef>
                <a:spcPts val="360"/>
              </a:spcBef>
              <a:spcAft>
                <a:spcPts val="0"/>
              </a:spcAft>
              <a:buNone/>
            </a:pPr>
            <a:r>
              <a:rPr i="1" lang="en-US"/>
              <a:t>How can we support teachers in creating a culture of talk in their classrooms?</a:t>
            </a:r>
            <a:endParaRPr i="1"/>
          </a:p>
          <a:p>
            <a:pPr indent="0" lvl="0" marL="0" rtl="0" algn="l">
              <a:spcBef>
                <a:spcPts val="360"/>
              </a:spcBef>
              <a:spcAft>
                <a:spcPts val="0"/>
              </a:spcAft>
              <a:buNone/>
            </a:pPr>
            <a:r>
              <a:t/>
            </a:r>
            <a:endParaRPr/>
          </a:p>
          <a:p>
            <a:pPr indent="0" lvl="0" marL="0" rtl="0" algn="l">
              <a:spcBef>
                <a:spcPts val="360"/>
              </a:spcBef>
              <a:spcAft>
                <a:spcPts val="0"/>
              </a:spcAft>
              <a:buNone/>
            </a:pPr>
            <a:r>
              <a:rPr lang="en-US"/>
              <a:t>Thankfully we have tools: </a:t>
            </a:r>
            <a:r>
              <a:rPr lang="en-US">
                <a:solidFill>
                  <a:srgbClr val="980000"/>
                </a:solidFill>
              </a:rPr>
              <a:t>Reference Primer, checklist, talk moves</a:t>
            </a:r>
            <a:endParaRPr>
              <a:solidFill>
                <a:srgbClr val="980000"/>
              </a:solidFill>
            </a:endParaRPr>
          </a:p>
          <a:p>
            <a:pPr indent="0" lvl="0" marL="0" rtl="0" algn="l">
              <a:spcBef>
                <a:spcPts val="360"/>
              </a:spcBef>
              <a:spcAft>
                <a:spcPts val="0"/>
              </a:spcAft>
              <a:buNone/>
            </a:pPr>
            <a:r>
              <a:t/>
            </a:r>
            <a:endParaRPr/>
          </a:p>
          <a:p>
            <a:pPr indent="0" lvl="0" marL="0" rtl="0" algn="l">
              <a:spcBef>
                <a:spcPts val="360"/>
              </a:spcBef>
              <a:spcAft>
                <a:spcPts val="0"/>
              </a:spcAft>
              <a:buClr>
                <a:schemeClr val="dk1"/>
              </a:buClr>
              <a:buSzPts val="1100"/>
              <a:buFont typeface="Arial"/>
              <a:buNone/>
            </a:pPr>
            <a:r>
              <a:rPr lang="en-US"/>
              <a:t>During activities time I encourage you to practice engaging in productive talk.  You can use the checklist, sentence stems and the coaching prompts to get a sense for what this type of discussion should look like, which will help us support teachers to do this as well.</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solidFill>
                <a:srgbClr val="000000"/>
              </a:solidFill>
            </a:endParaRPr>
          </a:p>
          <a:p>
            <a:pPr indent="0" lvl="0" marL="0" rtl="0" algn="l">
              <a:spcBef>
                <a:spcPts val="360"/>
              </a:spcBef>
              <a:spcAft>
                <a:spcPts val="0"/>
              </a:spcAft>
              <a:buNone/>
            </a:pPr>
            <a:r>
              <a:t/>
            </a:r>
            <a:endParaRPr>
              <a:solidFill>
                <a:srgbClr val="000000"/>
              </a:solidFill>
            </a:endParaRPr>
          </a:p>
          <a:p>
            <a:pPr indent="0" lvl="0" marL="0" rtl="0" algn="l">
              <a:spcBef>
                <a:spcPts val="360"/>
              </a:spcBef>
              <a:spcAft>
                <a:spcPts val="0"/>
              </a:spcAft>
              <a:buNone/>
            </a:pPr>
            <a:r>
              <a:t/>
            </a:r>
            <a:endParaRPr>
              <a:solidFill>
                <a:srgbClr val="000000"/>
              </a:solidFill>
            </a:endParaRPr>
          </a:p>
          <a:p>
            <a:pPr indent="0" lvl="0" marL="0" rtl="0" algn="l">
              <a:spcBef>
                <a:spcPts val="360"/>
              </a:spcBef>
              <a:spcAft>
                <a:spcPts val="0"/>
              </a:spcAft>
              <a:buNone/>
            </a:pPr>
            <a:r>
              <a:t/>
            </a:r>
            <a:endParaRPr>
              <a:solidFill>
                <a:srgbClr val="000000"/>
              </a:solidFill>
            </a:endParaRPr>
          </a:p>
        </p:txBody>
      </p:sp>
      <p:sp>
        <p:nvSpPr>
          <p:cNvPr id="761" name="Google Shape;761;g629d84ee89_0_24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7" name="Shape 767"/>
        <p:cNvGrpSpPr/>
        <p:nvPr/>
      </p:nvGrpSpPr>
      <p:grpSpPr>
        <a:xfrm>
          <a:off x="0" y="0"/>
          <a:ext cx="0" cy="0"/>
          <a:chOff x="0" y="0"/>
          <a:chExt cx="0" cy="0"/>
        </a:xfrm>
      </p:grpSpPr>
      <p:sp>
        <p:nvSpPr>
          <p:cNvPr id="768" name="Google Shape;768;g628ffd662e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69" name="Google Shape;769;g628ffd662e_0_1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lang="en-US">
                <a:solidFill>
                  <a:srgbClr val="980000"/>
                </a:solidFill>
              </a:rPr>
              <a:t>Open up the PRIMER, go through the list of 7 things to support productive talk. Point out Checklist of Talk Moves, Sentence stems as tools for productive talk. </a:t>
            </a:r>
            <a:endParaRPr/>
          </a:p>
          <a:p>
            <a:pPr indent="-317500" lvl="0" marL="457200" rtl="0" algn="l">
              <a:spcBef>
                <a:spcPts val="360"/>
              </a:spcBef>
              <a:spcAft>
                <a:spcPts val="0"/>
              </a:spcAft>
              <a:buClr>
                <a:schemeClr val="dk1"/>
              </a:buClr>
              <a:buSzPts val="1400"/>
              <a:buChar char="●"/>
            </a:pPr>
            <a:r>
              <a:rPr i="1" lang="en-US"/>
              <a:t>1-2-4-All discussion, use sentence stems in your discussion</a:t>
            </a:r>
            <a:endParaRPr i="1"/>
          </a:p>
          <a:p>
            <a:pPr indent="0" lvl="0" marL="0" rtl="0" algn="l">
              <a:spcBef>
                <a:spcPts val="360"/>
              </a:spcBef>
              <a:spcAft>
                <a:spcPts val="0"/>
              </a:spcAft>
              <a:buClr>
                <a:schemeClr val="dk1"/>
              </a:buClr>
              <a:buSzPts val="1100"/>
              <a:buFont typeface="Arial"/>
              <a:buNone/>
            </a:pPr>
            <a:r>
              <a:t/>
            </a:r>
            <a:endParaRPr/>
          </a:p>
          <a:p>
            <a:pPr indent="0" lvl="0" marL="0" rtl="0" algn="l">
              <a:spcBef>
                <a:spcPts val="360"/>
              </a:spcBef>
              <a:spcAft>
                <a:spcPts val="0"/>
              </a:spcAft>
              <a:buClr>
                <a:schemeClr val="dk1"/>
              </a:buClr>
              <a:buSzPts val="1100"/>
              <a:buFont typeface="Arial"/>
              <a:buNone/>
            </a:pPr>
            <a:r>
              <a:rPr lang="en-US"/>
              <a:t>GLOBE Weather is structured around having lots of student discussion.  We are attending to this piece now because rich conversations that push students to think deeper don’t just magically happen.  We have to teach students how to talk to each other in an academic way, to disagree, to challenge each other.  </a:t>
            </a:r>
            <a:endParaRPr/>
          </a:p>
        </p:txBody>
      </p:sp>
      <p:sp>
        <p:nvSpPr>
          <p:cNvPr id="770" name="Google Shape;770;g628ffd662e_0_1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5" name="Shape 775"/>
        <p:cNvGrpSpPr/>
        <p:nvPr/>
      </p:nvGrpSpPr>
      <p:grpSpPr>
        <a:xfrm>
          <a:off x="0" y="0"/>
          <a:ext cx="0" cy="0"/>
          <a:chOff x="0" y="0"/>
          <a:chExt cx="0" cy="0"/>
        </a:xfrm>
      </p:grpSpPr>
      <p:sp>
        <p:nvSpPr>
          <p:cNvPr id="776" name="Google Shape;776;g5b19d3ee8e_3_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777" name="Google Shape;777;g5b19d3ee8e_3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3" name="Shape 783"/>
        <p:cNvGrpSpPr/>
        <p:nvPr/>
      </p:nvGrpSpPr>
      <p:grpSpPr>
        <a:xfrm>
          <a:off x="0" y="0"/>
          <a:ext cx="0" cy="0"/>
          <a:chOff x="0" y="0"/>
          <a:chExt cx="0" cy="0"/>
        </a:xfrm>
      </p:grpSpPr>
      <p:sp>
        <p:nvSpPr>
          <p:cNvPr id="784" name="Google Shape;784;g5b2de8809b_0_1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85" name="Google Shape;785;g5b2de8809b_0_15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Emily</a:t>
            </a:r>
            <a:endParaRPr/>
          </a:p>
          <a:p>
            <a:pPr indent="0" lvl="0" marL="0" rtl="0" algn="l">
              <a:spcBef>
                <a:spcPts val="360"/>
              </a:spcBef>
              <a:spcAft>
                <a:spcPts val="0"/>
              </a:spcAft>
              <a:buClr>
                <a:schemeClr val="dk1"/>
              </a:buClr>
              <a:buSzPts val="1100"/>
              <a:buFont typeface="Arial"/>
              <a:buNone/>
            </a:pPr>
            <a:r>
              <a:t/>
            </a:r>
            <a:endParaRPr/>
          </a:p>
          <a:p>
            <a:pPr indent="0" lvl="0" marL="0" rtl="0" algn="l">
              <a:spcBef>
                <a:spcPts val="360"/>
              </a:spcBef>
              <a:spcAft>
                <a:spcPts val="0"/>
              </a:spcAft>
              <a:buNone/>
            </a:pPr>
            <a:r>
              <a:rPr lang="en-US"/>
              <a:t>We are now going to take a few moments to explore what the website has to offer.</a:t>
            </a:r>
            <a:endParaRPr/>
          </a:p>
        </p:txBody>
      </p:sp>
      <p:sp>
        <p:nvSpPr>
          <p:cNvPr id="786" name="Google Shape;786;g5b2de8809b_0_15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1" name="Shape 791"/>
        <p:cNvGrpSpPr/>
        <p:nvPr/>
      </p:nvGrpSpPr>
      <p:grpSpPr>
        <a:xfrm>
          <a:off x="0" y="0"/>
          <a:ext cx="0" cy="0"/>
          <a:chOff x="0" y="0"/>
          <a:chExt cx="0" cy="0"/>
        </a:xfrm>
      </p:grpSpPr>
      <p:sp>
        <p:nvSpPr>
          <p:cNvPr id="792" name="Google Shape;792;g5b2de8809b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Emily</a:t>
            </a:r>
            <a:endParaRPr/>
          </a:p>
          <a:p>
            <a:pPr indent="0" lvl="0" marL="0" rtl="0" algn="l">
              <a:spcBef>
                <a:spcPts val="360"/>
              </a:spcBef>
              <a:spcAft>
                <a:spcPts val="0"/>
              </a:spcAft>
              <a:buClr>
                <a:schemeClr val="dk1"/>
              </a:buClr>
              <a:buSzPts val="1100"/>
              <a:buFont typeface="Arial"/>
              <a:buNone/>
            </a:pPr>
            <a:r>
              <a:t/>
            </a:r>
            <a:endParaRPr/>
          </a:p>
          <a:p>
            <a:pPr indent="0" lvl="0" marL="0" rtl="0" algn="l">
              <a:spcBef>
                <a:spcPts val="360"/>
              </a:spcBef>
              <a:spcAft>
                <a:spcPts val="0"/>
              </a:spcAft>
              <a:buNone/>
            </a:pPr>
            <a:r>
              <a:rPr lang="en-US"/>
              <a:t>globeweathercurriculum.org</a:t>
            </a:r>
            <a:endParaRPr/>
          </a:p>
          <a:p>
            <a:pPr indent="0" lvl="0" marL="0" rtl="0" algn="l">
              <a:spcBef>
                <a:spcPts val="360"/>
              </a:spcBef>
              <a:spcAft>
                <a:spcPts val="0"/>
              </a:spcAft>
              <a:buNone/>
            </a:pPr>
            <a:r>
              <a:rPr lang="en-US"/>
              <a:t>We have a wealth of resources on this site that go well beyond just a pdf copy of the curriculum.</a:t>
            </a:r>
            <a:endParaRPr/>
          </a:p>
        </p:txBody>
      </p:sp>
      <p:sp>
        <p:nvSpPr>
          <p:cNvPr id="793" name="Google Shape;793;g5b2de8809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8" name="Shape 798"/>
        <p:cNvGrpSpPr/>
        <p:nvPr/>
      </p:nvGrpSpPr>
      <p:grpSpPr>
        <a:xfrm>
          <a:off x="0" y="0"/>
          <a:ext cx="0" cy="0"/>
          <a:chOff x="0" y="0"/>
          <a:chExt cx="0" cy="0"/>
        </a:xfrm>
      </p:grpSpPr>
      <p:sp>
        <p:nvSpPr>
          <p:cNvPr id="799" name="Google Shape;799;g5b2de8809b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0" name="Google Shape;800;g5b2de8809b_0_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Emily</a:t>
            </a:r>
            <a:endParaRPr sz="900">
              <a:latin typeface="Poppins"/>
              <a:ea typeface="Poppins"/>
              <a:cs typeface="Poppins"/>
              <a:sym typeface="Poppins"/>
            </a:endParaRPr>
          </a:p>
          <a:p>
            <a:pPr indent="-292100" lvl="1" marL="914400" rtl="0" algn="l">
              <a:spcBef>
                <a:spcPts val="0"/>
              </a:spcBef>
              <a:spcAft>
                <a:spcPts val="0"/>
              </a:spcAft>
              <a:buClr>
                <a:schemeClr val="dk1"/>
              </a:buClr>
              <a:buSzPts val="1000"/>
              <a:buFont typeface="Poppins"/>
              <a:buChar char="●"/>
            </a:pPr>
            <a:r>
              <a:rPr lang="en-US" sz="1000">
                <a:latin typeface="Poppins"/>
                <a:ea typeface="Poppins"/>
                <a:cs typeface="Poppins"/>
                <a:sym typeface="Poppins"/>
              </a:rPr>
              <a:t>When you arrive at the home page, you have a variety of options to navigate to different parts of the curriculum.</a:t>
            </a:r>
            <a:endParaRPr sz="1000">
              <a:latin typeface="Poppins"/>
              <a:ea typeface="Poppins"/>
              <a:cs typeface="Poppins"/>
              <a:sym typeface="Poppins"/>
            </a:endParaRPr>
          </a:p>
          <a:p>
            <a:pPr indent="-292100" lvl="1" marL="914400" rtl="0" algn="l">
              <a:spcBef>
                <a:spcPts val="0"/>
              </a:spcBef>
              <a:spcAft>
                <a:spcPts val="0"/>
              </a:spcAft>
              <a:buClr>
                <a:schemeClr val="dk1"/>
              </a:buClr>
              <a:buSzPts val="1000"/>
              <a:buFont typeface="Poppins"/>
              <a:buChar char="●"/>
            </a:pPr>
            <a:r>
              <a:rPr lang="en-US" sz="1000">
                <a:latin typeface="Poppins"/>
                <a:ea typeface="Poppins"/>
                <a:cs typeface="Poppins"/>
                <a:sym typeface="Poppins"/>
              </a:rPr>
              <a:t>CLICK There is a complete overview of the curriculum, including a list of materials. This is a great place to start learning about the curriculum. (CLICK to show and to make disappear)</a:t>
            </a:r>
            <a:endParaRPr sz="1000">
              <a:latin typeface="Poppins"/>
              <a:ea typeface="Poppins"/>
              <a:cs typeface="Poppins"/>
              <a:sym typeface="Poppins"/>
            </a:endParaRPr>
          </a:p>
          <a:p>
            <a:pPr indent="-292100" lvl="2" marL="1371600" rtl="0" algn="l">
              <a:spcBef>
                <a:spcPts val="0"/>
              </a:spcBef>
              <a:spcAft>
                <a:spcPts val="0"/>
              </a:spcAft>
              <a:buClr>
                <a:schemeClr val="dk1"/>
              </a:buClr>
              <a:buSzPts val="1000"/>
              <a:buFont typeface="Poppins"/>
              <a:buChar char="■"/>
            </a:pPr>
            <a:r>
              <a:rPr lang="en-US" sz="1000">
                <a:latin typeface="Poppins"/>
                <a:ea typeface="Poppins"/>
                <a:cs typeface="Poppins"/>
                <a:sym typeface="Poppins"/>
              </a:rPr>
              <a:t>Also perhaps mention the teacher guide/front matter for a complete overview of the materials in order for teachers/coordinators to learn more about the unit.</a:t>
            </a:r>
            <a:endParaRPr sz="1000">
              <a:latin typeface="Poppins"/>
              <a:ea typeface="Poppins"/>
              <a:cs typeface="Poppins"/>
              <a:sym typeface="Poppins"/>
            </a:endParaRPr>
          </a:p>
          <a:p>
            <a:pPr indent="-292100" lvl="1" marL="914400" rtl="0" algn="l">
              <a:spcBef>
                <a:spcPts val="0"/>
              </a:spcBef>
              <a:spcAft>
                <a:spcPts val="0"/>
              </a:spcAft>
              <a:buClr>
                <a:schemeClr val="dk1"/>
              </a:buClr>
              <a:buSzPts val="1000"/>
              <a:buFont typeface="Poppins"/>
              <a:buChar char="●"/>
            </a:pPr>
            <a:r>
              <a:rPr lang="en-US" sz="1000">
                <a:latin typeface="Poppins"/>
                <a:ea typeface="Poppins"/>
                <a:cs typeface="Poppins"/>
                <a:sym typeface="Poppins"/>
              </a:rPr>
              <a:t>Testimonials from our field test teachers</a:t>
            </a:r>
            <a:endParaRPr sz="1000">
              <a:latin typeface="Poppins"/>
              <a:ea typeface="Poppins"/>
              <a:cs typeface="Poppins"/>
              <a:sym typeface="Poppins"/>
            </a:endParaRPr>
          </a:p>
          <a:p>
            <a:pPr indent="-292100" lvl="1" marL="914400" rtl="0" algn="l">
              <a:spcBef>
                <a:spcPts val="0"/>
              </a:spcBef>
              <a:spcAft>
                <a:spcPts val="0"/>
              </a:spcAft>
              <a:buClr>
                <a:schemeClr val="dk1"/>
              </a:buClr>
              <a:buSzPts val="1000"/>
              <a:buFont typeface="Poppins"/>
              <a:buChar char="●"/>
            </a:pPr>
            <a:r>
              <a:rPr lang="en-US" sz="1000">
                <a:latin typeface="Poppins"/>
                <a:ea typeface="Poppins"/>
                <a:cs typeface="Poppins"/>
                <a:sym typeface="Poppins"/>
              </a:rPr>
              <a:t>If you would like to download the entire curriculum in a single PDF (CLICK)</a:t>
            </a:r>
            <a:endParaRPr sz="1000">
              <a:latin typeface="Poppins"/>
              <a:ea typeface="Poppins"/>
              <a:cs typeface="Poppins"/>
              <a:sym typeface="Poppins"/>
            </a:endParaRPr>
          </a:p>
          <a:p>
            <a:pPr indent="-292100" lvl="1" marL="914400" rtl="0" algn="l">
              <a:spcBef>
                <a:spcPts val="0"/>
              </a:spcBef>
              <a:spcAft>
                <a:spcPts val="0"/>
              </a:spcAft>
              <a:buClr>
                <a:schemeClr val="dk1"/>
              </a:buClr>
              <a:buSzPts val="1000"/>
              <a:buFont typeface="Poppins"/>
              <a:buChar char="●"/>
            </a:pPr>
            <a:r>
              <a:rPr lang="en-US" sz="1000">
                <a:latin typeface="Poppins"/>
                <a:ea typeface="Poppins"/>
                <a:cs typeface="Poppins"/>
                <a:sym typeface="Poppins"/>
              </a:rPr>
              <a:t>However, we also wanted to make this site flexible to a variety of needs. By clicking on the Table of Contents, the different elements section, OR the Curriculum tab at the top of the webpage, you can access the different sections of the curriculum.CLICK to show TOC.</a:t>
            </a:r>
            <a:endParaRPr sz="1000">
              <a:latin typeface="Poppins"/>
              <a:ea typeface="Poppins"/>
              <a:cs typeface="Poppins"/>
              <a:sym typeface="Poppi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3" name="Shape 613"/>
        <p:cNvGrpSpPr/>
        <p:nvPr/>
      </p:nvGrpSpPr>
      <p:grpSpPr>
        <a:xfrm>
          <a:off x="0" y="0"/>
          <a:ext cx="0" cy="0"/>
          <a:chOff x="0" y="0"/>
          <a:chExt cx="0" cy="0"/>
        </a:xfrm>
      </p:grpSpPr>
      <p:sp>
        <p:nvSpPr>
          <p:cNvPr id="614" name="Google Shape;614;g5b19d3ee8e_1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15" name="Google Shape;615;g5b19d3ee8e_1_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360"/>
              </a:spcBef>
              <a:spcAft>
                <a:spcPts val="0"/>
              </a:spcAft>
              <a:buSzPts val="1400"/>
              <a:buChar char="●"/>
            </a:pPr>
            <a:r>
              <a:rPr lang="en-US"/>
              <a:t>Write down somewhere (don’t share)</a:t>
            </a:r>
            <a:endParaRPr/>
          </a:p>
          <a:p>
            <a:pPr indent="-317500" lvl="0" marL="457200" rtl="0" algn="l">
              <a:spcBef>
                <a:spcPts val="0"/>
              </a:spcBef>
              <a:spcAft>
                <a:spcPts val="0"/>
              </a:spcAft>
              <a:buSzPts val="1400"/>
              <a:buChar char="●"/>
            </a:pPr>
            <a:r>
              <a:rPr b="1" lang="en-US" sz="1100">
                <a:solidFill>
                  <a:srgbClr val="222222"/>
                </a:solidFill>
                <a:latin typeface="Arial"/>
                <a:ea typeface="Arial"/>
                <a:cs typeface="Arial"/>
                <a:sym typeface="Arial"/>
              </a:rPr>
              <a:t>Who is your focal audience?</a:t>
            </a:r>
            <a:endParaRPr b="1" sz="1100">
              <a:solidFill>
                <a:srgbClr val="222222"/>
              </a:solidFill>
              <a:latin typeface="Arial"/>
              <a:ea typeface="Arial"/>
              <a:cs typeface="Arial"/>
              <a:sym typeface="Arial"/>
            </a:endParaRPr>
          </a:p>
          <a:p>
            <a:pPr indent="-317500" lvl="1" marL="914400" rtl="0" algn="l">
              <a:spcBef>
                <a:spcPts val="0"/>
              </a:spcBef>
              <a:spcAft>
                <a:spcPts val="0"/>
              </a:spcAft>
              <a:buSzPts val="1400"/>
              <a:buChar char="○"/>
            </a:pPr>
            <a:r>
              <a:rPr lang="en-US" sz="1100">
                <a:solidFill>
                  <a:srgbClr val="222222"/>
                </a:solidFill>
                <a:latin typeface="Arial"/>
                <a:ea typeface="Arial"/>
                <a:cs typeface="Arial"/>
                <a:sym typeface="Arial"/>
              </a:rPr>
              <a:t>Think of your focal audience, what groups of teachers might need extra resources and support</a:t>
            </a:r>
            <a:endParaRPr/>
          </a:p>
          <a:p>
            <a:pPr indent="-317500" lvl="0" marL="457200" rtl="0" algn="l">
              <a:lnSpc>
                <a:spcPct val="115000"/>
              </a:lnSpc>
              <a:spcBef>
                <a:spcPts val="0"/>
              </a:spcBef>
              <a:spcAft>
                <a:spcPts val="0"/>
              </a:spcAft>
              <a:buSzPts val="1400"/>
              <a:buChar char="●"/>
            </a:pPr>
            <a:r>
              <a:rPr lang="en-US" sz="1100">
                <a:latin typeface="Arial"/>
                <a:ea typeface="Arial"/>
                <a:cs typeface="Arial"/>
                <a:sym typeface="Arial"/>
              </a:rPr>
              <a:t>Our goals for you: Familiarity with GLOBE weather curriculum as a tool </a:t>
            </a:r>
            <a:endParaRPr/>
          </a:p>
        </p:txBody>
      </p:sp>
      <p:sp>
        <p:nvSpPr>
          <p:cNvPr id="616" name="Google Shape;616;g5b19d3ee8e_1_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1" name="Shape 811"/>
        <p:cNvGrpSpPr/>
        <p:nvPr/>
      </p:nvGrpSpPr>
      <p:grpSpPr>
        <a:xfrm>
          <a:off x="0" y="0"/>
          <a:ext cx="0" cy="0"/>
          <a:chOff x="0" y="0"/>
          <a:chExt cx="0" cy="0"/>
        </a:xfrm>
      </p:grpSpPr>
      <p:sp>
        <p:nvSpPr>
          <p:cNvPr id="812" name="Google Shape;812;g5b2de8809b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3" name="Google Shape;813;g5b2de8809b_0_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latin typeface="Poppins"/>
                <a:ea typeface="Poppins"/>
                <a:cs typeface="Poppins"/>
                <a:sym typeface="Poppins"/>
              </a:rPr>
              <a:t>Emily</a:t>
            </a:r>
            <a:endParaRPr sz="900">
              <a:latin typeface="Poppins"/>
              <a:ea typeface="Poppins"/>
              <a:cs typeface="Poppins"/>
              <a:sym typeface="Poppins"/>
            </a:endParaRPr>
          </a:p>
          <a:p>
            <a:pPr indent="-292100" lvl="0" marL="457200" rtl="0" algn="l">
              <a:spcBef>
                <a:spcPts val="0"/>
              </a:spcBef>
              <a:spcAft>
                <a:spcPts val="0"/>
              </a:spcAft>
              <a:buClr>
                <a:schemeClr val="dk1"/>
              </a:buClr>
              <a:buSzPts val="1000"/>
              <a:buFont typeface="Poppins"/>
              <a:buAutoNum type="romanUcPeriod"/>
            </a:pPr>
            <a:r>
              <a:rPr lang="en-US" sz="1000">
                <a:latin typeface="Poppins"/>
                <a:ea typeface="Poppins"/>
                <a:cs typeface="Poppins"/>
                <a:sym typeface="Poppins"/>
              </a:rPr>
              <a:t>When you arrive at a particular section of the curriculum, you will see specific resources for that particular section or learning sequence.</a:t>
            </a:r>
            <a:endParaRPr sz="1000">
              <a:latin typeface="Poppins"/>
              <a:ea typeface="Poppins"/>
              <a:cs typeface="Poppins"/>
              <a:sym typeface="Poppins"/>
            </a:endParaRPr>
          </a:p>
          <a:p>
            <a:pPr indent="-292100" lvl="1" marL="914400" rtl="0" algn="l">
              <a:spcBef>
                <a:spcPts val="0"/>
              </a:spcBef>
              <a:spcAft>
                <a:spcPts val="0"/>
              </a:spcAft>
              <a:buClr>
                <a:schemeClr val="dk1"/>
              </a:buClr>
              <a:buSzPts val="1000"/>
              <a:buFont typeface="Poppins"/>
              <a:buChar char="●"/>
            </a:pPr>
            <a:r>
              <a:rPr lang="en-US" sz="1000">
                <a:latin typeface="Poppins"/>
                <a:ea typeface="Poppins"/>
                <a:cs typeface="Poppins"/>
                <a:sym typeface="Poppins"/>
              </a:rPr>
              <a:t>Using Learning Sequence 1 as an example, you can see a list of resources that include (CLICK after each one):</a:t>
            </a:r>
            <a:endParaRPr sz="1000">
              <a:latin typeface="Poppins"/>
              <a:ea typeface="Poppins"/>
              <a:cs typeface="Poppins"/>
              <a:sym typeface="Poppins"/>
            </a:endParaRPr>
          </a:p>
          <a:p>
            <a:pPr indent="-292100" lvl="2" marL="1371600" rtl="0" algn="l">
              <a:spcBef>
                <a:spcPts val="0"/>
              </a:spcBef>
              <a:spcAft>
                <a:spcPts val="0"/>
              </a:spcAft>
              <a:buClr>
                <a:schemeClr val="dk1"/>
              </a:buClr>
              <a:buSzPts val="1000"/>
              <a:buFont typeface="Poppins"/>
              <a:buChar char="■"/>
            </a:pPr>
            <a:r>
              <a:rPr lang="en-US" sz="1000">
                <a:latin typeface="Poppins"/>
                <a:ea typeface="Poppins"/>
                <a:cs typeface="Poppins"/>
                <a:sym typeface="Poppins"/>
              </a:rPr>
              <a:t>Teacher Guide for Learning Sequence 1, which includes an overview of the materials and step by step instructions for activities.</a:t>
            </a:r>
            <a:endParaRPr sz="1000">
              <a:latin typeface="Poppins"/>
              <a:ea typeface="Poppins"/>
              <a:cs typeface="Poppins"/>
              <a:sym typeface="Poppins"/>
            </a:endParaRPr>
          </a:p>
          <a:p>
            <a:pPr indent="-292100" lvl="2" marL="1371600" rtl="0" algn="l">
              <a:spcBef>
                <a:spcPts val="0"/>
              </a:spcBef>
              <a:spcAft>
                <a:spcPts val="0"/>
              </a:spcAft>
              <a:buClr>
                <a:schemeClr val="dk1"/>
              </a:buClr>
              <a:buSzPts val="1000"/>
              <a:buFont typeface="Poppins"/>
              <a:buChar char="■"/>
            </a:pPr>
            <a:r>
              <a:rPr lang="en-US" sz="1000">
                <a:latin typeface="Poppins"/>
                <a:ea typeface="Poppins"/>
                <a:cs typeface="Poppins"/>
                <a:sym typeface="Poppins"/>
              </a:rPr>
              <a:t>The activity sheets for all of Learning Sequence 1 are in a single pdf</a:t>
            </a:r>
            <a:endParaRPr sz="1000">
              <a:latin typeface="Poppins"/>
              <a:ea typeface="Poppins"/>
              <a:cs typeface="Poppins"/>
              <a:sym typeface="Poppins"/>
            </a:endParaRPr>
          </a:p>
          <a:p>
            <a:pPr indent="-292100" lvl="2" marL="1371600" rtl="0" algn="l">
              <a:spcBef>
                <a:spcPts val="0"/>
              </a:spcBef>
              <a:spcAft>
                <a:spcPts val="0"/>
              </a:spcAft>
              <a:buClr>
                <a:schemeClr val="dk1"/>
              </a:buClr>
              <a:buSzPts val="1000"/>
              <a:buFont typeface="Poppins"/>
              <a:buChar char="■"/>
            </a:pPr>
            <a:r>
              <a:rPr lang="en-US" sz="1000">
                <a:latin typeface="Poppins"/>
                <a:ea typeface="Poppins"/>
                <a:cs typeface="Poppins"/>
                <a:sym typeface="Poppins"/>
              </a:rPr>
              <a:t>We also have powerpoint slides to help organize and guide your students through lessons and activities.  </a:t>
            </a:r>
            <a:endParaRPr sz="1000">
              <a:latin typeface="Poppins"/>
              <a:ea typeface="Poppins"/>
              <a:cs typeface="Poppins"/>
              <a:sym typeface="Poppins"/>
            </a:endParaRPr>
          </a:p>
          <a:p>
            <a:pPr indent="-292100" lvl="2" marL="1371600" rtl="0" algn="l">
              <a:spcBef>
                <a:spcPts val="0"/>
              </a:spcBef>
              <a:spcAft>
                <a:spcPts val="0"/>
              </a:spcAft>
              <a:buClr>
                <a:schemeClr val="dk1"/>
              </a:buClr>
              <a:buSzPts val="1000"/>
              <a:buFont typeface="Poppins"/>
              <a:buChar char="■"/>
            </a:pPr>
            <a:r>
              <a:rPr lang="en-US" sz="1000">
                <a:latin typeface="Poppins"/>
                <a:ea typeface="Poppins"/>
                <a:cs typeface="Poppins"/>
                <a:sym typeface="Poppins"/>
              </a:rPr>
              <a:t>If there are any pre- or summative assessments these will also be listed here as well as on the separate assessments webpage.</a:t>
            </a:r>
            <a:endParaRPr sz="1000">
              <a:latin typeface="Poppins"/>
              <a:ea typeface="Poppins"/>
              <a:cs typeface="Poppins"/>
              <a:sym typeface="Poppins"/>
            </a:endParaRPr>
          </a:p>
          <a:p>
            <a:pPr indent="-292100" lvl="2" marL="1371600" rtl="0" algn="l">
              <a:spcBef>
                <a:spcPts val="0"/>
              </a:spcBef>
              <a:spcAft>
                <a:spcPts val="0"/>
              </a:spcAft>
              <a:buClr>
                <a:schemeClr val="dk1"/>
              </a:buClr>
              <a:buSzPts val="1000"/>
              <a:buFont typeface="Poppins"/>
              <a:buChar char="■"/>
            </a:pPr>
            <a:r>
              <a:rPr lang="en-US" sz="1000">
                <a:latin typeface="Poppins"/>
                <a:ea typeface="Poppins"/>
                <a:cs typeface="Poppins"/>
                <a:sym typeface="Poppins"/>
              </a:rPr>
              <a:t>We have also provided information on ways to connect to the GLOBE community through our GLOBE Connections webpage.</a:t>
            </a:r>
            <a:endParaRPr sz="1000">
              <a:latin typeface="Poppins"/>
              <a:ea typeface="Poppins"/>
              <a:cs typeface="Poppins"/>
              <a:sym typeface="Poppins"/>
            </a:endParaRPr>
          </a:p>
          <a:p>
            <a:pPr indent="-292100" lvl="2" marL="1371600" rtl="0" algn="l">
              <a:spcBef>
                <a:spcPts val="0"/>
              </a:spcBef>
              <a:spcAft>
                <a:spcPts val="0"/>
              </a:spcAft>
              <a:buClr>
                <a:schemeClr val="dk1"/>
              </a:buClr>
              <a:buSzPts val="1000"/>
              <a:buFont typeface="Poppins"/>
              <a:buChar char="■"/>
            </a:pPr>
            <a:r>
              <a:rPr lang="en-US" sz="1000">
                <a:latin typeface="Poppins"/>
                <a:ea typeface="Poppins"/>
                <a:cs typeface="Poppins"/>
                <a:sym typeface="Poppins"/>
              </a:rPr>
              <a:t>Links to the additional background information referenced in the teacher guides</a:t>
            </a:r>
            <a:endParaRPr sz="1000">
              <a:latin typeface="Poppins"/>
              <a:ea typeface="Poppins"/>
              <a:cs typeface="Poppins"/>
              <a:sym typeface="Poppins"/>
            </a:endParaRPr>
          </a:p>
          <a:p>
            <a:pPr indent="-292100" lvl="2" marL="1371600" rtl="0" algn="l">
              <a:spcBef>
                <a:spcPts val="0"/>
              </a:spcBef>
              <a:spcAft>
                <a:spcPts val="0"/>
              </a:spcAft>
              <a:buClr>
                <a:schemeClr val="dk1"/>
              </a:buClr>
              <a:buSzPts val="1000"/>
              <a:buFont typeface="Poppins"/>
              <a:buChar char="■"/>
            </a:pPr>
            <a:r>
              <a:rPr lang="en-US" sz="1000">
                <a:latin typeface="Poppins"/>
                <a:ea typeface="Poppins"/>
                <a:cs typeface="Poppins"/>
                <a:sym typeface="Poppins"/>
              </a:rPr>
              <a:t>And just when you thought you had it all..CLICK...when you scroll down the page we also have the specific resources for each of the lessons.</a:t>
            </a:r>
            <a:endParaRPr sz="1000">
              <a:latin typeface="Poppins"/>
              <a:ea typeface="Poppins"/>
              <a:cs typeface="Poppins"/>
              <a:sym typeface="Poppins"/>
            </a:endParaRPr>
          </a:p>
          <a:p>
            <a:pPr indent="-292100" lvl="3" marL="1828800" rtl="0" algn="l">
              <a:spcBef>
                <a:spcPts val="0"/>
              </a:spcBef>
              <a:spcAft>
                <a:spcPts val="0"/>
              </a:spcAft>
              <a:buClr>
                <a:schemeClr val="dk1"/>
              </a:buClr>
              <a:buSzPts val="1000"/>
              <a:buFont typeface="Poppins"/>
              <a:buAutoNum type="alphaLcParenR"/>
            </a:pPr>
            <a:r>
              <a:rPr lang="en-US" sz="1000">
                <a:latin typeface="Poppins"/>
                <a:ea typeface="Poppins"/>
                <a:cs typeface="Poppins"/>
                <a:sym typeface="Poppins"/>
              </a:rPr>
              <a:t>Specific links used in each lesson</a:t>
            </a:r>
            <a:endParaRPr sz="1000">
              <a:latin typeface="Poppins"/>
              <a:ea typeface="Poppins"/>
              <a:cs typeface="Poppins"/>
              <a:sym typeface="Poppins"/>
            </a:endParaRPr>
          </a:p>
          <a:p>
            <a:pPr indent="-292100" lvl="3" marL="1828800" rtl="0" algn="l">
              <a:spcBef>
                <a:spcPts val="0"/>
              </a:spcBef>
              <a:spcAft>
                <a:spcPts val="0"/>
              </a:spcAft>
              <a:buClr>
                <a:schemeClr val="dk1"/>
              </a:buClr>
              <a:buSzPts val="1000"/>
              <a:buFont typeface="Poppins"/>
              <a:buAutoNum type="alphaLcParenR"/>
            </a:pPr>
            <a:r>
              <a:rPr lang="en-US" sz="1000">
                <a:latin typeface="Poppins"/>
                <a:ea typeface="Poppins"/>
                <a:cs typeface="Poppins"/>
                <a:sym typeface="Poppins"/>
              </a:rPr>
              <a:t>Any supporting videos (example of activities)</a:t>
            </a:r>
            <a:endParaRPr sz="1000">
              <a:latin typeface="Poppins"/>
              <a:ea typeface="Poppins"/>
              <a:cs typeface="Poppins"/>
              <a:sym typeface="Poppins"/>
            </a:endParaRPr>
          </a:p>
          <a:p>
            <a:pPr indent="-292100" lvl="3" marL="1828800" rtl="0" algn="l">
              <a:spcBef>
                <a:spcPts val="0"/>
              </a:spcBef>
              <a:spcAft>
                <a:spcPts val="0"/>
              </a:spcAft>
              <a:buClr>
                <a:schemeClr val="dk1"/>
              </a:buClr>
              <a:buSzPts val="1000"/>
              <a:buFont typeface="Poppins"/>
              <a:buAutoNum type="alphaLcParenR"/>
            </a:pPr>
            <a:r>
              <a:rPr lang="en-US" sz="1000">
                <a:latin typeface="Poppins"/>
                <a:ea typeface="Poppins"/>
                <a:cs typeface="Poppins"/>
                <a:sym typeface="Poppins"/>
              </a:rPr>
              <a:t>As well as opportunities to extend the lesson with GLOBE Protocols. </a:t>
            </a:r>
            <a:endParaRPr sz="1000">
              <a:latin typeface="Poppins"/>
              <a:ea typeface="Poppins"/>
              <a:cs typeface="Poppins"/>
              <a:sym typeface="Poppin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5" name="Shape 825"/>
        <p:cNvGrpSpPr/>
        <p:nvPr/>
      </p:nvGrpSpPr>
      <p:grpSpPr>
        <a:xfrm>
          <a:off x="0" y="0"/>
          <a:ext cx="0" cy="0"/>
          <a:chOff x="0" y="0"/>
          <a:chExt cx="0" cy="0"/>
        </a:xfrm>
      </p:grpSpPr>
      <p:sp>
        <p:nvSpPr>
          <p:cNvPr id="826" name="Google Shape;826;g639f8c2180_1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27" name="Google Shape;827;g639f8c2180_1_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Emily</a:t>
            </a:r>
            <a:endParaRPr/>
          </a:p>
        </p:txBody>
      </p:sp>
      <p:sp>
        <p:nvSpPr>
          <p:cNvPr id="828" name="Google Shape;828;g639f8c2180_1_1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3" name="Shape 833"/>
        <p:cNvGrpSpPr/>
        <p:nvPr/>
      </p:nvGrpSpPr>
      <p:grpSpPr>
        <a:xfrm>
          <a:off x="0" y="0"/>
          <a:ext cx="0" cy="0"/>
          <a:chOff x="0" y="0"/>
          <a:chExt cx="0" cy="0"/>
        </a:xfrm>
      </p:grpSpPr>
      <p:sp>
        <p:nvSpPr>
          <p:cNvPr id="834" name="Google Shape;834;g55360aaa53_0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35" name="Google Shape;835;g55360aaa53_0_3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Julie - </a:t>
            </a:r>
            <a:endParaRPr/>
          </a:p>
          <a:p>
            <a:pPr indent="0" lvl="0" marL="0" rtl="0" algn="l">
              <a:spcBef>
                <a:spcPts val="360"/>
              </a:spcBef>
              <a:spcAft>
                <a:spcPts val="0"/>
              </a:spcAft>
              <a:buNone/>
            </a:pPr>
            <a:r>
              <a:rPr lang="en-US"/>
              <a:t>Introduce Anchor</a:t>
            </a:r>
            <a:endParaRPr/>
          </a:p>
          <a:p>
            <a:pPr indent="0" lvl="0" marL="0" rtl="0" algn="l">
              <a:spcBef>
                <a:spcPts val="360"/>
              </a:spcBef>
              <a:spcAft>
                <a:spcPts val="0"/>
              </a:spcAft>
              <a:buNone/>
            </a:pPr>
            <a:r>
              <a:rPr lang="en-US"/>
              <a:t>“Severe weather can put people’s lives and property at risk. If we can predict when severe weather is likely to happen, we can help people be better prepared when it happens. In this unit, we are going to explore where, when, and why storms form and how we can predict the ways in which they might impact communities, especially by bringing heavy rain or snow.”</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Introduce the CO storm:</a:t>
            </a:r>
            <a:endParaRPr/>
          </a:p>
          <a:p>
            <a:pPr indent="-298450" lvl="0" marL="457200" rtl="0" algn="l">
              <a:lnSpc>
                <a:spcPct val="120000"/>
              </a:lnSpc>
              <a:spcBef>
                <a:spcPts val="0"/>
              </a:spcBef>
              <a:spcAft>
                <a:spcPts val="0"/>
              </a:spcAft>
              <a:buClr>
                <a:srgbClr val="222222"/>
              </a:buClr>
              <a:buSzPts val="1100"/>
              <a:buFont typeface="Arial"/>
              <a:buChar char="●"/>
            </a:pPr>
            <a:r>
              <a:rPr lang="en-US" sz="1100">
                <a:solidFill>
                  <a:srgbClr val="222222"/>
                </a:solidFill>
                <a:latin typeface="Arial"/>
                <a:ea typeface="Arial"/>
                <a:cs typeface="Arial"/>
                <a:sym typeface="Arial"/>
              </a:rPr>
              <a:t>2013 there was an unusual storm that lasted for 7 days, dropping over 15 inches of rain, causing about $2 billion worth of damages. </a:t>
            </a:r>
            <a:endParaRPr/>
          </a:p>
        </p:txBody>
      </p:sp>
      <p:sp>
        <p:nvSpPr>
          <p:cNvPr id="836" name="Google Shape;836;g55360aaa53_0_3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2" name="Shape 842"/>
        <p:cNvGrpSpPr/>
        <p:nvPr/>
      </p:nvGrpSpPr>
      <p:grpSpPr>
        <a:xfrm>
          <a:off x="0" y="0"/>
          <a:ext cx="0" cy="0"/>
          <a:chOff x="0" y="0"/>
          <a:chExt cx="0" cy="0"/>
        </a:xfrm>
      </p:grpSpPr>
      <p:sp>
        <p:nvSpPr>
          <p:cNvPr id="843" name="Google Shape;843;g554f04c9ff_1_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Julie - </a:t>
            </a:r>
            <a:endParaRPr/>
          </a:p>
          <a:p>
            <a:pPr indent="0" lvl="0" marL="0" rtl="0" algn="l">
              <a:spcBef>
                <a:spcPts val="360"/>
              </a:spcBef>
              <a:spcAft>
                <a:spcPts val="0"/>
              </a:spcAft>
              <a:buNone/>
            </a:pPr>
            <a:r>
              <a:t/>
            </a:r>
            <a:endParaRPr sz="700"/>
          </a:p>
          <a:p>
            <a:pPr indent="0" lvl="0" marL="0" rtl="0" algn="l">
              <a:spcBef>
                <a:spcPts val="360"/>
              </a:spcBef>
              <a:spcAft>
                <a:spcPts val="0"/>
              </a:spcAft>
              <a:buNone/>
            </a:pPr>
            <a:r>
              <a:rPr lang="en-US"/>
              <a:t>Watch video (say that we recommend watching the video more than once, but we’ll watch it only once here - give prompts)</a:t>
            </a:r>
            <a:endParaRPr/>
          </a:p>
          <a:p>
            <a:pPr indent="0" lvl="0" marL="0" rtl="0" algn="l">
              <a:spcBef>
                <a:spcPts val="360"/>
              </a:spcBef>
              <a:spcAft>
                <a:spcPts val="0"/>
              </a:spcAft>
              <a:buNone/>
            </a:pPr>
            <a:r>
              <a:t/>
            </a:r>
            <a:endParaRPr sz="700"/>
          </a:p>
          <a:p>
            <a:pPr indent="0" lvl="0" marL="0" rtl="0" algn="l">
              <a:spcBef>
                <a:spcPts val="360"/>
              </a:spcBef>
              <a:spcAft>
                <a:spcPts val="0"/>
              </a:spcAft>
              <a:buNone/>
            </a:pPr>
            <a:r>
              <a:rPr lang="en-US"/>
              <a:t>Discussion: us using Talk Moves checklist questioning when applicable. </a:t>
            </a:r>
            <a:r>
              <a:rPr b="1" lang="en-US" sz="1100">
                <a:solidFill>
                  <a:srgbClr val="980000"/>
                </a:solidFill>
                <a:latin typeface="Arial"/>
                <a:ea typeface="Arial"/>
                <a:cs typeface="Arial"/>
                <a:sym typeface="Arial"/>
              </a:rPr>
              <a:t>Record ideas on chart paper</a:t>
            </a:r>
            <a:endParaRPr>
              <a:solidFill>
                <a:srgbClr val="980000"/>
              </a:solidFill>
            </a:endParaRPr>
          </a:p>
          <a:p>
            <a:pPr indent="-304800" lvl="0" marL="457200" rtl="0" algn="l">
              <a:spcBef>
                <a:spcPts val="360"/>
              </a:spcBef>
              <a:spcAft>
                <a:spcPts val="0"/>
              </a:spcAft>
              <a:buClr>
                <a:srgbClr val="980000"/>
              </a:buClr>
              <a:buSzPts val="1200"/>
              <a:buChar char="●"/>
            </a:pPr>
            <a:r>
              <a:rPr lang="en-US">
                <a:solidFill>
                  <a:srgbClr val="980000"/>
                </a:solidFill>
              </a:rPr>
              <a:t>Have teachers take out sentence stems half sheet </a:t>
            </a:r>
            <a:endParaRPr>
              <a:solidFill>
                <a:srgbClr val="980000"/>
              </a:solidFill>
            </a:endParaRPr>
          </a:p>
          <a:p>
            <a:pPr indent="-304800" lvl="0" marL="457200" rtl="0" algn="l">
              <a:spcBef>
                <a:spcPts val="0"/>
              </a:spcBef>
              <a:spcAft>
                <a:spcPts val="0"/>
              </a:spcAft>
              <a:buClr>
                <a:schemeClr val="dk1"/>
              </a:buClr>
              <a:buSzPts val="1200"/>
              <a:buChar char="●"/>
            </a:pPr>
            <a:r>
              <a:rPr lang="en-US"/>
              <a:t>With our first group share-out, I’d like us to try using the Sentence stems as a way to support discussion with our students, which they will be doing a lot of in GLOBE Weather. (Questioning/Discussing/Argumentation are science practices!)</a:t>
            </a:r>
            <a:endParaRPr/>
          </a:p>
          <a:p>
            <a:pPr indent="0" lvl="0" marL="0" rtl="0" algn="l">
              <a:spcBef>
                <a:spcPts val="360"/>
              </a:spcBef>
              <a:spcAft>
                <a:spcPts val="0"/>
              </a:spcAft>
              <a:buNone/>
            </a:pPr>
            <a:r>
              <a:rPr lang="en-US"/>
              <a:t>Prompts:</a:t>
            </a:r>
            <a:endParaRPr/>
          </a:p>
          <a:p>
            <a:pPr indent="-304800" lvl="0" marL="457200" rtl="0" algn="l">
              <a:spcBef>
                <a:spcPts val="360"/>
              </a:spcBef>
              <a:spcAft>
                <a:spcPts val="0"/>
              </a:spcAft>
              <a:buSzPts val="1200"/>
              <a:buChar char="●"/>
            </a:pPr>
            <a:r>
              <a:rPr lang="en-US"/>
              <a:t>What did you hear in the video about the causes of the precipitation?</a:t>
            </a:r>
            <a:endParaRPr/>
          </a:p>
          <a:p>
            <a:pPr indent="-304800" lvl="0" marL="457200" rtl="0" algn="l">
              <a:spcBef>
                <a:spcPts val="0"/>
              </a:spcBef>
              <a:spcAft>
                <a:spcPts val="0"/>
              </a:spcAft>
              <a:buSzPts val="1200"/>
              <a:buChar char="●"/>
            </a:pPr>
            <a:r>
              <a:rPr lang="en-US"/>
              <a:t>Where did all the moisture over CO come from?</a:t>
            </a:r>
            <a:endParaRPr/>
          </a:p>
          <a:p>
            <a:pPr indent="-304800" lvl="0" marL="457200" rtl="0" algn="l">
              <a:spcBef>
                <a:spcPts val="0"/>
              </a:spcBef>
              <a:spcAft>
                <a:spcPts val="0"/>
              </a:spcAft>
              <a:buSzPts val="1200"/>
              <a:buChar char="●"/>
            </a:pPr>
            <a:r>
              <a:rPr lang="en-US"/>
              <a:t>What had to happen to make that moisture turn into rain?</a:t>
            </a:r>
            <a:endParaRPr/>
          </a:p>
          <a:p>
            <a:pPr indent="0" lvl="0" marL="0" rtl="0" algn="l">
              <a:lnSpc>
                <a:spcPct val="115000"/>
              </a:lnSpc>
              <a:spcBef>
                <a:spcPts val="0"/>
              </a:spcBef>
              <a:spcAft>
                <a:spcPts val="0"/>
              </a:spcAft>
              <a:buNone/>
            </a:pPr>
            <a:r>
              <a:t/>
            </a:r>
            <a:endParaRPr sz="700"/>
          </a:p>
          <a:p>
            <a:pPr indent="0" lvl="0" marL="0" rtl="0" algn="l">
              <a:spcBef>
                <a:spcPts val="360"/>
              </a:spcBef>
              <a:spcAft>
                <a:spcPts val="0"/>
              </a:spcAft>
              <a:buNone/>
            </a:pPr>
            <a:r>
              <a:rPr lang="en-US"/>
              <a:t>Make sure to focus on what caused the rainstorm (not the flood). “Is that a cause of the storm or an effect from the storm?”</a:t>
            </a:r>
            <a:endParaRPr/>
          </a:p>
        </p:txBody>
      </p:sp>
      <p:sp>
        <p:nvSpPr>
          <p:cNvPr id="844" name="Google Shape;844;g554f04c9ff_1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1" name="Shape 851"/>
        <p:cNvGrpSpPr/>
        <p:nvPr/>
      </p:nvGrpSpPr>
      <p:grpSpPr>
        <a:xfrm>
          <a:off x="0" y="0"/>
          <a:ext cx="0" cy="0"/>
          <a:chOff x="0" y="0"/>
          <a:chExt cx="0" cy="0"/>
        </a:xfrm>
      </p:grpSpPr>
      <p:sp>
        <p:nvSpPr>
          <p:cNvPr id="852" name="Google Shape;852;g549a5a61cd_1_6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Becca</a:t>
            </a:r>
            <a:endParaRPr/>
          </a:p>
          <a:p>
            <a:pPr indent="-304800" lvl="0" marL="457200" rtl="0" algn="l">
              <a:spcBef>
                <a:spcPts val="360"/>
              </a:spcBef>
              <a:spcAft>
                <a:spcPts val="0"/>
              </a:spcAft>
              <a:buSzPts val="1200"/>
              <a:buChar char="●"/>
            </a:pPr>
            <a:r>
              <a:rPr lang="en-US"/>
              <a:t>Think about a storm you have experienced and would like to share about.  </a:t>
            </a:r>
            <a:endParaRPr/>
          </a:p>
          <a:p>
            <a:pPr indent="-304800" lvl="0" marL="457200" rtl="0" algn="l">
              <a:spcBef>
                <a:spcPts val="0"/>
              </a:spcBef>
              <a:spcAft>
                <a:spcPts val="0"/>
              </a:spcAft>
              <a:buSzPts val="1200"/>
              <a:buChar char="●"/>
            </a:pPr>
            <a:r>
              <a:rPr lang="en-US"/>
              <a:t>2 minutes to share storm experiences with a partner</a:t>
            </a:r>
            <a:endParaRPr/>
          </a:p>
          <a:p>
            <a:pPr indent="0" lvl="0" marL="0" rtl="0" algn="l">
              <a:spcBef>
                <a:spcPts val="360"/>
              </a:spcBef>
              <a:spcAft>
                <a:spcPts val="0"/>
              </a:spcAft>
              <a:buNone/>
            </a:pPr>
            <a:r>
              <a:t/>
            </a:r>
            <a:endParaRPr sz="1100"/>
          </a:p>
          <a:p>
            <a:pPr indent="0" lvl="0" marL="0" rtl="0" algn="l">
              <a:spcBef>
                <a:spcPts val="360"/>
              </a:spcBef>
              <a:spcAft>
                <a:spcPts val="0"/>
              </a:spcAft>
              <a:buNone/>
            </a:pPr>
            <a:r>
              <a:rPr lang="en-US"/>
              <a:t>Whole class discussion:</a:t>
            </a:r>
            <a:endParaRPr/>
          </a:p>
          <a:p>
            <a:pPr indent="-304800" lvl="0" marL="457200" rtl="0" algn="l">
              <a:spcBef>
                <a:spcPts val="360"/>
              </a:spcBef>
              <a:spcAft>
                <a:spcPts val="0"/>
              </a:spcAft>
              <a:buSzPts val="1200"/>
              <a:buChar char="●"/>
            </a:pPr>
            <a:r>
              <a:rPr lang="en-US"/>
              <a:t>Ask for teachers to share what they heard from their partners.  </a:t>
            </a:r>
            <a:endParaRPr/>
          </a:p>
          <a:p>
            <a:pPr indent="-317500" lvl="1" marL="914400" rtl="0" algn="l">
              <a:spcBef>
                <a:spcPts val="0"/>
              </a:spcBef>
              <a:spcAft>
                <a:spcPts val="0"/>
              </a:spcAft>
              <a:buClr>
                <a:srgbClr val="980000"/>
              </a:buClr>
              <a:buSzPts val="1400"/>
              <a:buChar char="○"/>
            </a:pPr>
            <a:r>
              <a:rPr lang="en-US">
                <a:solidFill>
                  <a:srgbClr val="980000"/>
                </a:solidFill>
              </a:rPr>
              <a:t>Have teachers take out sentence stems half sheet </a:t>
            </a:r>
            <a:endParaRPr>
              <a:solidFill>
                <a:srgbClr val="980000"/>
              </a:solidFill>
            </a:endParaRPr>
          </a:p>
          <a:p>
            <a:pPr indent="0" lvl="0" marL="0" rtl="0" algn="l">
              <a:spcBef>
                <a:spcPts val="360"/>
              </a:spcBef>
              <a:spcAft>
                <a:spcPts val="0"/>
              </a:spcAft>
              <a:buNone/>
            </a:pPr>
            <a:r>
              <a:rPr lang="en-US"/>
              <a:t>Prompts:</a:t>
            </a:r>
            <a:r>
              <a:rPr lang="en-US"/>
              <a:t> </a:t>
            </a:r>
            <a:endParaRPr/>
          </a:p>
          <a:p>
            <a:pPr indent="-304800" lvl="0" marL="457200" rtl="0" algn="l">
              <a:spcBef>
                <a:spcPts val="360"/>
              </a:spcBef>
              <a:spcAft>
                <a:spcPts val="0"/>
              </a:spcAft>
              <a:buSzPts val="1200"/>
              <a:buChar char="●"/>
            </a:pPr>
            <a:r>
              <a:rPr i="1" lang="en-US"/>
              <a:t>How do storms begin in the first place?</a:t>
            </a:r>
            <a:endParaRPr i="1"/>
          </a:p>
          <a:p>
            <a:pPr indent="-304800" lvl="0" marL="457200" rtl="0" algn="l">
              <a:spcBef>
                <a:spcPts val="0"/>
              </a:spcBef>
              <a:spcAft>
                <a:spcPts val="0"/>
              </a:spcAft>
              <a:buSzPts val="1200"/>
              <a:buChar char="●"/>
            </a:pPr>
            <a:r>
              <a:rPr i="1" lang="en-US"/>
              <a:t>What needs to happen so that rain or snow starts to fall?</a:t>
            </a:r>
            <a:endParaRPr i="1"/>
          </a:p>
          <a:p>
            <a:pPr indent="-304800" lvl="0" marL="457200" rtl="0" algn="l">
              <a:spcBef>
                <a:spcPts val="0"/>
              </a:spcBef>
              <a:spcAft>
                <a:spcPts val="0"/>
              </a:spcAft>
              <a:buSzPts val="1200"/>
              <a:buChar char="●"/>
            </a:pPr>
            <a:r>
              <a:rPr i="1" lang="en-US"/>
              <a:t>Why do some places get heavier precipitation but other places do not?</a:t>
            </a:r>
            <a:endParaRPr i="1"/>
          </a:p>
          <a:p>
            <a:pPr indent="-304800" lvl="0" marL="457200" rtl="0" algn="l">
              <a:spcBef>
                <a:spcPts val="0"/>
              </a:spcBef>
              <a:spcAft>
                <a:spcPts val="0"/>
              </a:spcAft>
              <a:buSzPts val="1200"/>
              <a:buChar char="●"/>
            </a:pPr>
            <a:r>
              <a:rPr i="1" lang="en-US"/>
              <a:t>Where does all the water come from before it falls as rain or snow?</a:t>
            </a:r>
            <a:endParaRPr/>
          </a:p>
          <a:p>
            <a:pPr indent="0" lvl="0" marL="0" rtl="0" algn="l">
              <a:spcBef>
                <a:spcPts val="360"/>
              </a:spcBef>
              <a:spcAft>
                <a:spcPts val="0"/>
              </a:spcAft>
              <a:buNone/>
            </a:pPr>
            <a:r>
              <a:t/>
            </a:r>
            <a:endParaRPr sz="1100"/>
          </a:p>
          <a:p>
            <a:pPr indent="0" lvl="0" marL="0" rtl="0" algn="l">
              <a:spcBef>
                <a:spcPts val="360"/>
              </a:spcBef>
              <a:spcAft>
                <a:spcPts val="0"/>
              </a:spcAft>
              <a:buNone/>
            </a:pPr>
            <a:r>
              <a:rPr lang="en-US">
                <a:solidFill>
                  <a:srgbClr val="980000"/>
                </a:solidFill>
              </a:rPr>
              <a:t>Focus on water cycle, record ideas on chart paper from before</a:t>
            </a:r>
            <a:endParaRPr>
              <a:solidFill>
                <a:srgbClr val="980000"/>
              </a:solidFill>
            </a:endParaRPr>
          </a:p>
        </p:txBody>
      </p:sp>
      <p:sp>
        <p:nvSpPr>
          <p:cNvPr id="853" name="Google Shape;853;g549a5a61cd_1_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2" name="Shape 862"/>
        <p:cNvGrpSpPr/>
        <p:nvPr/>
      </p:nvGrpSpPr>
      <p:grpSpPr>
        <a:xfrm>
          <a:off x="0" y="0"/>
          <a:ext cx="0" cy="0"/>
          <a:chOff x="0" y="0"/>
          <a:chExt cx="0" cy="0"/>
        </a:xfrm>
      </p:grpSpPr>
      <p:sp>
        <p:nvSpPr>
          <p:cNvPr id="863" name="Google Shape;863;g558c595955_0_1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solidFill>
                  <a:srgbClr val="000000"/>
                </a:solidFill>
              </a:rPr>
              <a:t>Julie</a:t>
            </a:r>
            <a:endParaRPr>
              <a:solidFill>
                <a:srgbClr val="000000"/>
              </a:solidFill>
            </a:endParaRPr>
          </a:p>
          <a:p>
            <a:pPr indent="0" lvl="0" marL="0" rtl="0" algn="l">
              <a:spcBef>
                <a:spcPts val="360"/>
              </a:spcBef>
              <a:spcAft>
                <a:spcPts val="0"/>
              </a:spcAft>
              <a:buNone/>
            </a:pPr>
            <a:r>
              <a:rPr lang="en-US">
                <a:solidFill>
                  <a:srgbClr val="980000"/>
                </a:solidFill>
              </a:rPr>
              <a:t>Pass out Lesson 1: Step 3 SAS</a:t>
            </a:r>
            <a:endParaRPr>
              <a:solidFill>
                <a:srgbClr val="980000"/>
              </a:solidFill>
            </a:endParaRPr>
          </a:p>
          <a:p>
            <a:pPr indent="0" lvl="0" marL="0" rtl="0" algn="l">
              <a:spcBef>
                <a:spcPts val="360"/>
              </a:spcBef>
              <a:spcAft>
                <a:spcPts val="0"/>
              </a:spcAft>
              <a:buNone/>
            </a:pPr>
            <a:r>
              <a:t/>
            </a:r>
            <a:endParaRPr sz="1100">
              <a:solidFill>
                <a:srgbClr val="980000"/>
              </a:solidFill>
            </a:endParaRPr>
          </a:p>
          <a:p>
            <a:pPr indent="0" lvl="0" marL="0" rtl="0" algn="l">
              <a:spcBef>
                <a:spcPts val="360"/>
              </a:spcBef>
              <a:spcAft>
                <a:spcPts val="0"/>
              </a:spcAft>
              <a:buNone/>
            </a:pPr>
            <a:r>
              <a:rPr lang="en-US"/>
              <a:t>Draw &amp; label</a:t>
            </a:r>
            <a:r>
              <a:rPr lang="en-US"/>
              <a:t> a picture in the box on your SAS. Your picture is a model of how this storm happened.</a:t>
            </a:r>
            <a:endParaRPr/>
          </a:p>
          <a:p>
            <a:pPr indent="-304800" lvl="0" marL="457200" rtl="0" algn="l">
              <a:spcBef>
                <a:spcPts val="360"/>
              </a:spcBef>
              <a:spcAft>
                <a:spcPts val="0"/>
              </a:spcAft>
              <a:buSzPts val="1200"/>
              <a:buChar char="●"/>
            </a:pPr>
            <a:r>
              <a:rPr lang="en-US"/>
              <a:t>Your picture should show all of the factors that led to rain. </a:t>
            </a:r>
            <a:endParaRPr/>
          </a:p>
          <a:p>
            <a:pPr indent="-304800" lvl="0" marL="457200" rtl="0" algn="l">
              <a:spcBef>
                <a:spcPts val="0"/>
              </a:spcBef>
              <a:spcAft>
                <a:spcPts val="0"/>
              </a:spcAft>
              <a:buSzPts val="1200"/>
              <a:buChar char="●"/>
            </a:pPr>
            <a:r>
              <a:rPr lang="en-US"/>
              <a:t>Include labels in your drawing that explain how each factor led to rain.</a:t>
            </a:r>
            <a:endParaRPr/>
          </a:p>
          <a:p>
            <a:pPr indent="0" lvl="0" marL="0" rtl="0" algn="l">
              <a:spcBef>
                <a:spcPts val="360"/>
              </a:spcBef>
              <a:spcAft>
                <a:spcPts val="0"/>
              </a:spcAft>
              <a:buNone/>
            </a:pPr>
            <a:r>
              <a:t/>
            </a:r>
            <a:endParaRPr sz="1100"/>
          </a:p>
          <a:p>
            <a:pPr indent="0" lvl="0" marL="0" rtl="0" algn="l">
              <a:spcBef>
                <a:spcPts val="360"/>
              </a:spcBef>
              <a:spcAft>
                <a:spcPts val="0"/>
              </a:spcAft>
              <a:buNone/>
            </a:pPr>
            <a:r>
              <a:rPr lang="en-US"/>
              <a:t>Share models with others at your table, comparing/contrasting with each other.</a:t>
            </a:r>
            <a:br>
              <a:rPr lang="en-US"/>
            </a:br>
            <a:r>
              <a:rPr lang="en-US"/>
              <a:t>One person from each group report the the whole group about trends from their models.</a:t>
            </a:r>
            <a:endParaRPr/>
          </a:p>
          <a:p>
            <a:pPr indent="0" lvl="0" marL="0" rtl="0" algn="l">
              <a:spcBef>
                <a:spcPts val="360"/>
              </a:spcBef>
              <a:spcAft>
                <a:spcPts val="0"/>
              </a:spcAft>
              <a:buNone/>
            </a:pPr>
            <a:r>
              <a:t/>
            </a:r>
            <a:endParaRPr sz="1100"/>
          </a:p>
          <a:p>
            <a:pPr indent="0" lvl="0" marL="0" rtl="0" algn="l">
              <a:spcBef>
                <a:spcPts val="360"/>
              </a:spcBef>
              <a:spcAft>
                <a:spcPts val="0"/>
              </a:spcAft>
              <a:buNone/>
            </a:pPr>
            <a:r>
              <a:rPr lang="en-US"/>
              <a:t>***This type of model development is a consistent feature of GLOBE Weather***</a:t>
            </a:r>
            <a:endParaRPr/>
          </a:p>
          <a:p>
            <a:pPr indent="0" lvl="0" marL="0" rtl="0" algn="l">
              <a:spcBef>
                <a:spcPts val="360"/>
              </a:spcBef>
              <a:spcAft>
                <a:spcPts val="0"/>
              </a:spcAft>
              <a:buNone/>
            </a:pPr>
            <a:r>
              <a:t/>
            </a:r>
            <a:endParaRPr sz="1100"/>
          </a:p>
          <a:p>
            <a:pPr indent="0" lvl="0" marL="0" rtl="0" algn="l">
              <a:spcBef>
                <a:spcPts val="360"/>
              </a:spcBef>
              <a:spcAft>
                <a:spcPts val="0"/>
              </a:spcAft>
              <a:buNone/>
            </a:pPr>
            <a:r>
              <a:rPr lang="en-US"/>
              <a:t>If time, draw a consensus model. </a:t>
            </a:r>
            <a:endParaRPr/>
          </a:p>
        </p:txBody>
      </p:sp>
      <p:sp>
        <p:nvSpPr>
          <p:cNvPr id="864" name="Google Shape;864;g558c595955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2" name="Shape 872"/>
        <p:cNvGrpSpPr/>
        <p:nvPr/>
      </p:nvGrpSpPr>
      <p:grpSpPr>
        <a:xfrm>
          <a:off x="0" y="0"/>
          <a:ext cx="0" cy="0"/>
          <a:chOff x="0" y="0"/>
          <a:chExt cx="0" cy="0"/>
        </a:xfrm>
      </p:grpSpPr>
      <p:sp>
        <p:nvSpPr>
          <p:cNvPr id="873" name="Google Shape;873;g50d64725fa_1_12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sz="1100"/>
              <a:t>Becca (Julie put up post-it notes)</a:t>
            </a:r>
            <a:endParaRPr sz="1100"/>
          </a:p>
          <a:p>
            <a:pPr indent="0" lvl="0" marL="0" rtl="0" algn="l">
              <a:spcBef>
                <a:spcPts val="360"/>
              </a:spcBef>
              <a:spcAft>
                <a:spcPts val="0"/>
              </a:spcAft>
              <a:buNone/>
            </a:pPr>
            <a:r>
              <a:rPr lang="en-US" sz="1100"/>
              <a:t>By the end of the unit, students should be able to answer the driving question, but they also likely have their own questions. And perhaps you have some questions that have started to come up as well.  We don’t want to lose track of these questions, so we will track them on our DQB</a:t>
            </a:r>
            <a:endParaRPr sz="1100"/>
          </a:p>
          <a:p>
            <a:pPr indent="0" lvl="0" marL="0" rtl="0" algn="l">
              <a:spcBef>
                <a:spcPts val="360"/>
              </a:spcBef>
              <a:spcAft>
                <a:spcPts val="0"/>
              </a:spcAft>
              <a:buNone/>
            </a:pPr>
            <a:r>
              <a:t/>
            </a:r>
            <a:endParaRPr i="1" sz="1100">
              <a:solidFill>
                <a:srgbClr val="980000"/>
              </a:solidFill>
            </a:endParaRPr>
          </a:p>
          <a:p>
            <a:pPr indent="0" lvl="0" marL="0" rtl="0" algn="l">
              <a:spcBef>
                <a:spcPts val="360"/>
              </a:spcBef>
              <a:spcAft>
                <a:spcPts val="0"/>
              </a:spcAft>
              <a:buNone/>
            </a:pPr>
            <a:r>
              <a:rPr i="1" lang="en-US" sz="1100">
                <a:solidFill>
                  <a:srgbClr val="980000"/>
                </a:solidFill>
              </a:rPr>
              <a:t>Write unit driving question across top of the driving question board: What causes different kinds of storms?</a:t>
            </a:r>
            <a:endParaRPr i="1" sz="1100">
              <a:solidFill>
                <a:srgbClr val="980000"/>
              </a:solidFill>
            </a:endParaRPr>
          </a:p>
          <a:p>
            <a:pPr indent="0" lvl="0" marL="0" rtl="0" algn="l">
              <a:spcBef>
                <a:spcPts val="360"/>
              </a:spcBef>
              <a:spcAft>
                <a:spcPts val="0"/>
              </a:spcAft>
              <a:buNone/>
            </a:pPr>
            <a:r>
              <a:t/>
            </a:r>
            <a:endParaRPr i="1" sz="1100">
              <a:solidFill>
                <a:srgbClr val="980000"/>
              </a:solidFill>
            </a:endParaRPr>
          </a:p>
          <a:p>
            <a:pPr indent="-298450" lvl="0" marL="457200" rtl="0" algn="l">
              <a:spcBef>
                <a:spcPts val="360"/>
              </a:spcBef>
              <a:spcAft>
                <a:spcPts val="0"/>
              </a:spcAft>
              <a:buSzPts val="1100"/>
              <a:buChar char="●"/>
            </a:pPr>
            <a:r>
              <a:rPr lang="en-US" sz="1100"/>
              <a:t>Write questions on your own related to “What causes different kinds of storm?” and the Anchoring Phenomenon (Colorado Storm) on the post-it notes provided at your table. </a:t>
            </a:r>
            <a:r>
              <a:rPr b="1" lang="en-US" sz="1100"/>
              <a:t>Write one question per post it!</a:t>
            </a:r>
            <a:r>
              <a:rPr lang="en-US" sz="1100"/>
              <a:t> </a:t>
            </a:r>
            <a:endParaRPr sz="1100"/>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Form “Scientist Semi-circle” and take turns reading/posting questions to the DQB.  After a question is added, ask if anyone else has the same question or a related question.  Group like questions together.</a:t>
            </a:r>
            <a:endParaRPr sz="1100">
              <a:latin typeface="Arial"/>
              <a:ea typeface="Arial"/>
              <a:cs typeface="Arial"/>
              <a:sym typeface="Arial"/>
            </a:endParaRPr>
          </a:p>
          <a:p>
            <a:pPr indent="-298450" lvl="0" marL="457200" rtl="0" algn="l">
              <a:spcBef>
                <a:spcPts val="0"/>
              </a:spcBef>
              <a:spcAft>
                <a:spcPts val="0"/>
              </a:spcAft>
              <a:buSzPts val="1100"/>
              <a:buChar char="●"/>
            </a:pPr>
            <a:r>
              <a:rPr lang="en-US" sz="1100">
                <a:latin typeface="Arial"/>
                <a:ea typeface="Arial"/>
                <a:cs typeface="Arial"/>
                <a:sym typeface="Arial"/>
              </a:rPr>
              <a:t>Chart papers hanging on wall, divided into 4 sections: LS1, LS2, LS3, Other.  As question is read out, we decide which section the question should be posted in</a:t>
            </a:r>
            <a:r>
              <a:rPr lang="en-US" sz="1100"/>
              <a:t> </a:t>
            </a:r>
            <a:endParaRPr sz="1100"/>
          </a:p>
          <a:p>
            <a:pPr indent="0" lvl="0" marL="0" rtl="0" algn="l">
              <a:spcBef>
                <a:spcPts val="360"/>
              </a:spcBef>
              <a:spcAft>
                <a:spcPts val="0"/>
              </a:spcAft>
              <a:buNone/>
            </a:pPr>
            <a:r>
              <a:t/>
            </a:r>
            <a:endParaRPr i="1" sz="600"/>
          </a:p>
          <a:p>
            <a:pPr indent="0" lvl="0" marL="0" rtl="0" algn="l">
              <a:spcBef>
                <a:spcPts val="360"/>
              </a:spcBef>
              <a:spcAft>
                <a:spcPts val="0"/>
              </a:spcAft>
              <a:buNone/>
            </a:pPr>
            <a:r>
              <a:t/>
            </a:r>
            <a:endParaRPr sz="1100"/>
          </a:p>
        </p:txBody>
      </p:sp>
      <p:sp>
        <p:nvSpPr>
          <p:cNvPr id="874" name="Google Shape;874;g50d64725fa_1_1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1" name="Shape 881"/>
        <p:cNvGrpSpPr/>
        <p:nvPr/>
      </p:nvGrpSpPr>
      <p:grpSpPr>
        <a:xfrm>
          <a:off x="0" y="0"/>
          <a:ext cx="0" cy="0"/>
          <a:chOff x="0" y="0"/>
          <a:chExt cx="0" cy="0"/>
        </a:xfrm>
      </p:grpSpPr>
      <p:sp>
        <p:nvSpPr>
          <p:cNvPr id="882" name="Google Shape;882;g5b2de8809b_1_14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883" name="Google Shape;883;g5b2de8809b_1_1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9" name="Shape 889"/>
        <p:cNvGrpSpPr/>
        <p:nvPr/>
      </p:nvGrpSpPr>
      <p:grpSpPr>
        <a:xfrm>
          <a:off x="0" y="0"/>
          <a:ext cx="0" cy="0"/>
          <a:chOff x="0" y="0"/>
          <a:chExt cx="0" cy="0"/>
        </a:xfrm>
      </p:grpSpPr>
      <p:sp>
        <p:nvSpPr>
          <p:cNvPr id="890" name="Google Shape;890;g55360aaa53_0_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91" name="Google Shape;891;g55360aaa53_0_4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Emily</a:t>
            </a:r>
            <a:endParaRPr/>
          </a:p>
          <a:p>
            <a:pPr indent="0" lvl="0" marL="0" rtl="0" algn="l">
              <a:spcBef>
                <a:spcPts val="360"/>
              </a:spcBef>
              <a:spcAft>
                <a:spcPts val="0"/>
              </a:spcAft>
              <a:buClr>
                <a:schemeClr val="dk1"/>
              </a:buClr>
              <a:buSzPts val="1100"/>
              <a:buFont typeface="Arial"/>
              <a:buNone/>
            </a:pPr>
            <a:r>
              <a:t/>
            </a:r>
            <a:endParaRPr/>
          </a:p>
          <a:p>
            <a:pPr indent="0" lvl="0" marL="0" rtl="0" algn="l">
              <a:spcBef>
                <a:spcPts val="360"/>
              </a:spcBef>
              <a:spcAft>
                <a:spcPts val="0"/>
              </a:spcAft>
              <a:buNone/>
            </a:pPr>
            <a:r>
              <a:rPr lang="en-US"/>
              <a:t>Introduce Learning Sequence 1</a:t>
            </a:r>
            <a:endParaRPr/>
          </a:p>
          <a:p>
            <a:pPr indent="0" lvl="0" marL="0" rtl="0" algn="l">
              <a:spcBef>
                <a:spcPts val="360"/>
              </a:spcBef>
              <a:spcAft>
                <a:spcPts val="0"/>
              </a:spcAft>
              <a:buNone/>
            </a:pPr>
            <a:r>
              <a:rPr lang="en-US"/>
              <a:t>We begin to investigate what causes a storm to form and first consider isolated storms, which are localized, short lived storms.  </a:t>
            </a:r>
            <a:endParaRPr/>
          </a:p>
        </p:txBody>
      </p:sp>
      <p:sp>
        <p:nvSpPr>
          <p:cNvPr id="892" name="Google Shape;892;g55360aaa53_0_4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8" name="Shape 898"/>
        <p:cNvGrpSpPr/>
        <p:nvPr/>
      </p:nvGrpSpPr>
      <p:grpSpPr>
        <a:xfrm>
          <a:off x="0" y="0"/>
          <a:ext cx="0" cy="0"/>
          <a:chOff x="0" y="0"/>
          <a:chExt cx="0" cy="0"/>
        </a:xfrm>
      </p:grpSpPr>
      <p:sp>
        <p:nvSpPr>
          <p:cNvPr id="899" name="Google Shape;899;g5b19d3ee8e_3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00" name="Google Shape;900;g5b19d3ee8e_3_2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lang="en-US"/>
              <a:t>Emily</a:t>
            </a:r>
            <a:endParaRPr sz="1100">
              <a:latin typeface="Arial"/>
              <a:ea typeface="Arial"/>
              <a:cs typeface="Arial"/>
              <a:sym typeface="Arial"/>
            </a:endParaRPr>
          </a:p>
          <a:p>
            <a:pPr indent="0" lvl="0" marL="457200" rtl="0" algn="l">
              <a:lnSpc>
                <a:spcPct val="115000"/>
              </a:lnSpc>
              <a:spcBef>
                <a:spcPts val="0"/>
              </a:spcBef>
              <a:spcAft>
                <a:spcPts val="0"/>
              </a:spcAft>
              <a:buNone/>
            </a:pPr>
            <a:r>
              <a:t/>
            </a:r>
            <a:endParaRPr sz="1100">
              <a:latin typeface="Arial"/>
              <a:ea typeface="Arial"/>
              <a:cs typeface="Arial"/>
              <a:sym typeface="Arial"/>
            </a:endParaRPr>
          </a:p>
          <a:p>
            <a:pPr indent="0" lvl="0" marL="457200" rtl="0" algn="l">
              <a:lnSpc>
                <a:spcPct val="115000"/>
              </a:lnSpc>
              <a:spcBef>
                <a:spcPts val="0"/>
              </a:spcBef>
              <a:spcAft>
                <a:spcPts val="0"/>
              </a:spcAft>
              <a:buNone/>
            </a:pPr>
            <a:r>
              <a:rPr lang="en-US" sz="1100">
                <a:latin typeface="Arial"/>
                <a:ea typeface="Arial"/>
                <a:cs typeface="Arial"/>
                <a:sym typeface="Arial"/>
              </a:rPr>
              <a:t>Have them discuss with a partner, maybe write out as a list:</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What are the steps for storm formation, and what science concepts are a work during each of those steps (first.. the sun warms the ground-- we must understand radiation and heat transfer, etc)</a:t>
            </a:r>
            <a:endParaRPr sz="1100">
              <a:latin typeface="Arial"/>
              <a:ea typeface="Arial"/>
              <a:cs typeface="Arial"/>
              <a:sym typeface="Arial"/>
            </a:endParaRPr>
          </a:p>
          <a:p>
            <a:pPr indent="0" lvl="0" marL="914400" rtl="0" algn="l">
              <a:lnSpc>
                <a:spcPct val="115000"/>
              </a:lnSpc>
              <a:spcBef>
                <a:spcPts val="0"/>
              </a:spcBef>
              <a:spcAft>
                <a:spcPts val="0"/>
              </a:spcAft>
              <a:buNone/>
            </a:pPr>
            <a:r>
              <a:t/>
            </a:r>
            <a:endParaRPr/>
          </a:p>
        </p:txBody>
      </p:sp>
      <p:sp>
        <p:nvSpPr>
          <p:cNvPr id="901" name="Google Shape;901;g5b19d3ee8e_3_2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1" name="Shape 621"/>
        <p:cNvGrpSpPr/>
        <p:nvPr/>
      </p:nvGrpSpPr>
      <p:grpSpPr>
        <a:xfrm>
          <a:off x="0" y="0"/>
          <a:ext cx="0" cy="0"/>
          <a:chOff x="0" y="0"/>
          <a:chExt cx="0" cy="0"/>
        </a:xfrm>
      </p:grpSpPr>
      <p:sp>
        <p:nvSpPr>
          <p:cNvPr id="622" name="Google Shape;622;g628ffd662e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628ffd662e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background of the project </a:t>
            </a:r>
            <a:endParaRPr/>
          </a:p>
        </p:txBody>
      </p:sp>
      <p:sp>
        <p:nvSpPr>
          <p:cNvPr id="624" name="Google Shape;624;g628ffd662e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6" name="Shape 906"/>
        <p:cNvGrpSpPr/>
        <p:nvPr/>
      </p:nvGrpSpPr>
      <p:grpSpPr>
        <a:xfrm>
          <a:off x="0" y="0"/>
          <a:ext cx="0" cy="0"/>
          <a:chOff x="0" y="0"/>
          <a:chExt cx="0" cy="0"/>
        </a:xfrm>
      </p:grpSpPr>
      <p:sp>
        <p:nvSpPr>
          <p:cNvPr id="907" name="Google Shape;907;g55360aaa53_0_2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lang="en-US"/>
              <a:t>Emily</a:t>
            </a:r>
            <a:endParaRPr sz="1100">
              <a:latin typeface="Arial"/>
              <a:ea typeface="Arial"/>
              <a:cs typeface="Arial"/>
              <a:sym typeface="Arial"/>
            </a:endParaRPr>
          </a:p>
          <a:p>
            <a:pPr indent="0" lvl="0" marL="457200" rtl="0" algn="l">
              <a:lnSpc>
                <a:spcPct val="115000"/>
              </a:lnSpc>
              <a:spcBef>
                <a:spcPts val="0"/>
              </a:spcBef>
              <a:spcAft>
                <a:spcPts val="0"/>
              </a:spcAft>
              <a:buNone/>
            </a:pPr>
            <a:r>
              <a:t/>
            </a:r>
            <a:endParaRPr sz="1100">
              <a:latin typeface="Arial"/>
              <a:ea typeface="Arial"/>
              <a:cs typeface="Arial"/>
              <a:sym typeface="Arial"/>
            </a:endParaRPr>
          </a:p>
          <a:p>
            <a:pPr indent="0" lvl="0" marL="457200" rtl="0" algn="l">
              <a:lnSpc>
                <a:spcPct val="115000"/>
              </a:lnSpc>
              <a:spcBef>
                <a:spcPts val="0"/>
              </a:spcBef>
              <a:spcAft>
                <a:spcPts val="0"/>
              </a:spcAft>
              <a:buNone/>
            </a:pPr>
            <a:r>
              <a:rPr lang="en-US" sz="1100">
                <a:latin typeface="Arial"/>
                <a:ea typeface="Arial"/>
                <a:cs typeface="Arial"/>
                <a:sym typeface="Arial"/>
              </a:rPr>
              <a:t>Let’s see how students will explore these topics (and how you will explore them in just a few minutes!)</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We first understand the weather by what we observe in the sky</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Watch time lapse video to see that storms form throughout the day, and typically happen in the afternoon</a:t>
            </a:r>
            <a:endParaRPr sz="1100">
              <a:latin typeface="Arial"/>
              <a:ea typeface="Arial"/>
              <a:cs typeface="Arial"/>
              <a:sym typeface="Arial"/>
            </a:endParaRPr>
          </a:p>
          <a:p>
            <a:pPr indent="0" lvl="0" marL="914400" rtl="0" algn="l">
              <a:lnSpc>
                <a:spcPct val="115000"/>
              </a:lnSpc>
              <a:spcBef>
                <a:spcPts val="0"/>
              </a:spcBef>
              <a:spcAft>
                <a:spcPts val="0"/>
              </a:spcAft>
              <a:buNone/>
            </a:pPr>
            <a:r>
              <a:t/>
            </a:r>
            <a:endParaRPr>
              <a:solidFill>
                <a:srgbClr val="000000"/>
              </a:solidFill>
            </a:endParaRPr>
          </a:p>
        </p:txBody>
      </p:sp>
      <p:sp>
        <p:nvSpPr>
          <p:cNvPr id="908" name="Google Shape;908;g55360aaa53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5" name="Shape 915"/>
        <p:cNvGrpSpPr/>
        <p:nvPr/>
      </p:nvGrpSpPr>
      <p:grpSpPr>
        <a:xfrm>
          <a:off x="0" y="0"/>
          <a:ext cx="0" cy="0"/>
          <a:chOff x="0" y="0"/>
          <a:chExt cx="0" cy="0"/>
        </a:xfrm>
      </p:grpSpPr>
      <p:sp>
        <p:nvSpPr>
          <p:cNvPr id="916" name="Google Shape;916;g55360aaa53_0_5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lang="en-US"/>
              <a:t>Emily</a:t>
            </a:r>
            <a:endParaRPr>
              <a:solidFill>
                <a:srgbClr val="000000"/>
              </a:solidFill>
            </a:endParaRPr>
          </a:p>
          <a:p>
            <a:pPr indent="0" lvl="0" marL="0" rtl="0" algn="l">
              <a:spcBef>
                <a:spcPts val="360"/>
              </a:spcBef>
              <a:spcAft>
                <a:spcPts val="0"/>
              </a:spcAft>
              <a:buClr>
                <a:schemeClr val="dk1"/>
              </a:buClr>
              <a:buSzPts val="1100"/>
              <a:buFont typeface="Arial"/>
              <a:buNone/>
            </a:pPr>
            <a:r>
              <a:t/>
            </a:r>
            <a:endParaRPr>
              <a:solidFill>
                <a:srgbClr val="000000"/>
              </a:solidFill>
            </a:endParaRPr>
          </a:p>
          <a:p>
            <a:pPr indent="0" lvl="0" marL="0" rtl="0" algn="l">
              <a:spcBef>
                <a:spcPts val="360"/>
              </a:spcBef>
              <a:spcAft>
                <a:spcPts val="0"/>
              </a:spcAft>
              <a:buClr>
                <a:schemeClr val="dk1"/>
              </a:buClr>
              <a:buSzPts val="1100"/>
              <a:buFont typeface="Arial"/>
              <a:buNone/>
            </a:pPr>
            <a:r>
              <a:rPr lang="en-US">
                <a:solidFill>
                  <a:srgbClr val="000000"/>
                </a:solidFill>
              </a:rPr>
              <a:t>We organize our thinking around what happened throughout the day when a storm formed by making a time series diagram.</a:t>
            </a:r>
            <a:endParaRPr>
              <a:solidFill>
                <a:srgbClr val="000000"/>
              </a:solidFill>
            </a:endParaRPr>
          </a:p>
        </p:txBody>
      </p:sp>
      <p:sp>
        <p:nvSpPr>
          <p:cNvPr id="917" name="Google Shape;917;g55360aaa53_0_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4" name="Shape 924"/>
        <p:cNvGrpSpPr/>
        <p:nvPr/>
      </p:nvGrpSpPr>
      <p:grpSpPr>
        <a:xfrm>
          <a:off x="0" y="0"/>
          <a:ext cx="0" cy="0"/>
          <a:chOff x="0" y="0"/>
          <a:chExt cx="0" cy="0"/>
        </a:xfrm>
      </p:grpSpPr>
      <p:sp>
        <p:nvSpPr>
          <p:cNvPr id="925" name="Google Shape;925;g55360aaa53_0_6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lang="en-US"/>
              <a:t>Emily</a:t>
            </a:r>
            <a:endParaRPr>
              <a:solidFill>
                <a:srgbClr val="000000"/>
              </a:solidFill>
            </a:endParaRPr>
          </a:p>
          <a:p>
            <a:pPr indent="0" lvl="0" marL="0" rtl="0" algn="l">
              <a:spcBef>
                <a:spcPts val="360"/>
              </a:spcBef>
              <a:spcAft>
                <a:spcPts val="0"/>
              </a:spcAft>
              <a:buClr>
                <a:schemeClr val="dk1"/>
              </a:buClr>
              <a:buSzPts val="1100"/>
              <a:buFont typeface="Arial"/>
              <a:buNone/>
            </a:pPr>
            <a:r>
              <a:t/>
            </a:r>
            <a:endParaRPr>
              <a:solidFill>
                <a:srgbClr val="000000"/>
              </a:solidFill>
            </a:endParaRPr>
          </a:p>
          <a:p>
            <a:pPr indent="0" lvl="0" marL="0" rtl="0" algn="l">
              <a:spcBef>
                <a:spcPts val="360"/>
              </a:spcBef>
              <a:spcAft>
                <a:spcPts val="0"/>
              </a:spcAft>
              <a:buClr>
                <a:schemeClr val="dk1"/>
              </a:buClr>
              <a:buSzPts val="1100"/>
              <a:buFont typeface="Arial"/>
              <a:buNone/>
            </a:pPr>
            <a:r>
              <a:rPr lang="en-US">
                <a:solidFill>
                  <a:srgbClr val="000000"/>
                </a:solidFill>
              </a:rPr>
              <a:t>We go outside to make cloud observations</a:t>
            </a:r>
            <a:endParaRPr>
              <a:solidFill>
                <a:srgbClr val="000000"/>
              </a:solidFill>
            </a:endParaRPr>
          </a:p>
          <a:p>
            <a:pPr indent="-317500" lvl="0" marL="457200" rtl="0" algn="l">
              <a:spcBef>
                <a:spcPts val="360"/>
              </a:spcBef>
              <a:spcAft>
                <a:spcPts val="0"/>
              </a:spcAft>
              <a:buClr>
                <a:srgbClr val="000000"/>
              </a:buClr>
              <a:buSzPts val="1400"/>
              <a:buChar char="●"/>
            </a:pPr>
            <a:r>
              <a:rPr lang="en-US">
                <a:solidFill>
                  <a:srgbClr val="000000"/>
                </a:solidFill>
              </a:rPr>
              <a:t>First opportunity to use the GLOBE protocols</a:t>
            </a:r>
            <a:endParaRPr>
              <a:solidFill>
                <a:srgbClr val="000000"/>
              </a:solidFill>
            </a:endParaRPr>
          </a:p>
          <a:p>
            <a:pPr indent="-317500" lvl="0" marL="457200" rtl="0" algn="l">
              <a:spcBef>
                <a:spcPts val="0"/>
              </a:spcBef>
              <a:spcAft>
                <a:spcPts val="0"/>
              </a:spcAft>
              <a:buClr>
                <a:srgbClr val="000000"/>
              </a:buClr>
              <a:buSzPts val="1400"/>
              <a:buChar char="●"/>
            </a:pPr>
            <a:r>
              <a:rPr lang="en-US">
                <a:solidFill>
                  <a:srgbClr val="000000"/>
                </a:solidFill>
              </a:rPr>
              <a:t>Storyline link: using what we observe to motivate students to investigate further</a:t>
            </a:r>
            <a:endParaRPr>
              <a:solidFill>
                <a:srgbClr val="000000"/>
              </a:solidFill>
            </a:endParaRPr>
          </a:p>
        </p:txBody>
      </p:sp>
      <p:sp>
        <p:nvSpPr>
          <p:cNvPr id="926" name="Google Shape;926;g55360aaa53_0_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5" name="Shape 935"/>
        <p:cNvGrpSpPr/>
        <p:nvPr/>
      </p:nvGrpSpPr>
      <p:grpSpPr>
        <a:xfrm>
          <a:off x="0" y="0"/>
          <a:ext cx="0" cy="0"/>
          <a:chOff x="0" y="0"/>
          <a:chExt cx="0" cy="0"/>
        </a:xfrm>
      </p:grpSpPr>
      <p:sp>
        <p:nvSpPr>
          <p:cNvPr id="936" name="Google Shape;936;g5b19d3ee8e_3_1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7" name="Google Shape;937;g5b19d3ee8e_3_1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solidFill>
                  <a:srgbClr val="980000"/>
                </a:solidFill>
              </a:rPr>
              <a:t>PASS OUT LESSON 3 PACKET</a:t>
            </a:r>
            <a:endParaRPr>
              <a:solidFill>
                <a:srgbClr val="000000"/>
              </a:solidFill>
            </a:endParaRPr>
          </a:p>
          <a:p>
            <a:pPr indent="0" lvl="0" marL="0" rtl="0" algn="l">
              <a:spcBef>
                <a:spcPts val="0"/>
              </a:spcBef>
              <a:spcAft>
                <a:spcPts val="0"/>
              </a:spcAft>
              <a:buNone/>
            </a:pPr>
            <a:r>
              <a:t/>
            </a:r>
            <a:endParaRPr sz="1000">
              <a:solidFill>
                <a:srgbClr val="000000"/>
              </a:solidFill>
            </a:endParaRPr>
          </a:p>
          <a:p>
            <a:pPr indent="0" lvl="0" marL="0" rtl="0" algn="l">
              <a:spcBef>
                <a:spcPts val="0"/>
              </a:spcBef>
              <a:spcAft>
                <a:spcPts val="0"/>
              </a:spcAft>
              <a:buNone/>
            </a:pPr>
            <a:r>
              <a:rPr lang="en-US" sz="1100"/>
              <a:t>Now that have made the connection between clouds and storms, we naturally consider what processes are responsible for clouds to form, and to do so we must start by investigating temperature. Lesson 3 helps students puzzle through how water from the ground ends up as clouds in the atmosphere.</a:t>
            </a:r>
            <a:endParaRPr sz="1100"/>
          </a:p>
          <a:p>
            <a:pPr indent="0" lvl="0" marL="0" rtl="0" algn="l">
              <a:spcBef>
                <a:spcPts val="0"/>
              </a:spcBef>
              <a:spcAft>
                <a:spcPts val="0"/>
              </a:spcAft>
              <a:buNone/>
            </a:pPr>
            <a:r>
              <a:t/>
            </a:r>
            <a:endParaRPr sz="1000"/>
          </a:p>
          <a:p>
            <a:pPr indent="0" lvl="0" marL="0" rtl="0" algn="l">
              <a:spcBef>
                <a:spcPts val="0"/>
              </a:spcBef>
              <a:spcAft>
                <a:spcPts val="0"/>
              </a:spcAft>
              <a:buNone/>
            </a:pPr>
            <a:r>
              <a:rPr lang="en-US" sz="1100"/>
              <a:t>S</a:t>
            </a:r>
            <a:r>
              <a:rPr lang="en-US" sz="1100">
                <a:solidFill>
                  <a:schemeClr val="dk1"/>
                </a:solidFill>
              </a:rPr>
              <a:t>tudents</a:t>
            </a:r>
            <a:r>
              <a:rPr lang="en-US" sz="1100"/>
              <a:t> use</a:t>
            </a:r>
            <a:r>
              <a:rPr lang="en-US" sz="1100">
                <a:solidFill>
                  <a:schemeClr val="dk1"/>
                </a:solidFill>
              </a:rPr>
              <a:t> data </a:t>
            </a:r>
            <a:r>
              <a:rPr lang="en-US" sz="1100"/>
              <a:t>to compare surface temperature and air temperature, If doing the GLOBE Surface Temperature and Air Temperature protocols your students, would collect their own data and make a graph of that.</a:t>
            </a:r>
            <a:endParaRPr b="1" sz="1100"/>
          </a:p>
          <a:p>
            <a:pPr indent="0" lvl="0" marL="0" rtl="0" algn="l">
              <a:spcBef>
                <a:spcPts val="360"/>
              </a:spcBef>
              <a:spcAft>
                <a:spcPts val="0"/>
              </a:spcAft>
              <a:buNone/>
            </a:pPr>
            <a:r>
              <a:t/>
            </a:r>
            <a:endParaRPr b="1" sz="1000"/>
          </a:p>
          <a:p>
            <a:pPr indent="0" lvl="0" marL="0" rtl="0" algn="l">
              <a:spcBef>
                <a:spcPts val="360"/>
              </a:spcBef>
              <a:spcAft>
                <a:spcPts val="0"/>
              </a:spcAft>
              <a:buNone/>
            </a:pPr>
            <a:r>
              <a:rPr b="1" lang="en-US" sz="1100"/>
              <a:t>Westview Middle School</a:t>
            </a:r>
            <a:r>
              <a:rPr b="1" lang="en-US" sz="1100">
                <a:solidFill>
                  <a:schemeClr val="dk1"/>
                </a:solidFill>
                <a:latin typeface="Calibri"/>
                <a:ea typeface="Calibri"/>
                <a:cs typeface="Calibri"/>
                <a:sym typeface="Calibri"/>
              </a:rPr>
              <a:t> DATA SET </a:t>
            </a:r>
            <a:r>
              <a:rPr b="1" lang="en-US" sz="1100"/>
              <a:t>(if questions about where the data come from)</a:t>
            </a:r>
            <a:endParaRPr sz="1100">
              <a:solidFill>
                <a:schemeClr val="dk1"/>
              </a:solidFill>
              <a:latin typeface="Calibri"/>
              <a:ea typeface="Calibri"/>
              <a:cs typeface="Calibri"/>
              <a:sym typeface="Calibri"/>
            </a:endParaRPr>
          </a:p>
          <a:p>
            <a:pPr indent="0" lvl="0" marL="0" rtl="0" algn="l">
              <a:spcBef>
                <a:spcPts val="360"/>
              </a:spcBef>
              <a:spcAft>
                <a:spcPts val="0"/>
              </a:spcAft>
              <a:buNone/>
            </a:pPr>
            <a:r>
              <a:rPr b="0" lang="en-US" sz="1100">
                <a:solidFill>
                  <a:schemeClr val="dk1"/>
                </a:solidFill>
                <a:latin typeface="Calibri"/>
                <a:ea typeface="Calibri"/>
                <a:cs typeface="Calibri"/>
                <a:sym typeface="Calibri"/>
              </a:rPr>
              <a:t>Middle school students in Longmont, Colorado wanted to know how the ground temperature (surface temperature) compared to air temperature. They measured both temperatures over a school day. Their surface temperature data were measured on their school track and their air temperature thermometer was located on the school roof. The students agreed these two surfaces were the most similar, which is why they selected the school track for their surface temperature location. They measured both temperatures every hour during the school day. They also made observations of cloud cover. </a:t>
            </a:r>
            <a:endParaRPr sz="1100"/>
          </a:p>
          <a:p>
            <a:pPr indent="0" lvl="0" marL="0" rtl="0" algn="l">
              <a:spcBef>
                <a:spcPts val="360"/>
              </a:spcBef>
              <a:spcAft>
                <a:spcPts val="0"/>
              </a:spcAft>
              <a:buNone/>
            </a:pPr>
            <a:r>
              <a:t/>
            </a:r>
            <a:endParaRPr sz="1200">
              <a:solidFill>
                <a:schemeClr val="dk1"/>
              </a:solidFill>
              <a:latin typeface="Calibri"/>
              <a:ea typeface="Calibri"/>
              <a:cs typeface="Calibri"/>
              <a:sym typeface="Calibri"/>
            </a:endParaRPr>
          </a:p>
          <a:p>
            <a:pPr indent="0" lvl="0" marL="0" rtl="0" algn="l">
              <a:spcBef>
                <a:spcPts val="360"/>
              </a:spcBef>
              <a:spcAft>
                <a:spcPts val="0"/>
              </a:spcAft>
              <a:buNone/>
            </a:pPr>
            <a:br>
              <a:rPr lang="en-US"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a:p>
            <a:pPr indent="0" lvl="0" marL="0" rtl="0" algn="l">
              <a:spcBef>
                <a:spcPts val="360"/>
              </a:spcBef>
              <a:spcAft>
                <a:spcPts val="0"/>
              </a:spcAft>
              <a:buNone/>
            </a:pPr>
            <a:r>
              <a:t/>
            </a:r>
            <a:endParaRPr sz="1200">
              <a:solidFill>
                <a:schemeClr val="dk1"/>
              </a:solidFill>
              <a:latin typeface="Calibri"/>
              <a:ea typeface="Calibri"/>
              <a:cs typeface="Calibri"/>
              <a:sym typeface="Calibri"/>
            </a:endParaRPr>
          </a:p>
        </p:txBody>
      </p:sp>
      <p:sp>
        <p:nvSpPr>
          <p:cNvPr id="938" name="Google Shape;938;g5b19d3ee8e_3_1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4" name="Shape 944"/>
        <p:cNvGrpSpPr/>
        <p:nvPr/>
      </p:nvGrpSpPr>
      <p:grpSpPr>
        <a:xfrm>
          <a:off x="0" y="0"/>
          <a:ext cx="0" cy="0"/>
          <a:chOff x="0" y="0"/>
          <a:chExt cx="0" cy="0"/>
        </a:xfrm>
      </p:grpSpPr>
      <p:sp>
        <p:nvSpPr>
          <p:cNvPr id="945" name="Google Shape;945;g5f38565f77_1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They use the Identify and Interpret (I</a:t>
            </a:r>
            <a:r>
              <a:rPr baseline="30000" lang="en-US"/>
              <a:t>2</a:t>
            </a:r>
            <a:r>
              <a:rPr lang="en-US"/>
              <a:t>) Sensemaking Strategy to analyze and interpret the graphed data</a:t>
            </a:r>
            <a:endParaRPr/>
          </a:p>
          <a:p>
            <a:pPr indent="0" lvl="0" marL="0" rtl="0" algn="l">
              <a:spcBef>
                <a:spcPts val="360"/>
              </a:spcBef>
              <a:spcAft>
                <a:spcPts val="0"/>
              </a:spcAft>
              <a:buNone/>
            </a:pPr>
            <a:r>
              <a:t/>
            </a:r>
            <a:endParaRPr b="1" sz="1100"/>
          </a:p>
          <a:p>
            <a:pPr indent="0" lvl="0" marL="0" rtl="0" algn="l">
              <a:spcBef>
                <a:spcPts val="360"/>
              </a:spcBef>
              <a:spcAft>
                <a:spcPts val="0"/>
              </a:spcAft>
              <a:buNone/>
            </a:pPr>
            <a:r>
              <a:rPr b="1" lang="en-US" sz="1100"/>
              <a:t>What I See</a:t>
            </a:r>
            <a:r>
              <a:rPr lang="en-US" sz="1100"/>
              <a:t>: Look at different parts of the graph. Do you notice patterns? Differences? Parts of the Graph? </a:t>
            </a:r>
            <a:endParaRPr sz="1100" u="sng"/>
          </a:p>
          <a:p>
            <a:pPr indent="0" lvl="0" marL="0" rtl="0" algn="l">
              <a:spcBef>
                <a:spcPts val="360"/>
              </a:spcBef>
              <a:spcAft>
                <a:spcPts val="0"/>
              </a:spcAft>
              <a:buNone/>
            </a:pPr>
            <a:r>
              <a:rPr b="1" lang="en-US" sz="1100"/>
              <a:t>What it Means</a:t>
            </a:r>
            <a:r>
              <a:rPr lang="en-US" sz="1100"/>
              <a:t>: Write a What It Means statement to explain what you think is happening in each part of the graph.</a:t>
            </a:r>
            <a:endParaRPr sz="1100"/>
          </a:p>
          <a:p>
            <a:pPr indent="0" lvl="0" marL="0" rtl="0" algn="l">
              <a:spcBef>
                <a:spcPts val="360"/>
              </a:spcBef>
              <a:spcAft>
                <a:spcPts val="0"/>
              </a:spcAft>
              <a:buNone/>
            </a:pPr>
            <a:r>
              <a:t/>
            </a:r>
            <a:endParaRPr sz="600"/>
          </a:p>
          <a:p>
            <a:pPr indent="0" lvl="0" marL="0" rtl="0" algn="l">
              <a:spcBef>
                <a:spcPts val="360"/>
              </a:spcBef>
              <a:spcAft>
                <a:spcPts val="0"/>
              </a:spcAft>
              <a:buNone/>
            </a:pPr>
            <a:r>
              <a:t/>
            </a:r>
            <a:endParaRPr i="1"/>
          </a:p>
          <a:p>
            <a:pPr indent="0" lvl="0" marL="0" rtl="0" algn="l">
              <a:spcBef>
                <a:spcPts val="360"/>
              </a:spcBef>
              <a:spcAft>
                <a:spcPts val="0"/>
              </a:spcAft>
              <a:buNone/>
            </a:pPr>
            <a:r>
              <a:t/>
            </a:r>
            <a:endParaRPr i="1"/>
          </a:p>
        </p:txBody>
      </p:sp>
      <p:sp>
        <p:nvSpPr>
          <p:cNvPr id="946" name="Google Shape;946;g5f38565f77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9" name="Shape 959"/>
        <p:cNvGrpSpPr/>
        <p:nvPr/>
      </p:nvGrpSpPr>
      <p:grpSpPr>
        <a:xfrm>
          <a:off x="0" y="0"/>
          <a:ext cx="0" cy="0"/>
          <a:chOff x="0" y="0"/>
          <a:chExt cx="0" cy="0"/>
        </a:xfrm>
      </p:grpSpPr>
      <p:sp>
        <p:nvSpPr>
          <p:cNvPr id="960" name="Google Shape;960;g55360aaa53_0_7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Share-Trade: </a:t>
            </a:r>
            <a:endParaRPr/>
          </a:p>
          <a:p>
            <a:pPr indent="-304800" lvl="0" marL="457200" rtl="0" algn="l">
              <a:spcBef>
                <a:spcPts val="360"/>
              </a:spcBef>
              <a:spcAft>
                <a:spcPts val="0"/>
              </a:spcAft>
              <a:buSzPts val="1200"/>
              <a:buFont typeface="Calibri"/>
              <a:buAutoNum type="arabicPeriod"/>
            </a:pPr>
            <a:r>
              <a:rPr lang="en-US"/>
              <a:t>Find a partner. Use your WIS/WIM statements to discuss your ideas about the question on the slide.</a:t>
            </a:r>
            <a:endParaRPr/>
          </a:p>
          <a:p>
            <a:pPr indent="-304800" lvl="0" marL="457200" rtl="0" algn="l">
              <a:spcBef>
                <a:spcPts val="0"/>
              </a:spcBef>
              <a:spcAft>
                <a:spcPts val="0"/>
              </a:spcAft>
              <a:buSzPts val="1200"/>
              <a:buFont typeface="Calibri"/>
              <a:buAutoNum type="arabicPeriod"/>
            </a:pPr>
            <a:r>
              <a:rPr lang="en-US"/>
              <a:t>Trade WIS/WIM papers, find a new partner and discuss the 2nd question.</a:t>
            </a:r>
            <a:endParaRPr/>
          </a:p>
          <a:p>
            <a:pPr indent="-304800" lvl="0" marL="457200" rtl="0" algn="l">
              <a:spcBef>
                <a:spcPts val="0"/>
              </a:spcBef>
              <a:spcAft>
                <a:spcPts val="0"/>
              </a:spcAft>
              <a:buSzPts val="1200"/>
              <a:buFont typeface="Calibri"/>
              <a:buAutoNum type="arabicPeriod"/>
            </a:pPr>
            <a:r>
              <a:rPr lang="en-US"/>
              <a:t>Trade WIS/WIM papers again, find a new partner and discuss the 3rd question, which isn’t explicitly addressed with the surface temperature graph, but could be implied...</a:t>
            </a:r>
            <a:endParaRPr/>
          </a:p>
          <a:p>
            <a:pPr indent="0" lvl="0" marL="0" rtl="0" algn="l">
              <a:spcBef>
                <a:spcPts val="360"/>
              </a:spcBef>
              <a:spcAft>
                <a:spcPts val="0"/>
              </a:spcAft>
              <a:buNone/>
            </a:pPr>
            <a:r>
              <a:t/>
            </a:r>
            <a:endParaRPr sz="1100"/>
          </a:p>
          <a:p>
            <a:pPr indent="0" lvl="0" marL="0" rtl="0" algn="l">
              <a:spcBef>
                <a:spcPts val="360"/>
              </a:spcBef>
              <a:spcAft>
                <a:spcPts val="0"/>
              </a:spcAft>
              <a:buNone/>
            </a:pPr>
            <a:r>
              <a:rPr lang="en-US"/>
              <a:t>This is where some of the  common misconceptions about weather start to come up.</a:t>
            </a:r>
            <a:endParaRPr/>
          </a:p>
          <a:p>
            <a:pPr indent="-298450" lvl="1" marL="914400" rtl="0" algn="l">
              <a:lnSpc>
                <a:spcPct val="115000"/>
              </a:lnSpc>
              <a:spcBef>
                <a:spcPts val="0"/>
              </a:spcBef>
              <a:spcAft>
                <a:spcPts val="0"/>
              </a:spcAft>
              <a:buClr>
                <a:schemeClr val="dk1"/>
              </a:buClr>
              <a:buSzPts val="1100"/>
              <a:buFont typeface="Calibri"/>
              <a:buChar char="○"/>
            </a:pPr>
            <a:r>
              <a:rPr lang="en-US" sz="1100"/>
              <a:t>Understanding of the water cycle is important</a:t>
            </a:r>
            <a:endParaRPr sz="1100"/>
          </a:p>
          <a:p>
            <a:pPr indent="-298450" lvl="1" marL="914400" rtl="0" algn="l">
              <a:lnSpc>
                <a:spcPct val="115000"/>
              </a:lnSpc>
              <a:spcBef>
                <a:spcPts val="0"/>
              </a:spcBef>
              <a:spcAft>
                <a:spcPts val="0"/>
              </a:spcAft>
              <a:buClr>
                <a:schemeClr val="dk1"/>
              </a:buClr>
              <a:buSzPts val="1100"/>
              <a:buFont typeface="Calibri"/>
              <a:buChar char="○"/>
            </a:pPr>
            <a:r>
              <a:rPr lang="en-US" sz="1100"/>
              <a:t>Understanding why water evaporates, where the source of heat comes from</a:t>
            </a:r>
            <a:endParaRPr sz="1100"/>
          </a:p>
          <a:p>
            <a:pPr indent="-298450" lvl="1" marL="914400" rtl="0" algn="l">
              <a:lnSpc>
                <a:spcPct val="115000"/>
              </a:lnSpc>
              <a:spcBef>
                <a:spcPts val="0"/>
              </a:spcBef>
              <a:spcAft>
                <a:spcPts val="0"/>
              </a:spcAft>
              <a:buClr>
                <a:schemeClr val="dk1"/>
              </a:buClr>
              <a:buSzPts val="1100"/>
              <a:buFont typeface="Calibri"/>
              <a:buChar char="○"/>
            </a:pPr>
            <a:r>
              <a:rPr lang="en-US" sz="1100"/>
              <a:t>Understanding how the air is warmed </a:t>
            </a:r>
            <a:endParaRPr sz="1100"/>
          </a:p>
          <a:p>
            <a:pPr indent="-298450" lvl="1" marL="914400" rtl="0" algn="l">
              <a:lnSpc>
                <a:spcPct val="115000"/>
              </a:lnSpc>
              <a:spcBef>
                <a:spcPts val="0"/>
              </a:spcBef>
              <a:spcAft>
                <a:spcPts val="0"/>
              </a:spcAft>
              <a:buClr>
                <a:schemeClr val="dk1"/>
              </a:buClr>
              <a:buSzPts val="1100"/>
              <a:buFont typeface="Calibri"/>
              <a:buChar char="○"/>
            </a:pPr>
            <a:r>
              <a:rPr lang="en-US" sz="1100"/>
              <a:t>Understanding trends in air temp</a:t>
            </a:r>
            <a:endParaRPr sz="1100"/>
          </a:p>
          <a:p>
            <a:pPr indent="-298450" lvl="1" marL="914400" rtl="0" algn="l">
              <a:lnSpc>
                <a:spcPct val="115000"/>
              </a:lnSpc>
              <a:spcBef>
                <a:spcPts val="0"/>
              </a:spcBef>
              <a:spcAft>
                <a:spcPts val="0"/>
              </a:spcAft>
              <a:buClr>
                <a:schemeClr val="dk1"/>
              </a:buClr>
              <a:buSzPts val="1100"/>
              <a:buFont typeface="Calibri"/>
              <a:buChar char="○"/>
            </a:pPr>
            <a:r>
              <a:rPr lang="en-US" sz="1100"/>
              <a:t>Understanding how temperature related to clouds forming</a:t>
            </a:r>
            <a:endParaRPr/>
          </a:p>
          <a:p>
            <a:pPr indent="0" lvl="0" marL="0" rtl="0" algn="l">
              <a:spcBef>
                <a:spcPts val="360"/>
              </a:spcBef>
              <a:spcAft>
                <a:spcPts val="0"/>
              </a:spcAft>
              <a:buNone/>
            </a:pPr>
            <a:r>
              <a:t/>
            </a:r>
            <a:endParaRPr/>
          </a:p>
        </p:txBody>
      </p:sp>
      <p:sp>
        <p:nvSpPr>
          <p:cNvPr id="961" name="Google Shape;961;g55360aaa53_0_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9" name="Shape 969"/>
        <p:cNvGrpSpPr/>
        <p:nvPr/>
      </p:nvGrpSpPr>
      <p:grpSpPr>
        <a:xfrm>
          <a:off x="0" y="0"/>
          <a:ext cx="0" cy="0"/>
          <a:chOff x="0" y="0"/>
          <a:chExt cx="0" cy="0"/>
        </a:xfrm>
      </p:grpSpPr>
      <p:sp>
        <p:nvSpPr>
          <p:cNvPr id="970" name="Google Shape;970;g5b2de8809b_1_1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71" name="Google Shape;971;g5b2de8809b_1_14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100">
                <a:latin typeface="Arial"/>
                <a:ea typeface="Arial"/>
                <a:cs typeface="Arial"/>
                <a:sym typeface="Arial"/>
              </a:rPr>
              <a:t>Stand up, put your hand up, and 5 five your partner when you find them</a:t>
            </a:r>
            <a:endParaRPr sz="1100">
              <a:latin typeface="Arial"/>
              <a:ea typeface="Arial"/>
              <a:cs typeface="Arial"/>
              <a:sym typeface="Arial"/>
            </a:endParaRPr>
          </a:p>
          <a:p>
            <a:pPr indent="-298450" lvl="0" marL="457200" rtl="0" algn="l">
              <a:lnSpc>
                <a:spcPct val="115000"/>
              </a:lnSpc>
              <a:spcBef>
                <a:spcPts val="0"/>
              </a:spcBef>
              <a:spcAft>
                <a:spcPts val="0"/>
              </a:spcAft>
              <a:buSzPts val="1100"/>
              <a:buFont typeface="Arial"/>
              <a:buChar char="●"/>
            </a:pPr>
            <a:r>
              <a:rPr lang="en-US" sz="1100">
                <a:latin typeface="Arial"/>
                <a:ea typeface="Arial"/>
                <a:cs typeface="Arial"/>
                <a:sym typeface="Arial"/>
              </a:rPr>
              <a:t>What is different about a sunny day and a stormy day?</a:t>
            </a:r>
            <a:endParaRPr sz="1100">
              <a:latin typeface="Arial"/>
              <a:ea typeface="Arial"/>
              <a:cs typeface="Arial"/>
              <a:sym typeface="Arial"/>
            </a:endParaRPr>
          </a:p>
          <a:p>
            <a:pPr indent="-298450" lvl="0" marL="457200" rtl="0" algn="l">
              <a:spcBef>
                <a:spcPts val="0"/>
              </a:spcBef>
              <a:spcAft>
                <a:spcPts val="0"/>
              </a:spcAft>
              <a:buSzPts val="1100"/>
              <a:buChar char="●"/>
            </a:pPr>
            <a:r>
              <a:rPr lang="en-US"/>
              <a:t>Use evidence to support your answers</a:t>
            </a:r>
            <a:endParaRPr sz="1100">
              <a:latin typeface="Arial"/>
              <a:ea typeface="Arial"/>
              <a:cs typeface="Arial"/>
              <a:sym typeface="Arial"/>
            </a:endParaRPr>
          </a:p>
          <a:p>
            <a:pPr indent="0" lvl="0" marL="914400" rtl="0" algn="l">
              <a:lnSpc>
                <a:spcPct val="115000"/>
              </a:lnSpc>
              <a:spcBef>
                <a:spcPts val="0"/>
              </a:spcBef>
              <a:spcAft>
                <a:spcPts val="0"/>
              </a:spcAft>
              <a:buNone/>
            </a:pPr>
            <a:r>
              <a:t/>
            </a:r>
            <a:endParaRPr/>
          </a:p>
        </p:txBody>
      </p:sp>
      <p:sp>
        <p:nvSpPr>
          <p:cNvPr id="972" name="Google Shape;972;g5b2de8809b_1_14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7" name="Shape 977"/>
        <p:cNvGrpSpPr/>
        <p:nvPr/>
      </p:nvGrpSpPr>
      <p:grpSpPr>
        <a:xfrm>
          <a:off x="0" y="0"/>
          <a:ext cx="0" cy="0"/>
          <a:chOff x="0" y="0"/>
          <a:chExt cx="0" cy="0"/>
        </a:xfrm>
      </p:grpSpPr>
      <p:sp>
        <p:nvSpPr>
          <p:cNvPr id="978" name="Google Shape;978;g55360aaa53_0_9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What is different about a stormy day vs a sunny day?</a:t>
            </a:r>
            <a:endParaRPr/>
          </a:p>
          <a:p>
            <a:pPr indent="0" lvl="0" marL="0" rtl="0" algn="l">
              <a:spcBef>
                <a:spcPts val="360"/>
              </a:spcBef>
              <a:spcAft>
                <a:spcPts val="0"/>
              </a:spcAft>
              <a:buNone/>
            </a:pPr>
            <a:r>
              <a:rPr lang="en-US"/>
              <a:t>Comparing air temperature and adding in HUMIDITY/a source of moisture</a:t>
            </a:r>
            <a:endParaRPr/>
          </a:p>
        </p:txBody>
      </p:sp>
      <p:sp>
        <p:nvSpPr>
          <p:cNvPr id="979" name="Google Shape;979;g55360aaa53_0_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6" name="Shape 986"/>
        <p:cNvGrpSpPr/>
        <p:nvPr/>
      </p:nvGrpSpPr>
      <p:grpSpPr>
        <a:xfrm>
          <a:off x="0" y="0"/>
          <a:ext cx="0" cy="0"/>
          <a:chOff x="0" y="0"/>
          <a:chExt cx="0" cy="0"/>
        </a:xfrm>
      </p:grpSpPr>
      <p:sp>
        <p:nvSpPr>
          <p:cNvPr id="987" name="Google Shape;987;g628ffd662e_0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988" name="Google Shape;988;g628ffd662e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4" name="Shape 994"/>
        <p:cNvGrpSpPr/>
        <p:nvPr/>
      </p:nvGrpSpPr>
      <p:grpSpPr>
        <a:xfrm>
          <a:off x="0" y="0"/>
          <a:ext cx="0" cy="0"/>
          <a:chOff x="0" y="0"/>
          <a:chExt cx="0" cy="0"/>
        </a:xfrm>
      </p:grpSpPr>
      <p:sp>
        <p:nvSpPr>
          <p:cNvPr id="995" name="Google Shape;995;g5b19d3ee8e_3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96" name="Google Shape;996;g5b19d3ee8e_3_3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Explain stations quickly</a:t>
            </a:r>
            <a:endParaRPr/>
          </a:p>
          <a:p>
            <a:pPr indent="-317500" lvl="0" marL="457200" rtl="0" algn="l">
              <a:spcBef>
                <a:spcPts val="360"/>
              </a:spcBef>
              <a:spcAft>
                <a:spcPts val="0"/>
              </a:spcAft>
              <a:buSzPts val="1400"/>
              <a:buChar char="●"/>
            </a:pPr>
            <a:r>
              <a:rPr lang="en-US"/>
              <a:t>refer to teacher guide in binders</a:t>
            </a:r>
            <a:endParaRPr/>
          </a:p>
          <a:p>
            <a:pPr indent="-317500" lvl="0" marL="457200" rtl="0" algn="l">
              <a:spcBef>
                <a:spcPts val="0"/>
              </a:spcBef>
              <a:spcAft>
                <a:spcPts val="0"/>
              </a:spcAft>
              <a:buSzPts val="1400"/>
              <a:buChar char="●"/>
            </a:pPr>
            <a:r>
              <a:rPr lang="en-US"/>
              <a:t>coaching prompts, KEY Patterns</a:t>
            </a:r>
            <a:endParaRPr/>
          </a:p>
          <a:p>
            <a:pPr indent="-317500" lvl="0" marL="457200" rtl="0" algn="l">
              <a:spcBef>
                <a:spcPts val="0"/>
              </a:spcBef>
              <a:spcAft>
                <a:spcPts val="0"/>
              </a:spcAft>
              <a:buSzPts val="1400"/>
              <a:buChar char="●"/>
            </a:pPr>
            <a:r>
              <a:rPr lang="en-US"/>
              <a:t>talk moves/checklist </a:t>
            </a:r>
            <a:endParaRPr/>
          </a:p>
          <a:p>
            <a:pPr indent="0" lvl="0" marL="0" rtl="0" algn="l">
              <a:spcBef>
                <a:spcPts val="360"/>
              </a:spcBef>
              <a:spcAft>
                <a:spcPts val="0"/>
              </a:spcAft>
              <a:buNone/>
            </a:pPr>
            <a:r>
              <a:t/>
            </a:r>
            <a:endParaRPr/>
          </a:p>
        </p:txBody>
      </p:sp>
      <p:sp>
        <p:nvSpPr>
          <p:cNvPr id="997" name="Google Shape;997;g5b19d3ee8e_3_3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6" name="Shape 646"/>
        <p:cNvGrpSpPr/>
        <p:nvPr/>
      </p:nvGrpSpPr>
      <p:grpSpPr>
        <a:xfrm>
          <a:off x="0" y="0"/>
          <a:ext cx="0" cy="0"/>
          <a:chOff x="0" y="0"/>
          <a:chExt cx="0" cy="0"/>
        </a:xfrm>
      </p:grpSpPr>
      <p:sp>
        <p:nvSpPr>
          <p:cNvPr id="647" name="Google Shape;647;g5b19d3ee8e_0_23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b="1" lang="en-US"/>
              <a:t>Storyline</a:t>
            </a:r>
            <a:r>
              <a:rPr lang="en-US"/>
              <a:t> as a way to sequence learning in a logical flow from beginning to end, connecting what we’ve just done to what we did before and to what is coming next.</a:t>
            </a:r>
            <a:endParaRPr/>
          </a:p>
          <a:p>
            <a:pPr indent="0" lvl="0" marL="0" rtl="0" algn="l">
              <a:spcBef>
                <a:spcPts val="360"/>
              </a:spcBef>
              <a:spcAft>
                <a:spcPts val="0"/>
              </a:spcAft>
              <a:buClr>
                <a:schemeClr val="dk1"/>
              </a:buClr>
              <a:buSzPts val="1100"/>
              <a:buFont typeface="Arial"/>
              <a:buNone/>
            </a:pPr>
            <a:r>
              <a:rPr b="1" lang="en-US"/>
              <a:t>Phenomena</a:t>
            </a:r>
            <a:r>
              <a:rPr lang="en-US"/>
              <a:t>: Surprising or interesting things students have experienced but cannot easily explain.</a:t>
            </a:r>
            <a:endParaRPr/>
          </a:p>
          <a:p>
            <a:pPr indent="0" lvl="0" marL="0" rtl="0" algn="l">
              <a:spcBef>
                <a:spcPts val="360"/>
              </a:spcBef>
              <a:spcAft>
                <a:spcPts val="0"/>
              </a:spcAft>
              <a:buClr>
                <a:schemeClr val="dk1"/>
              </a:buClr>
              <a:buSzPts val="1100"/>
              <a:buFont typeface="Arial"/>
              <a:buNone/>
            </a:pPr>
            <a:r>
              <a:rPr b="1" lang="en-US"/>
              <a:t>Data analysis</a:t>
            </a:r>
            <a:r>
              <a:rPr lang="en-US"/>
              <a:t>: Using strategies to interpret what i see/ what it means, drawing and writing on graphs and maps.  </a:t>
            </a:r>
            <a:endParaRPr/>
          </a:p>
          <a:p>
            <a:pPr indent="0" lvl="0" marL="0" rtl="0" algn="l">
              <a:spcBef>
                <a:spcPts val="360"/>
              </a:spcBef>
              <a:spcAft>
                <a:spcPts val="0"/>
              </a:spcAft>
              <a:buClr>
                <a:schemeClr val="dk1"/>
              </a:buClr>
              <a:buSzPts val="1100"/>
              <a:buFont typeface="Arial"/>
              <a:buNone/>
            </a:pPr>
            <a:r>
              <a:rPr b="1" lang="en-US"/>
              <a:t>Modeling</a:t>
            </a:r>
            <a:r>
              <a:rPr lang="en-US"/>
              <a:t>: different types of models: working models, consensus models, tracking model ideas</a:t>
            </a:r>
            <a:endParaRPr/>
          </a:p>
          <a:p>
            <a:pPr indent="0" lvl="0" marL="0" rtl="0" algn="l">
              <a:spcBef>
                <a:spcPts val="360"/>
              </a:spcBef>
              <a:spcAft>
                <a:spcPts val="0"/>
              </a:spcAft>
              <a:buClr>
                <a:schemeClr val="dk1"/>
              </a:buClr>
              <a:buSzPts val="1100"/>
              <a:buFont typeface="Arial"/>
              <a:buNone/>
            </a:pPr>
            <a:r>
              <a:rPr b="1" lang="en-US"/>
              <a:t>Questioning</a:t>
            </a:r>
            <a:r>
              <a:rPr lang="en-US"/>
              <a:t>: Driving questions board to track and revisit student generated questions</a:t>
            </a:r>
            <a:endParaRPr/>
          </a:p>
          <a:p>
            <a:pPr indent="0" lvl="0" marL="0" rtl="0" algn="l">
              <a:spcBef>
                <a:spcPts val="360"/>
              </a:spcBef>
              <a:spcAft>
                <a:spcPts val="0"/>
              </a:spcAft>
              <a:buNone/>
            </a:pPr>
            <a:r>
              <a:rPr b="1" lang="en-US"/>
              <a:t>Connection to GLOBE</a:t>
            </a:r>
            <a:r>
              <a:rPr lang="en-US"/>
              <a:t>: GLOBE is a NASA program, GLOBE Weather introduces teachers to using GLOBE resources to: collect weather data using GLOBE protocols, Analyze GLOBE weather data</a:t>
            </a:r>
            <a:endParaRPr/>
          </a:p>
          <a:p>
            <a:pPr indent="0" lvl="0" marL="0" rtl="0" algn="l">
              <a:spcBef>
                <a:spcPts val="360"/>
              </a:spcBef>
              <a:spcAft>
                <a:spcPts val="0"/>
              </a:spcAft>
              <a:buNone/>
            </a:pPr>
            <a:r>
              <a:t/>
            </a:r>
            <a:endParaRPr/>
          </a:p>
          <a:p>
            <a:pPr indent="0" lvl="0" marL="0" rtl="0" algn="l">
              <a:spcBef>
                <a:spcPts val="360"/>
              </a:spcBef>
              <a:spcAft>
                <a:spcPts val="0"/>
              </a:spcAft>
              <a:buClr>
                <a:schemeClr val="dk1"/>
              </a:buClr>
              <a:buSzPts val="1100"/>
              <a:buFont typeface="Arial"/>
              <a:buNone/>
            </a:pPr>
            <a:r>
              <a:rPr lang="en-US"/>
              <a:t>As many states and districts are moving towards adopting NGSS, there is a growing need for curriculum that is aligned.  This unit was created to meet that need. </a:t>
            </a:r>
            <a:endParaRPr/>
          </a:p>
        </p:txBody>
      </p:sp>
      <p:sp>
        <p:nvSpPr>
          <p:cNvPr id="648" name="Google Shape;648;g5b19d3ee8e_0_2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3" name="Shape 1003"/>
        <p:cNvGrpSpPr/>
        <p:nvPr/>
      </p:nvGrpSpPr>
      <p:grpSpPr>
        <a:xfrm>
          <a:off x="0" y="0"/>
          <a:ext cx="0" cy="0"/>
          <a:chOff x="0" y="0"/>
          <a:chExt cx="0" cy="0"/>
        </a:xfrm>
      </p:grpSpPr>
      <p:sp>
        <p:nvSpPr>
          <p:cNvPr id="1004" name="Google Shape;1004;g5b2de8809b_4_6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5" name="Google Shape;1005;g5b2de8809b_4_6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None/>
            </a:pPr>
            <a:r>
              <a:rPr lang="en-US"/>
              <a:t>Storyline link: these questions are driving our explorations, and hopefully new questions are emerging as well. Students may be trying to apply the LS1 learnings to the CO Storm at this point, and they should realize that we don’t have the whole story yet.</a:t>
            </a:r>
            <a:endParaRPr/>
          </a:p>
        </p:txBody>
      </p:sp>
      <p:sp>
        <p:nvSpPr>
          <p:cNvPr id="1006" name="Google Shape;1006;g5b2de8809b_4_6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3" name="Shape 1013"/>
        <p:cNvGrpSpPr/>
        <p:nvPr/>
      </p:nvGrpSpPr>
      <p:grpSpPr>
        <a:xfrm>
          <a:off x="0" y="0"/>
          <a:ext cx="0" cy="0"/>
          <a:chOff x="0" y="0"/>
          <a:chExt cx="0" cy="0"/>
        </a:xfrm>
      </p:grpSpPr>
      <p:sp>
        <p:nvSpPr>
          <p:cNvPr id="1014" name="Google Shape;1014;g50d64725fa_1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Turn to Lesson 5: Step 3 (pg 22) of Student Activity Sheet, make a working model to track your thinking thus far. *ENCOURAGE THEM TO USE THE COLORED PENCILS, MARKERS, ETC</a:t>
            </a:r>
            <a:endParaRPr/>
          </a:p>
          <a:p>
            <a:pPr indent="0" lvl="0" marL="0" rtl="0" algn="l">
              <a:spcBef>
                <a:spcPts val="360"/>
              </a:spcBef>
              <a:spcAft>
                <a:spcPts val="0"/>
              </a:spcAft>
              <a:buNone/>
            </a:pPr>
            <a:r>
              <a:t/>
            </a:r>
            <a:endParaRPr/>
          </a:p>
          <a:p>
            <a:pPr indent="-317500" lvl="0" marL="457200" rtl="0" algn="l">
              <a:spcBef>
                <a:spcPts val="360"/>
              </a:spcBef>
              <a:spcAft>
                <a:spcPts val="0"/>
              </a:spcAft>
              <a:buSzPts val="1400"/>
              <a:buChar char="●"/>
            </a:pPr>
            <a:r>
              <a:rPr lang="en-US"/>
              <a:t>Refer to lessons 3, 4 &amp; 5</a:t>
            </a:r>
            <a:endParaRPr/>
          </a:p>
          <a:p>
            <a:pPr indent="-317500" lvl="0" marL="457200" rtl="0" algn="l">
              <a:spcBef>
                <a:spcPts val="0"/>
              </a:spcBef>
              <a:spcAft>
                <a:spcPts val="0"/>
              </a:spcAft>
              <a:buSzPts val="1400"/>
              <a:buChar char="●"/>
            </a:pPr>
            <a:r>
              <a:rPr lang="en-US"/>
              <a:t>Think of your model as telling the story of the isolated storm</a:t>
            </a:r>
            <a:endParaRPr/>
          </a:p>
          <a:p>
            <a:pPr indent="0" lvl="0" marL="0" rtl="0" algn="l">
              <a:spcBef>
                <a:spcPts val="360"/>
              </a:spcBef>
              <a:spcAft>
                <a:spcPts val="0"/>
              </a:spcAft>
              <a:buNone/>
            </a:pPr>
            <a:r>
              <a:t/>
            </a:r>
            <a:endParaRPr/>
          </a:p>
        </p:txBody>
      </p:sp>
      <p:sp>
        <p:nvSpPr>
          <p:cNvPr id="1015" name="Google Shape;1015;g50d64725fa_1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1" name="Shape 1021"/>
        <p:cNvGrpSpPr/>
        <p:nvPr/>
      </p:nvGrpSpPr>
      <p:grpSpPr>
        <a:xfrm>
          <a:off x="0" y="0"/>
          <a:ext cx="0" cy="0"/>
          <a:chOff x="0" y="0"/>
          <a:chExt cx="0" cy="0"/>
        </a:xfrm>
      </p:grpSpPr>
      <p:sp>
        <p:nvSpPr>
          <p:cNvPr id="1022" name="Google Shape;1022;g6389ee0186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23" name="Google Shape;1023;g6389ee0186_0_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example of a student model, just for kicks</a:t>
            </a:r>
            <a:endParaRPr/>
          </a:p>
        </p:txBody>
      </p:sp>
      <p:sp>
        <p:nvSpPr>
          <p:cNvPr id="1024" name="Google Shape;1024;g6389ee0186_0_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8" name="Shape 1028"/>
        <p:cNvGrpSpPr/>
        <p:nvPr/>
      </p:nvGrpSpPr>
      <p:grpSpPr>
        <a:xfrm>
          <a:off x="0" y="0"/>
          <a:ext cx="0" cy="0"/>
          <a:chOff x="0" y="0"/>
          <a:chExt cx="0" cy="0"/>
        </a:xfrm>
      </p:grpSpPr>
      <p:sp>
        <p:nvSpPr>
          <p:cNvPr id="1029" name="Google Shape;1029;g50d64725fa_1_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The Idea Tracker will be built upon throughout the entire unit. </a:t>
            </a:r>
            <a:r>
              <a:rPr i="1" lang="en-US"/>
              <a:t>These ideas are important understandings that we uncover as the story unfolds!</a:t>
            </a:r>
            <a:endParaRPr/>
          </a:p>
        </p:txBody>
      </p:sp>
      <p:sp>
        <p:nvSpPr>
          <p:cNvPr id="1030" name="Google Shape;1030;g50d64725fa_1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6" name="Shape 1036"/>
        <p:cNvGrpSpPr/>
        <p:nvPr/>
      </p:nvGrpSpPr>
      <p:grpSpPr>
        <a:xfrm>
          <a:off x="0" y="0"/>
          <a:ext cx="0" cy="0"/>
          <a:chOff x="0" y="0"/>
          <a:chExt cx="0" cy="0"/>
        </a:xfrm>
      </p:grpSpPr>
      <p:sp>
        <p:nvSpPr>
          <p:cNvPr id="1037" name="Google Shape;1037;g6387815efc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38" name="Google Shape;1038;g6387815efc_0_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lang="en-US"/>
              <a:t>You can add a new model idea, or you can “vote” to agree with an idea that someone else has put up already</a:t>
            </a:r>
            <a:endParaRPr/>
          </a:p>
        </p:txBody>
      </p:sp>
      <p:sp>
        <p:nvSpPr>
          <p:cNvPr id="1039" name="Google Shape;1039;g6387815efc_0_1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4" name="Shape 1044"/>
        <p:cNvGrpSpPr/>
        <p:nvPr/>
      </p:nvGrpSpPr>
      <p:grpSpPr>
        <a:xfrm>
          <a:off x="0" y="0"/>
          <a:ext cx="0" cy="0"/>
          <a:chOff x="0" y="0"/>
          <a:chExt cx="0" cy="0"/>
        </a:xfrm>
      </p:grpSpPr>
      <p:sp>
        <p:nvSpPr>
          <p:cNvPr id="1045" name="Google Shape;1045;g628ffd662e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46" name="Google Shape;1046;g628ffd662e_0_2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Make Consensus model together,</a:t>
            </a:r>
            <a:endParaRPr/>
          </a:p>
          <a:p>
            <a:pPr indent="0" lvl="0" marL="0" rtl="0" algn="l">
              <a:spcBef>
                <a:spcPts val="360"/>
              </a:spcBef>
              <a:spcAft>
                <a:spcPts val="0"/>
              </a:spcAft>
              <a:buNone/>
            </a:pPr>
            <a:r>
              <a:rPr lang="en-US"/>
              <a:t>THEN show pictures of isolated storm consensus models from past teacher workshops</a:t>
            </a:r>
            <a:endParaRPr/>
          </a:p>
        </p:txBody>
      </p:sp>
      <p:sp>
        <p:nvSpPr>
          <p:cNvPr id="1047" name="Google Shape;1047;g628ffd662e_0_2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2" name="Shape 1052"/>
        <p:cNvGrpSpPr/>
        <p:nvPr/>
      </p:nvGrpSpPr>
      <p:grpSpPr>
        <a:xfrm>
          <a:off x="0" y="0"/>
          <a:ext cx="0" cy="0"/>
          <a:chOff x="0" y="0"/>
          <a:chExt cx="0" cy="0"/>
        </a:xfrm>
      </p:grpSpPr>
      <p:sp>
        <p:nvSpPr>
          <p:cNvPr id="1053" name="Google Shape;1053;g5f8011b453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54" name="Google Shape;1054;g5f8011b453_0_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solidFill>
                  <a:srgbClr val="980000"/>
                </a:solidFill>
              </a:rPr>
              <a:t>Turn to pg.34 in Teacher Guide</a:t>
            </a:r>
            <a:endParaRPr/>
          </a:p>
          <a:p>
            <a:pPr indent="0" lvl="0" marL="0" rtl="0" algn="l">
              <a:spcBef>
                <a:spcPts val="360"/>
              </a:spcBef>
              <a:spcAft>
                <a:spcPts val="0"/>
              </a:spcAft>
              <a:buNone/>
            </a:pPr>
            <a:r>
              <a:rPr lang="en-US"/>
              <a:t>L</a:t>
            </a:r>
            <a:r>
              <a:rPr lang="en-US"/>
              <a:t>ook over list of misconceptions common during this learning sequence. Hold a discussion around strategies to address misconceptions.</a:t>
            </a:r>
            <a:endParaRPr/>
          </a:p>
        </p:txBody>
      </p:sp>
      <p:sp>
        <p:nvSpPr>
          <p:cNvPr id="1055" name="Google Shape;1055;g5f8011b453_0_1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2" name="Shape 1062"/>
        <p:cNvGrpSpPr/>
        <p:nvPr/>
      </p:nvGrpSpPr>
      <p:grpSpPr>
        <a:xfrm>
          <a:off x="0" y="0"/>
          <a:ext cx="0" cy="0"/>
          <a:chOff x="0" y="0"/>
          <a:chExt cx="0" cy="0"/>
        </a:xfrm>
      </p:grpSpPr>
      <p:sp>
        <p:nvSpPr>
          <p:cNvPr id="1063" name="Google Shape;1063;g5b2de8809b_1_12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b="1" lang="en-US" sz="1100"/>
              <a:t>How can we use the DQB as an assessment?</a:t>
            </a:r>
            <a:endParaRPr b="1" sz="1100"/>
          </a:p>
          <a:p>
            <a:pPr indent="0" lvl="0" marL="0" rtl="0" algn="l">
              <a:spcBef>
                <a:spcPts val="360"/>
              </a:spcBef>
              <a:spcAft>
                <a:spcPts val="0"/>
              </a:spcAft>
              <a:buNone/>
            </a:pPr>
            <a:r>
              <a:rPr lang="en-US" sz="1100"/>
              <a:t>This is a good time to assess how students are progressing.  You can formalize the DQB as much as you’d like, having students write out answers to the questions or brainstorm how we could find the answer to our questions (what tests could we do?)</a:t>
            </a:r>
            <a:endParaRPr sz="1100"/>
          </a:p>
        </p:txBody>
      </p:sp>
      <p:sp>
        <p:nvSpPr>
          <p:cNvPr id="1064" name="Google Shape;1064;g5b2de8809b_1_1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1" name="Shape 1071"/>
        <p:cNvGrpSpPr/>
        <p:nvPr/>
      </p:nvGrpSpPr>
      <p:grpSpPr>
        <a:xfrm>
          <a:off x="0" y="0"/>
          <a:ext cx="0" cy="0"/>
          <a:chOff x="0" y="0"/>
          <a:chExt cx="0" cy="0"/>
        </a:xfrm>
      </p:grpSpPr>
      <p:sp>
        <p:nvSpPr>
          <p:cNvPr id="1072" name="Google Shape;1072;g5b2de8809b_1_1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73" name="Google Shape;1073;g5b2de8809b_1_13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solidFill>
                  <a:srgbClr val="980000"/>
                </a:solidFill>
              </a:rPr>
              <a:t>Pass out Workshop Implementation Guide, capture notes you want to remember for planning your own PD in the LS1 section here.</a:t>
            </a:r>
            <a:endParaRPr>
              <a:solidFill>
                <a:srgbClr val="980000"/>
              </a:solidFill>
            </a:endParaRPr>
          </a:p>
          <a:p>
            <a:pPr indent="0" lvl="0" marL="0" rtl="0" algn="l">
              <a:spcBef>
                <a:spcPts val="360"/>
              </a:spcBef>
              <a:spcAft>
                <a:spcPts val="0"/>
              </a:spcAft>
              <a:buNone/>
            </a:pPr>
            <a:r>
              <a:rPr lang="en-US"/>
              <a:t>Structured discussion about how to teach this to their audiences</a:t>
            </a:r>
            <a:endParaRPr/>
          </a:p>
          <a:p>
            <a:pPr indent="-317500" lvl="0" marL="457200" rtl="0" algn="l">
              <a:spcBef>
                <a:spcPts val="360"/>
              </a:spcBef>
              <a:spcAft>
                <a:spcPts val="0"/>
              </a:spcAft>
              <a:buSzPts val="1400"/>
              <a:buChar char="●"/>
            </a:pPr>
            <a:r>
              <a:rPr lang="en-US"/>
              <a:t>explain the Thinking Routine (connect-extend-challenge)</a:t>
            </a:r>
            <a:endParaRPr/>
          </a:p>
          <a:p>
            <a:pPr indent="-317500" lvl="0" marL="457200" rtl="0" algn="l">
              <a:spcBef>
                <a:spcPts val="0"/>
              </a:spcBef>
              <a:spcAft>
                <a:spcPts val="0"/>
              </a:spcAft>
              <a:buSzPts val="1400"/>
              <a:buChar char="●"/>
            </a:pPr>
            <a:r>
              <a:rPr lang="en-US"/>
              <a:t>discuss at tables then share out</a:t>
            </a:r>
            <a:endParaRPr/>
          </a:p>
          <a:p>
            <a:pPr indent="-317500" lvl="0" marL="457200" rtl="0" algn="l">
              <a:spcBef>
                <a:spcPts val="0"/>
              </a:spcBef>
              <a:spcAft>
                <a:spcPts val="0"/>
              </a:spcAft>
              <a:buSzPts val="1400"/>
              <a:buChar char="●"/>
            </a:pPr>
            <a:r>
              <a:rPr lang="en-US"/>
              <a:t>use sentence stems?</a:t>
            </a:r>
            <a:endParaRPr/>
          </a:p>
          <a:p>
            <a:pPr indent="0" lvl="0" marL="0" rtl="0" algn="l">
              <a:spcBef>
                <a:spcPts val="360"/>
              </a:spcBef>
              <a:spcAft>
                <a:spcPts val="0"/>
              </a:spcAft>
              <a:buNone/>
            </a:pPr>
            <a:r>
              <a:t/>
            </a:r>
            <a:endParaRPr/>
          </a:p>
        </p:txBody>
      </p:sp>
      <p:sp>
        <p:nvSpPr>
          <p:cNvPr id="1074" name="Google Shape;1074;g5b2de8809b_1_13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0" name="Shape 1080"/>
        <p:cNvGrpSpPr/>
        <p:nvPr/>
      </p:nvGrpSpPr>
      <p:grpSpPr>
        <a:xfrm>
          <a:off x="0" y="0"/>
          <a:ext cx="0" cy="0"/>
          <a:chOff x="0" y="0"/>
          <a:chExt cx="0" cy="0"/>
        </a:xfrm>
      </p:grpSpPr>
      <p:sp>
        <p:nvSpPr>
          <p:cNvPr id="1081" name="Google Shape;1081;g5b2de8809b_3_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To wrap up today… let’s take our temperature.  What’s coming up for you? How are you feeling about the day? What are you wondering about?  </a:t>
            </a:r>
            <a:endParaRPr/>
          </a:p>
        </p:txBody>
      </p:sp>
      <p:sp>
        <p:nvSpPr>
          <p:cNvPr id="1082" name="Google Shape;1082;g5b2de8809b_3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9" name="Shape 659"/>
        <p:cNvGrpSpPr/>
        <p:nvPr/>
      </p:nvGrpSpPr>
      <p:grpSpPr>
        <a:xfrm>
          <a:off x="0" y="0"/>
          <a:ext cx="0" cy="0"/>
          <a:chOff x="0" y="0"/>
          <a:chExt cx="0" cy="0"/>
        </a:xfrm>
      </p:grpSpPr>
      <p:sp>
        <p:nvSpPr>
          <p:cNvPr id="660" name="Google Shape;660;g556c43b4a2_0_3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Explain how the curriculum is organized</a:t>
            </a:r>
            <a:endParaRPr/>
          </a:p>
          <a:p>
            <a:pPr indent="0" lvl="0" marL="0" rtl="0" algn="l">
              <a:spcBef>
                <a:spcPts val="360"/>
              </a:spcBef>
              <a:spcAft>
                <a:spcPts val="0"/>
              </a:spcAft>
              <a:buNone/>
            </a:pPr>
            <a:r>
              <a:rPr lang="en-US"/>
              <a:t>Start w overview section, go through up to pg 18 (icons page) then introduce Scavenger Hunt:</a:t>
            </a:r>
            <a:endParaRPr/>
          </a:p>
          <a:p>
            <a:pPr indent="-317500" lvl="0" marL="457200" rtl="0" algn="l">
              <a:spcBef>
                <a:spcPts val="360"/>
              </a:spcBef>
              <a:spcAft>
                <a:spcPts val="0"/>
              </a:spcAft>
              <a:buClr>
                <a:srgbClr val="980000"/>
              </a:buClr>
              <a:buSzPts val="1400"/>
              <a:buChar char="●"/>
            </a:pPr>
            <a:r>
              <a:rPr lang="en-US">
                <a:solidFill>
                  <a:srgbClr val="980000"/>
                </a:solidFill>
              </a:rPr>
              <a:t>Pull out Note Capture Tool</a:t>
            </a:r>
            <a:endParaRPr>
              <a:solidFill>
                <a:srgbClr val="980000"/>
              </a:solidFill>
            </a:endParaRPr>
          </a:p>
          <a:p>
            <a:pPr indent="-317500" lvl="0" marL="457200" rtl="0" algn="l">
              <a:spcBef>
                <a:spcPts val="0"/>
              </a:spcBef>
              <a:spcAft>
                <a:spcPts val="0"/>
              </a:spcAft>
              <a:buSzPts val="1400"/>
              <a:buChar char="●"/>
            </a:pPr>
            <a:r>
              <a:rPr lang="en-US"/>
              <a:t>As we go through the curriculum, be on the look out for these icons, make note of how you might use them with your PD audiences on your note capture tool</a:t>
            </a:r>
            <a:endParaRPr/>
          </a:p>
          <a:p>
            <a:pPr indent="-317500" lvl="1" marL="914400" rtl="0" algn="l">
              <a:spcBef>
                <a:spcPts val="0"/>
              </a:spcBef>
              <a:spcAft>
                <a:spcPts val="0"/>
              </a:spcAft>
              <a:buSzPts val="1400"/>
              <a:buChar char="○"/>
            </a:pPr>
            <a:r>
              <a:rPr lang="en-US"/>
              <a:t>Some are teacher icons, some are student icons</a:t>
            </a:r>
            <a:endParaRPr/>
          </a:p>
          <a:p>
            <a:pPr indent="-317500" lvl="1" marL="914400" rtl="0" algn="l">
              <a:spcBef>
                <a:spcPts val="0"/>
              </a:spcBef>
              <a:spcAft>
                <a:spcPts val="0"/>
              </a:spcAft>
              <a:buSzPts val="1400"/>
              <a:buChar char="○"/>
            </a:pPr>
            <a:r>
              <a:rPr lang="en-US"/>
              <a:t>Cues for NGSS, 3-Dimensional teaching aspects, data analysis, student grouping, the 5E stages of Inquiry </a:t>
            </a:r>
            <a:endParaRPr/>
          </a:p>
          <a:p>
            <a:pPr indent="-317500" lvl="0" marL="457200" rtl="0" algn="l">
              <a:spcBef>
                <a:spcPts val="0"/>
              </a:spcBef>
              <a:spcAft>
                <a:spcPts val="0"/>
              </a:spcAft>
              <a:buSzPts val="1400"/>
              <a:buChar char="●"/>
            </a:pPr>
            <a:r>
              <a:rPr lang="en-US"/>
              <a:t>I encourage you to keep returning to the note capture tool as we encounter more of the features.</a:t>
            </a:r>
            <a:endParaRPr/>
          </a:p>
          <a:p>
            <a:pPr indent="0" lvl="0" marL="0" rtl="0" algn="l">
              <a:spcBef>
                <a:spcPts val="360"/>
              </a:spcBef>
              <a:spcAft>
                <a:spcPts val="0"/>
              </a:spcAft>
              <a:buNone/>
            </a:pPr>
            <a:r>
              <a:t/>
            </a:r>
            <a:endParaRPr/>
          </a:p>
        </p:txBody>
      </p:sp>
      <p:sp>
        <p:nvSpPr>
          <p:cNvPr id="661" name="Google Shape;661;g556c43b4a2_0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7" name="Shape 1087"/>
        <p:cNvGrpSpPr/>
        <p:nvPr/>
      </p:nvGrpSpPr>
      <p:grpSpPr>
        <a:xfrm>
          <a:off x="0" y="0"/>
          <a:ext cx="0" cy="0"/>
          <a:chOff x="0" y="0"/>
          <a:chExt cx="0" cy="0"/>
        </a:xfrm>
      </p:grpSpPr>
      <p:sp>
        <p:nvSpPr>
          <p:cNvPr id="1088" name="Google Shape;1088;g5b2de8809b_4_3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89" name="Google Shape;1089;g5b2de8809b_4_32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090" name="Google Shape;1090;g5b2de8809b_4_32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3" name="Shape 1093"/>
        <p:cNvGrpSpPr/>
        <p:nvPr/>
      </p:nvGrpSpPr>
      <p:grpSpPr>
        <a:xfrm>
          <a:off x="0" y="0"/>
          <a:ext cx="0" cy="0"/>
          <a:chOff x="0" y="0"/>
          <a:chExt cx="0" cy="0"/>
        </a:xfrm>
      </p:grpSpPr>
      <p:sp>
        <p:nvSpPr>
          <p:cNvPr id="1094" name="Google Shape;1094;g5b2de8809b_4_3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95" name="Google Shape;1095;g5b2de8809b_4_34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Point out agendas for today</a:t>
            </a:r>
            <a:endParaRPr/>
          </a:p>
        </p:txBody>
      </p:sp>
      <p:sp>
        <p:nvSpPr>
          <p:cNvPr id="1096" name="Google Shape;1096;g5b2de8809b_4_34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0" name="Shape 1100"/>
        <p:cNvGrpSpPr/>
        <p:nvPr/>
      </p:nvGrpSpPr>
      <p:grpSpPr>
        <a:xfrm>
          <a:off x="0" y="0"/>
          <a:ext cx="0" cy="0"/>
          <a:chOff x="0" y="0"/>
          <a:chExt cx="0" cy="0"/>
        </a:xfrm>
      </p:grpSpPr>
      <p:sp>
        <p:nvSpPr>
          <p:cNvPr id="1101" name="Google Shape;1101;g597431143a_0_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2" name="Google Shape;1102;g597431143a_0_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SzPts val="1100"/>
              <a:buNone/>
            </a:pPr>
            <a:r>
              <a:rPr lang="en-US"/>
              <a:t>Big ideas from yesterday...</a:t>
            </a:r>
            <a:endParaRPr/>
          </a:p>
          <a:p>
            <a:pPr indent="0" lvl="0" marL="0" rtl="0" algn="l">
              <a:spcBef>
                <a:spcPts val="360"/>
              </a:spcBef>
              <a:spcAft>
                <a:spcPts val="0"/>
              </a:spcAft>
              <a:buNone/>
            </a:pPr>
            <a:r>
              <a:t/>
            </a:r>
            <a:endParaRPr/>
          </a:p>
        </p:txBody>
      </p:sp>
      <p:sp>
        <p:nvSpPr>
          <p:cNvPr id="1103" name="Google Shape;1103;g597431143a_0_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9" name="Shape 1109"/>
        <p:cNvGrpSpPr/>
        <p:nvPr/>
      </p:nvGrpSpPr>
      <p:grpSpPr>
        <a:xfrm>
          <a:off x="0" y="0"/>
          <a:ext cx="0" cy="0"/>
          <a:chOff x="0" y="0"/>
          <a:chExt cx="0" cy="0"/>
        </a:xfrm>
      </p:grpSpPr>
      <p:sp>
        <p:nvSpPr>
          <p:cNvPr id="1110" name="Google Shape;1110;g628ffd662e_0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11" name="Google Shape;1111;g628ffd662e_0_4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Image of the isolated storm model: does the model fit for all storms?</a:t>
            </a:r>
            <a:endParaRPr/>
          </a:p>
          <a:p>
            <a:pPr indent="-317500" lvl="0" marL="457200" rtl="0" algn="l">
              <a:spcBef>
                <a:spcPts val="360"/>
              </a:spcBef>
              <a:spcAft>
                <a:spcPts val="0"/>
              </a:spcAft>
              <a:buSzPts val="1400"/>
              <a:buChar char="●"/>
            </a:pPr>
            <a:r>
              <a:rPr lang="en-US"/>
              <a:t>Reference the consensus model we made yesterday as well</a:t>
            </a:r>
            <a:endParaRPr/>
          </a:p>
        </p:txBody>
      </p:sp>
      <p:sp>
        <p:nvSpPr>
          <p:cNvPr id="1112" name="Google Shape;1112;g628ffd662e_0_4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6" name="Shape 1116"/>
        <p:cNvGrpSpPr/>
        <p:nvPr/>
      </p:nvGrpSpPr>
      <p:grpSpPr>
        <a:xfrm>
          <a:off x="0" y="0"/>
          <a:ext cx="0" cy="0"/>
          <a:chOff x="0" y="0"/>
          <a:chExt cx="0" cy="0"/>
        </a:xfrm>
      </p:grpSpPr>
      <p:sp>
        <p:nvSpPr>
          <p:cNvPr id="1117" name="Google Shape;1117;g5b2de8809b_5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18" name="Google Shape;1118;g5b2de8809b_5_3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457200" rtl="0" algn="l">
              <a:lnSpc>
                <a:spcPct val="115000"/>
              </a:lnSpc>
              <a:spcBef>
                <a:spcPts val="0"/>
              </a:spcBef>
              <a:spcAft>
                <a:spcPts val="0"/>
              </a:spcAft>
              <a:buNone/>
            </a:pPr>
            <a:r>
              <a:rPr lang="en-US" sz="1100">
                <a:latin typeface="Arial"/>
                <a:ea typeface="Arial"/>
                <a:cs typeface="Arial"/>
                <a:sym typeface="Arial"/>
              </a:rPr>
              <a:t>Mix around, call our “freeze”, form a group of 3 with people you are near.</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Since the isolated storm model doesn’t explain the Boulder storm, there must be other types of storms to consider.  What ideas do you have about this?</a:t>
            </a:r>
            <a:endParaRPr sz="1100">
              <a:latin typeface="Arial"/>
              <a:ea typeface="Arial"/>
              <a:cs typeface="Arial"/>
              <a:sym typeface="Arial"/>
            </a:endParaRPr>
          </a:p>
          <a:p>
            <a:pPr indent="-298450" lvl="1" marL="914400" rtl="0" algn="l">
              <a:spcBef>
                <a:spcPts val="0"/>
              </a:spcBef>
              <a:spcAft>
                <a:spcPts val="0"/>
              </a:spcAft>
              <a:buSzPts val="1100"/>
              <a:buChar char="○"/>
            </a:pPr>
            <a:r>
              <a:rPr lang="en-US"/>
              <a:t>Use evidence to support your answers</a:t>
            </a:r>
            <a:endParaRPr sz="1100">
              <a:latin typeface="Arial"/>
              <a:ea typeface="Arial"/>
              <a:cs typeface="Arial"/>
              <a:sym typeface="Arial"/>
            </a:endParaRPr>
          </a:p>
          <a:p>
            <a:pPr indent="0" lvl="0" marL="914400" rtl="0" algn="l">
              <a:lnSpc>
                <a:spcPct val="115000"/>
              </a:lnSpc>
              <a:spcBef>
                <a:spcPts val="0"/>
              </a:spcBef>
              <a:spcAft>
                <a:spcPts val="0"/>
              </a:spcAft>
              <a:buNone/>
            </a:pPr>
            <a:r>
              <a:t/>
            </a:r>
            <a:endParaRPr/>
          </a:p>
        </p:txBody>
      </p:sp>
      <p:sp>
        <p:nvSpPr>
          <p:cNvPr id="1119" name="Google Shape;1119;g5b2de8809b_5_3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3" name="Shape 1123"/>
        <p:cNvGrpSpPr/>
        <p:nvPr/>
      </p:nvGrpSpPr>
      <p:grpSpPr>
        <a:xfrm>
          <a:off x="0" y="0"/>
          <a:ext cx="0" cy="0"/>
          <a:chOff x="0" y="0"/>
          <a:chExt cx="0" cy="0"/>
        </a:xfrm>
      </p:grpSpPr>
      <p:sp>
        <p:nvSpPr>
          <p:cNvPr id="1124" name="Google Shape;1124;g50d64725fa_1_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25" name="Google Shape;1125;g50d64725fa_1_5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Introduce Learning Sequence 2</a:t>
            </a:r>
            <a:endParaRPr/>
          </a:p>
          <a:p>
            <a:pPr indent="0" lvl="0" marL="0" rtl="0" algn="l">
              <a:spcBef>
                <a:spcPts val="360"/>
              </a:spcBef>
              <a:spcAft>
                <a:spcPts val="0"/>
              </a:spcAft>
              <a:buNone/>
            </a:pPr>
            <a:r>
              <a:rPr lang="en-US"/>
              <a:t>We shift focus to look at storm fronts, which happen over a larger region and often for a longer period of time.</a:t>
            </a:r>
            <a:endParaRPr/>
          </a:p>
          <a:p>
            <a:pPr indent="0" lvl="0" marL="0" rtl="0" algn="l">
              <a:spcBef>
                <a:spcPts val="360"/>
              </a:spcBef>
              <a:spcAft>
                <a:spcPts val="0"/>
              </a:spcAft>
              <a:buNone/>
            </a:pPr>
            <a:r>
              <a:t/>
            </a:r>
            <a:endParaRPr i="1"/>
          </a:p>
        </p:txBody>
      </p:sp>
      <p:sp>
        <p:nvSpPr>
          <p:cNvPr id="1126" name="Google Shape;1126;g50d64725fa_1_5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2" name="Shape 1132"/>
        <p:cNvGrpSpPr/>
        <p:nvPr/>
      </p:nvGrpSpPr>
      <p:grpSpPr>
        <a:xfrm>
          <a:off x="0" y="0"/>
          <a:ext cx="0" cy="0"/>
          <a:chOff x="0" y="0"/>
          <a:chExt cx="0" cy="0"/>
        </a:xfrm>
      </p:grpSpPr>
      <p:sp>
        <p:nvSpPr>
          <p:cNvPr id="1133" name="Google Shape;1133;g628ffd662e_0_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34" name="Google Shape;1134;g628ffd662e_0_6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big ideas in LS2:</a:t>
            </a:r>
            <a:endParaRPr/>
          </a:p>
          <a:p>
            <a:pPr indent="-304800" lvl="0" marL="457200" rtl="0" algn="l">
              <a:spcBef>
                <a:spcPts val="360"/>
              </a:spcBef>
              <a:spcAft>
                <a:spcPts val="0"/>
              </a:spcAft>
              <a:buSzPts val="1200"/>
              <a:buChar char="●"/>
            </a:pPr>
            <a:r>
              <a:rPr lang="en-US"/>
              <a:t>looking at weather over several days</a:t>
            </a:r>
            <a:endParaRPr/>
          </a:p>
          <a:p>
            <a:pPr indent="-304800" lvl="0" marL="457200" rtl="0" algn="l">
              <a:spcBef>
                <a:spcPts val="0"/>
              </a:spcBef>
              <a:spcAft>
                <a:spcPts val="0"/>
              </a:spcAft>
              <a:buSzPts val="1200"/>
              <a:buChar char="●"/>
            </a:pPr>
            <a:r>
              <a:rPr lang="en-US"/>
              <a:t>focusing on before, during &amp; after a storm</a:t>
            </a:r>
            <a:endParaRPr/>
          </a:p>
          <a:p>
            <a:pPr indent="-304800" lvl="0" marL="457200" rtl="0" algn="l">
              <a:spcBef>
                <a:spcPts val="0"/>
              </a:spcBef>
              <a:spcAft>
                <a:spcPts val="0"/>
              </a:spcAft>
              <a:buSzPts val="1200"/>
              <a:buChar char="●"/>
            </a:pPr>
            <a:r>
              <a:rPr lang="en-US"/>
              <a:t>looking at temp &amp; humidity data, and adding in wind speed data</a:t>
            </a:r>
            <a:endParaRPr/>
          </a:p>
          <a:p>
            <a:pPr indent="-304800" lvl="0" marL="457200" rtl="0" algn="l">
              <a:spcBef>
                <a:spcPts val="0"/>
              </a:spcBef>
              <a:spcAft>
                <a:spcPts val="0"/>
              </a:spcAft>
              <a:buSzPts val="1200"/>
              <a:buChar char="●"/>
            </a:pPr>
            <a:r>
              <a:rPr lang="en-US"/>
              <a:t>air masses and fronts (cold fronts)</a:t>
            </a:r>
            <a:endParaRPr/>
          </a:p>
          <a:p>
            <a:pPr indent="-304800" lvl="0" marL="457200" rtl="0" algn="l">
              <a:spcBef>
                <a:spcPts val="0"/>
              </a:spcBef>
              <a:spcAft>
                <a:spcPts val="0"/>
              </a:spcAft>
              <a:buSzPts val="1200"/>
              <a:buChar char="●"/>
            </a:pPr>
            <a:r>
              <a:rPr lang="en-US"/>
              <a:t>air moves from high to low pressure</a:t>
            </a:r>
            <a:endParaRPr/>
          </a:p>
          <a:p>
            <a:pPr indent="-304800" lvl="0" marL="457200" rtl="0" algn="l">
              <a:spcBef>
                <a:spcPts val="0"/>
              </a:spcBef>
              <a:spcAft>
                <a:spcPts val="0"/>
              </a:spcAft>
              <a:buSzPts val="1200"/>
              <a:buChar char="●"/>
            </a:pPr>
            <a:r>
              <a:rPr lang="en-US"/>
              <a:t>high and low pressure associated with fronts, why storm fronts move</a:t>
            </a:r>
            <a:endParaRPr/>
          </a:p>
        </p:txBody>
      </p:sp>
      <p:sp>
        <p:nvSpPr>
          <p:cNvPr id="1135" name="Google Shape;1135;g628ffd662e_0_6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2" name="Shape 1142"/>
        <p:cNvGrpSpPr/>
        <p:nvPr/>
      </p:nvGrpSpPr>
      <p:grpSpPr>
        <a:xfrm>
          <a:off x="0" y="0"/>
          <a:ext cx="0" cy="0"/>
          <a:chOff x="0" y="0"/>
          <a:chExt cx="0" cy="0"/>
        </a:xfrm>
      </p:grpSpPr>
      <p:sp>
        <p:nvSpPr>
          <p:cNvPr id="1143" name="Google Shape;1143;g556c43b4a2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100">
                <a:solidFill>
                  <a:srgbClr val="FF0000"/>
                </a:solidFill>
                <a:latin typeface="Arial"/>
                <a:ea typeface="Arial"/>
                <a:cs typeface="Arial"/>
                <a:sym typeface="Arial"/>
              </a:rPr>
              <a:t>Pass out  Lesson 9 SAS</a:t>
            </a:r>
            <a:r>
              <a:rPr lang="en-US"/>
              <a:t>, </a:t>
            </a:r>
            <a:r>
              <a:rPr lang="en-US"/>
              <a:t>Demo with whole group</a:t>
            </a:r>
            <a:endParaRPr/>
          </a:p>
          <a:p>
            <a:pPr indent="0" lvl="0" marL="0" rtl="0" algn="l">
              <a:spcBef>
                <a:spcPts val="360"/>
              </a:spcBef>
              <a:spcAft>
                <a:spcPts val="0"/>
              </a:spcAft>
              <a:buClr>
                <a:schemeClr val="dk1"/>
              </a:buClr>
              <a:buSzPts val="1100"/>
              <a:buFont typeface="Arial"/>
              <a:buNone/>
            </a:pPr>
            <a:r>
              <a:rPr lang="en-US"/>
              <a:t>What did you notice?</a:t>
            </a:r>
            <a:endParaRPr/>
          </a:p>
          <a:p>
            <a:pPr indent="0" lvl="0" marL="0" rtl="0" algn="l">
              <a:spcBef>
                <a:spcPts val="360"/>
              </a:spcBef>
              <a:spcAft>
                <a:spcPts val="0"/>
              </a:spcAft>
              <a:buClr>
                <a:schemeClr val="dk1"/>
              </a:buClr>
              <a:buSzPts val="1100"/>
              <a:buFont typeface="Arial"/>
              <a:buNone/>
            </a:pPr>
            <a:r>
              <a:rPr lang="en-US"/>
              <a:t>What happened to the warm fluid?</a:t>
            </a:r>
            <a:endParaRPr/>
          </a:p>
          <a:p>
            <a:pPr indent="0" lvl="0" marL="0" rtl="0" algn="l">
              <a:spcBef>
                <a:spcPts val="360"/>
              </a:spcBef>
              <a:spcAft>
                <a:spcPts val="0"/>
              </a:spcAft>
              <a:buClr>
                <a:schemeClr val="dk1"/>
              </a:buClr>
              <a:buSzPts val="1100"/>
              <a:buFont typeface="Arial"/>
              <a:buNone/>
            </a:pPr>
            <a:r>
              <a:rPr lang="en-US"/>
              <a:t>What happened to the cold fluid?</a:t>
            </a:r>
            <a:endParaRPr/>
          </a:p>
          <a:p>
            <a:pPr indent="0" lvl="0" marL="0" rtl="0" algn="l">
              <a:spcBef>
                <a:spcPts val="360"/>
              </a:spcBef>
              <a:spcAft>
                <a:spcPts val="0"/>
              </a:spcAft>
              <a:buClr>
                <a:schemeClr val="dk1"/>
              </a:buClr>
              <a:buSzPts val="1100"/>
              <a:buFont typeface="Arial"/>
              <a:buNone/>
            </a:pPr>
            <a:r>
              <a:rPr lang="en-US"/>
              <a:t>Why did this happen?</a:t>
            </a:r>
            <a:endParaRPr/>
          </a:p>
          <a:p>
            <a:pPr indent="0" lvl="0" marL="0" rtl="0" algn="l">
              <a:spcBef>
                <a:spcPts val="360"/>
              </a:spcBef>
              <a:spcAft>
                <a:spcPts val="0"/>
              </a:spcAft>
              <a:buClr>
                <a:schemeClr val="dk1"/>
              </a:buClr>
              <a:buSzPts val="1100"/>
              <a:buFont typeface="Arial"/>
              <a:buNone/>
            </a:pPr>
            <a:r>
              <a:t/>
            </a:r>
            <a:endParaRPr/>
          </a:p>
          <a:p>
            <a:pPr indent="0" lvl="0" marL="0" rtl="0" algn="l">
              <a:spcBef>
                <a:spcPts val="360"/>
              </a:spcBef>
              <a:spcAft>
                <a:spcPts val="0"/>
              </a:spcAft>
              <a:buNone/>
            </a:pPr>
            <a:r>
              <a:t/>
            </a:r>
            <a:endParaRPr/>
          </a:p>
        </p:txBody>
      </p:sp>
      <p:sp>
        <p:nvSpPr>
          <p:cNvPr id="1144" name="Google Shape;1144;g556c43b4a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1" name="Shape 1151"/>
        <p:cNvGrpSpPr/>
        <p:nvPr/>
      </p:nvGrpSpPr>
      <p:grpSpPr>
        <a:xfrm>
          <a:off x="0" y="0"/>
          <a:ext cx="0" cy="0"/>
          <a:chOff x="0" y="0"/>
          <a:chExt cx="0" cy="0"/>
        </a:xfrm>
      </p:grpSpPr>
      <p:sp>
        <p:nvSpPr>
          <p:cNvPr id="1152" name="Google Shape;1152;g628ffd662e_0_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53" name="Google Shape;1153;g628ffd662e_0_7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Emily</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Explain stations quickly</a:t>
            </a:r>
            <a:endParaRPr/>
          </a:p>
          <a:p>
            <a:pPr indent="0" lvl="0" marL="0" rtl="0" algn="l">
              <a:spcBef>
                <a:spcPts val="360"/>
              </a:spcBef>
              <a:spcAft>
                <a:spcPts val="0"/>
              </a:spcAft>
              <a:buNone/>
            </a:pPr>
            <a:r>
              <a:t/>
            </a:r>
            <a:endParaRPr/>
          </a:p>
        </p:txBody>
      </p:sp>
      <p:sp>
        <p:nvSpPr>
          <p:cNvPr id="1154" name="Google Shape;1154;g628ffd662e_0_7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0" name="Shape 1160"/>
        <p:cNvGrpSpPr/>
        <p:nvPr/>
      </p:nvGrpSpPr>
      <p:grpSpPr>
        <a:xfrm>
          <a:off x="0" y="0"/>
          <a:ext cx="0" cy="0"/>
          <a:chOff x="0" y="0"/>
          <a:chExt cx="0" cy="0"/>
        </a:xfrm>
      </p:grpSpPr>
      <p:sp>
        <p:nvSpPr>
          <p:cNvPr id="1161" name="Google Shape;1161;g5b2de8809b_5_6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2" name="Google Shape;1162;g5b2de8809b_5_6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None/>
            </a:pPr>
            <a:r>
              <a:rPr lang="en-US"/>
              <a:t>W</a:t>
            </a:r>
            <a:r>
              <a:rPr lang="en-US" sz="1200">
                <a:solidFill>
                  <a:schemeClr val="dk1"/>
                </a:solidFill>
                <a:latin typeface="Calibri"/>
                <a:ea typeface="Calibri"/>
                <a:cs typeface="Calibri"/>
                <a:sym typeface="Calibri"/>
              </a:rPr>
              <a:t>e need to model how precipitation is happening along the front. Direct students to the list of items to include in their model in </a:t>
            </a:r>
            <a:r>
              <a:rPr i="1" lang="en-US" sz="1200">
                <a:solidFill>
                  <a:schemeClr val="dk1"/>
                </a:solidFill>
                <a:latin typeface="Calibri"/>
                <a:ea typeface="Calibri"/>
                <a:cs typeface="Calibri"/>
                <a:sym typeface="Calibri"/>
              </a:rPr>
              <a:t>Lesson 9: Step 3 </a:t>
            </a:r>
            <a:r>
              <a:rPr lang="en-US" sz="1200">
                <a:solidFill>
                  <a:schemeClr val="dk1"/>
                </a:solidFill>
                <a:latin typeface="Calibri"/>
                <a:ea typeface="Calibri"/>
                <a:cs typeface="Calibri"/>
                <a:sym typeface="Calibri"/>
              </a:rPr>
              <a:t>of their student activity sheets. (Note: The model has the air before the front on the right side and the air after the front on the left side.) </a:t>
            </a:r>
            <a:endParaRPr/>
          </a:p>
        </p:txBody>
      </p:sp>
      <p:sp>
        <p:nvSpPr>
          <p:cNvPr id="1163" name="Google Shape;1163;g5b2de8809b_5_6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1" name="Shape 681"/>
        <p:cNvGrpSpPr/>
        <p:nvPr/>
      </p:nvGrpSpPr>
      <p:grpSpPr>
        <a:xfrm>
          <a:off x="0" y="0"/>
          <a:ext cx="0" cy="0"/>
          <a:chOff x="0" y="0"/>
          <a:chExt cx="0" cy="0"/>
        </a:xfrm>
      </p:grpSpPr>
      <p:sp>
        <p:nvSpPr>
          <p:cNvPr id="682" name="Google Shape;682;g549a5a61cd_1_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360"/>
              </a:spcBef>
              <a:spcAft>
                <a:spcPts val="0"/>
              </a:spcAft>
              <a:buSzPts val="1400"/>
              <a:buChar char="●"/>
            </a:pPr>
            <a:r>
              <a:rPr lang="en-US"/>
              <a:t>Here is how the story unfolds: Change of scale, different ways that we experience weather: local, regional, global</a:t>
            </a:r>
            <a:endParaRPr/>
          </a:p>
          <a:p>
            <a:pPr indent="-317500" lvl="0" marL="457200" rtl="0" algn="l">
              <a:spcBef>
                <a:spcPts val="0"/>
              </a:spcBef>
              <a:spcAft>
                <a:spcPts val="0"/>
              </a:spcAft>
              <a:buSzPts val="1400"/>
              <a:buChar char="●"/>
            </a:pPr>
            <a:r>
              <a:rPr lang="en-US"/>
              <a:t>Reference curriculum binder: organization/tabs</a:t>
            </a:r>
            <a:endParaRPr/>
          </a:p>
          <a:p>
            <a:pPr indent="-317500" lvl="0" marL="457200" rtl="0" algn="l">
              <a:spcBef>
                <a:spcPts val="0"/>
              </a:spcBef>
              <a:spcAft>
                <a:spcPts val="0"/>
              </a:spcAft>
              <a:buSzPts val="1400"/>
              <a:buChar char="●"/>
            </a:pPr>
            <a:r>
              <a:rPr lang="en-US"/>
              <a:t>Mention frontmatter, background info at the beginning of each learning sequence, and assessments</a:t>
            </a:r>
            <a:endParaRPr/>
          </a:p>
          <a:p>
            <a:pPr indent="0" lvl="0" marL="0" rtl="0" algn="l">
              <a:spcBef>
                <a:spcPts val="360"/>
              </a:spcBef>
              <a:spcAft>
                <a:spcPts val="0"/>
              </a:spcAft>
              <a:buNone/>
            </a:pPr>
            <a:r>
              <a:t/>
            </a:r>
            <a:endParaRPr/>
          </a:p>
        </p:txBody>
      </p:sp>
      <p:sp>
        <p:nvSpPr>
          <p:cNvPr id="683" name="Google Shape;683;g549a5a61cd_1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8" name="Shape 1168"/>
        <p:cNvGrpSpPr/>
        <p:nvPr/>
      </p:nvGrpSpPr>
      <p:grpSpPr>
        <a:xfrm>
          <a:off x="0" y="0"/>
          <a:ext cx="0" cy="0"/>
          <a:chOff x="0" y="0"/>
          <a:chExt cx="0" cy="0"/>
        </a:xfrm>
      </p:grpSpPr>
      <p:sp>
        <p:nvSpPr>
          <p:cNvPr id="1169" name="Google Shape;1169;g556c43b4a2_0_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Example of a student model</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1170" name="Google Shape;1170;g556c43b4a2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6" name="Shape 1176"/>
        <p:cNvGrpSpPr/>
        <p:nvPr/>
      </p:nvGrpSpPr>
      <p:grpSpPr>
        <a:xfrm>
          <a:off x="0" y="0"/>
          <a:ext cx="0" cy="0"/>
          <a:chOff x="0" y="0"/>
          <a:chExt cx="0" cy="0"/>
        </a:xfrm>
      </p:grpSpPr>
      <p:sp>
        <p:nvSpPr>
          <p:cNvPr id="1177" name="Google Shape;1177;g50d64725fa_1_2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solidFill>
                <a:srgbClr val="980000"/>
              </a:solidFill>
            </a:endParaRPr>
          </a:p>
          <a:p>
            <a:pPr indent="0" lvl="0" marL="0" rtl="0" algn="l">
              <a:spcBef>
                <a:spcPts val="360"/>
              </a:spcBef>
              <a:spcAft>
                <a:spcPts val="0"/>
              </a:spcAft>
              <a:buNone/>
            </a:pPr>
            <a:r>
              <a:t/>
            </a:r>
            <a:endParaRPr>
              <a:solidFill>
                <a:srgbClr val="980000"/>
              </a:solidFill>
            </a:endParaRPr>
          </a:p>
          <a:p>
            <a:pPr indent="0" lvl="0" marL="457200" rtl="0" algn="l">
              <a:spcBef>
                <a:spcPts val="360"/>
              </a:spcBef>
              <a:spcAft>
                <a:spcPts val="0"/>
              </a:spcAft>
              <a:buNone/>
            </a:pPr>
            <a:r>
              <a:t/>
            </a:r>
            <a:endParaRPr/>
          </a:p>
        </p:txBody>
      </p:sp>
      <p:sp>
        <p:nvSpPr>
          <p:cNvPr id="1178" name="Google Shape;1178;g50d64725fa_1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4" name="Shape 1184"/>
        <p:cNvGrpSpPr/>
        <p:nvPr/>
      </p:nvGrpSpPr>
      <p:grpSpPr>
        <a:xfrm>
          <a:off x="0" y="0"/>
          <a:ext cx="0" cy="0"/>
          <a:chOff x="0" y="0"/>
          <a:chExt cx="0" cy="0"/>
        </a:xfrm>
      </p:grpSpPr>
      <p:sp>
        <p:nvSpPr>
          <p:cNvPr id="1185" name="Google Shape;1185;g6387815efc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86" name="Google Shape;1186;g6387815efc_0_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lang="en-US"/>
              <a:t>You can add a new model idea, or you can “vote” to agree with an idea that someone else has put up already</a:t>
            </a:r>
            <a:endParaRPr/>
          </a:p>
        </p:txBody>
      </p:sp>
      <p:sp>
        <p:nvSpPr>
          <p:cNvPr id="1187" name="Google Shape;1187;g6387815efc_0_1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2" name="Shape 1192"/>
        <p:cNvGrpSpPr/>
        <p:nvPr/>
      </p:nvGrpSpPr>
      <p:grpSpPr>
        <a:xfrm>
          <a:off x="0" y="0"/>
          <a:ext cx="0" cy="0"/>
          <a:chOff x="0" y="0"/>
          <a:chExt cx="0" cy="0"/>
        </a:xfrm>
      </p:grpSpPr>
      <p:sp>
        <p:nvSpPr>
          <p:cNvPr id="1193" name="Google Shape;1193;g5b2de8809b_5_7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4" name="Google Shape;1194;g5b2de8809b_5_7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None/>
            </a:pPr>
            <a:r>
              <a:rPr lang="en-US"/>
              <a:t>For the sake of time, we will just look at this example together rather than go through the process of making one.</a:t>
            </a:r>
            <a:endParaRPr/>
          </a:p>
          <a:p>
            <a:pPr indent="0" lvl="0" marL="0" rtl="0" algn="l">
              <a:spcBef>
                <a:spcPts val="360"/>
              </a:spcBef>
              <a:spcAft>
                <a:spcPts val="0"/>
              </a:spcAft>
              <a:buNone/>
            </a:pPr>
            <a:r>
              <a:rPr lang="en-US"/>
              <a:t>(this is the consensus model Melissa made with teachers at Jackson State)</a:t>
            </a:r>
            <a:endParaRPr/>
          </a:p>
          <a:p>
            <a:pPr indent="-95250" lvl="0" marL="171450" rtl="0" algn="l">
              <a:spcBef>
                <a:spcPts val="36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spcBef>
                <a:spcPts val="360"/>
              </a:spcBef>
              <a:spcAft>
                <a:spcPts val="0"/>
              </a:spcAft>
              <a:buNone/>
            </a:pPr>
            <a:r>
              <a:t/>
            </a:r>
            <a:endParaRPr/>
          </a:p>
        </p:txBody>
      </p:sp>
      <p:sp>
        <p:nvSpPr>
          <p:cNvPr id="1195" name="Google Shape;1195;g5b2de8809b_5_7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9" name="Shape 1199"/>
        <p:cNvGrpSpPr/>
        <p:nvPr/>
      </p:nvGrpSpPr>
      <p:grpSpPr>
        <a:xfrm>
          <a:off x="0" y="0"/>
          <a:ext cx="0" cy="0"/>
          <a:chOff x="0" y="0"/>
          <a:chExt cx="0" cy="0"/>
        </a:xfrm>
      </p:grpSpPr>
      <p:sp>
        <p:nvSpPr>
          <p:cNvPr id="1200" name="Google Shape;1200;g5b37dd1c28_0_6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1" name="Google Shape;1201;g5b37dd1c28_0_6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200">
                <a:solidFill>
                  <a:schemeClr val="dk1"/>
                </a:solidFill>
                <a:latin typeface="Calibri"/>
                <a:ea typeface="Calibri"/>
                <a:cs typeface="Calibri"/>
                <a:sym typeface="Calibri"/>
              </a:rPr>
              <a:t>Revisit the Anchoring Phenomenon. </a:t>
            </a:r>
            <a:r>
              <a:rPr lang="en-US"/>
              <a:t> The s</a:t>
            </a:r>
            <a:r>
              <a:rPr lang="en-US" sz="1200">
                <a:solidFill>
                  <a:schemeClr val="dk1"/>
                </a:solidFill>
                <a:latin typeface="Calibri"/>
                <a:ea typeface="Calibri"/>
                <a:cs typeface="Calibri"/>
                <a:sym typeface="Calibri"/>
              </a:rPr>
              <a:t>tage is set for using these models to figure out what’s happening with the Colorado storm.</a:t>
            </a:r>
            <a:r>
              <a:rPr b="1" lang="en-US" sz="1200">
                <a:solidFill>
                  <a:schemeClr val="dk1"/>
                </a:solidFill>
                <a:latin typeface="Calibri"/>
                <a:ea typeface="Calibri"/>
                <a:cs typeface="Calibri"/>
                <a:sym typeface="Calibri"/>
              </a:rPr>
              <a:t>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304800" lvl="0" marL="457200" marR="0" rtl="0" algn="l">
              <a:lnSpc>
                <a:spcPct val="100000"/>
              </a:lnSpc>
              <a:spcBef>
                <a:spcPts val="0"/>
              </a:spcBef>
              <a:spcAft>
                <a:spcPts val="0"/>
              </a:spcAft>
              <a:buSzPts val="1200"/>
              <a:buChar char="●"/>
            </a:pPr>
            <a:r>
              <a:rPr lang="en-US"/>
              <a:t>Now students get to</a:t>
            </a:r>
            <a:r>
              <a:rPr lang="en-US">
                <a:solidFill>
                  <a:schemeClr val="dk1"/>
                </a:solidFill>
                <a:latin typeface="Calibri"/>
                <a:ea typeface="Calibri"/>
                <a:cs typeface="Calibri"/>
                <a:sym typeface="Calibri"/>
              </a:rPr>
              <a:t> examine ne</a:t>
            </a:r>
            <a:r>
              <a:rPr lang="en-US"/>
              <a:t>w </a:t>
            </a:r>
            <a:r>
              <a:rPr lang="en-US">
                <a:solidFill>
                  <a:schemeClr val="dk1"/>
                </a:solidFill>
                <a:latin typeface="Calibri"/>
                <a:ea typeface="Calibri"/>
                <a:cs typeface="Calibri"/>
                <a:sym typeface="Calibri"/>
              </a:rPr>
              <a:t>data from the Colorado storm and compare it with what they know about typical isolated storms and cold fronts. </a:t>
            </a:r>
            <a:endParaRPr>
              <a:solidFill>
                <a:schemeClr val="dk1"/>
              </a:solidFill>
              <a:latin typeface="Calibri"/>
              <a:ea typeface="Calibri"/>
              <a:cs typeface="Calibri"/>
              <a:sym typeface="Calibri"/>
            </a:endParaRPr>
          </a:p>
          <a:p>
            <a:pPr indent="-304800" lvl="0" marL="457200" marR="0" rtl="0" algn="l">
              <a:lnSpc>
                <a:spcPct val="100000"/>
              </a:lnSpc>
              <a:spcBef>
                <a:spcPts val="0"/>
              </a:spcBef>
              <a:spcAft>
                <a:spcPts val="0"/>
              </a:spcAft>
              <a:buSzPts val="1200"/>
              <a:buChar char="●"/>
            </a:pPr>
            <a:r>
              <a:rPr lang="en-US"/>
              <a:t>Look at the Table of Rainfall (Lesson 11: Step 1) pg. 42 SAS, make a claim about the CO Storm (poll everywhere)</a:t>
            </a:r>
            <a:endParaRPr/>
          </a:p>
          <a:p>
            <a:pPr indent="0" lvl="0" marL="45720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202" name="Google Shape;1202;g5b37dd1c28_0_6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8" name="Shape 1208"/>
        <p:cNvGrpSpPr/>
        <p:nvPr/>
      </p:nvGrpSpPr>
      <p:grpSpPr>
        <a:xfrm>
          <a:off x="0" y="0"/>
          <a:ext cx="0" cy="0"/>
          <a:chOff x="0" y="0"/>
          <a:chExt cx="0" cy="0"/>
        </a:xfrm>
      </p:grpSpPr>
      <p:sp>
        <p:nvSpPr>
          <p:cNvPr id="1209" name="Google Shape;1209;g5b37dd1c28_0_7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10" name="Google Shape;1210;g5b37dd1c28_0_76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Clr>
                <a:schemeClr val="dk1"/>
              </a:buClr>
              <a:buSzPts val="1400"/>
              <a:buChar char="●"/>
            </a:pPr>
            <a:r>
              <a:rPr lang="en-US"/>
              <a:t>Look at the Table of Rainfall (Lesson 11: Step 1) pg. 42 SAS, make a claim about the CO Storm (poll everywhere)</a:t>
            </a:r>
            <a:endParaRPr/>
          </a:p>
        </p:txBody>
      </p:sp>
      <p:sp>
        <p:nvSpPr>
          <p:cNvPr id="1211" name="Google Shape;1211;g5b37dd1c28_0_76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6" name="Shape 1216"/>
        <p:cNvGrpSpPr/>
        <p:nvPr/>
      </p:nvGrpSpPr>
      <p:grpSpPr>
        <a:xfrm>
          <a:off x="0" y="0"/>
          <a:ext cx="0" cy="0"/>
          <a:chOff x="0" y="0"/>
          <a:chExt cx="0" cy="0"/>
        </a:xfrm>
      </p:grpSpPr>
      <p:sp>
        <p:nvSpPr>
          <p:cNvPr id="1217" name="Google Shape;1217;g556c43b4a2_0_7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i="1" lang="en-US"/>
              <a:t>What was unique about the CO Storm?</a:t>
            </a:r>
            <a:endParaRPr i="1"/>
          </a:p>
          <a:p>
            <a:pPr indent="-304800" lvl="1" marL="914400" rtl="0" algn="l">
              <a:spcBef>
                <a:spcPts val="360"/>
              </a:spcBef>
              <a:spcAft>
                <a:spcPts val="0"/>
              </a:spcAft>
              <a:buSzPts val="1200"/>
              <a:buChar char="○"/>
            </a:pPr>
            <a:r>
              <a:rPr lang="en-US"/>
              <a:t>This storm is different from isolated storms and typical cold fronts because of the length of time it rained and the lack of movement (stalling).</a:t>
            </a:r>
            <a:endParaRPr/>
          </a:p>
          <a:p>
            <a:pPr indent="0" lvl="0" marL="0" rtl="0" algn="l">
              <a:spcBef>
                <a:spcPts val="360"/>
              </a:spcBef>
              <a:spcAft>
                <a:spcPts val="0"/>
              </a:spcAft>
              <a:buNone/>
            </a:pPr>
            <a:r>
              <a:t/>
            </a:r>
            <a:endParaRPr i="1" sz="1000">
              <a:solidFill>
                <a:srgbClr val="FF0000"/>
              </a:solidFill>
            </a:endParaRPr>
          </a:p>
          <a:p>
            <a:pPr indent="0" lvl="0" marL="0" rtl="0" algn="l">
              <a:spcBef>
                <a:spcPts val="360"/>
              </a:spcBef>
              <a:spcAft>
                <a:spcPts val="0"/>
              </a:spcAft>
              <a:buNone/>
            </a:pPr>
            <a:r>
              <a:rPr i="1" lang="en-US">
                <a:solidFill>
                  <a:srgbClr val="FF0000"/>
                </a:solidFill>
              </a:rPr>
              <a:t>Model ideas from the CO storm:</a:t>
            </a:r>
            <a:endParaRPr i="1">
              <a:solidFill>
                <a:srgbClr val="FF0000"/>
              </a:solidFill>
            </a:endParaRPr>
          </a:p>
          <a:p>
            <a:pPr indent="-304800" lvl="0" marL="457200" rtl="0" algn="l">
              <a:spcBef>
                <a:spcPts val="360"/>
              </a:spcBef>
              <a:spcAft>
                <a:spcPts val="0"/>
              </a:spcAft>
              <a:buClr>
                <a:srgbClr val="FF0000"/>
              </a:buClr>
              <a:buSzPts val="1200"/>
              <a:buChar char="●"/>
            </a:pPr>
            <a:r>
              <a:rPr i="1" lang="en-US">
                <a:solidFill>
                  <a:srgbClr val="FF0000"/>
                </a:solidFill>
              </a:rPr>
              <a:t>A warm, moist air mass got pushed up by a cooler air mass.</a:t>
            </a:r>
            <a:endParaRPr i="1">
              <a:solidFill>
                <a:srgbClr val="FF0000"/>
              </a:solidFill>
            </a:endParaRPr>
          </a:p>
          <a:p>
            <a:pPr indent="-304800" lvl="0" marL="457200" rtl="0" algn="l">
              <a:spcBef>
                <a:spcPts val="0"/>
              </a:spcBef>
              <a:spcAft>
                <a:spcPts val="0"/>
              </a:spcAft>
              <a:buClr>
                <a:srgbClr val="FF0000"/>
              </a:buClr>
              <a:buSzPts val="1200"/>
              <a:buChar char="●"/>
            </a:pPr>
            <a:r>
              <a:rPr i="1" lang="en-US">
                <a:solidFill>
                  <a:srgbClr val="FF0000"/>
                </a:solidFill>
              </a:rPr>
              <a:t>Low pressure pulled more air towards the storm system</a:t>
            </a:r>
            <a:endParaRPr i="1">
              <a:solidFill>
                <a:srgbClr val="FF0000"/>
              </a:solidFill>
            </a:endParaRPr>
          </a:p>
          <a:p>
            <a:pPr indent="-304800" lvl="0" marL="457200" rtl="0" algn="l">
              <a:spcBef>
                <a:spcPts val="0"/>
              </a:spcBef>
              <a:spcAft>
                <a:spcPts val="0"/>
              </a:spcAft>
              <a:buClr>
                <a:srgbClr val="FF0000"/>
              </a:buClr>
              <a:buSzPts val="1200"/>
              <a:buChar char="●"/>
            </a:pPr>
            <a:r>
              <a:rPr i="1" lang="en-US">
                <a:solidFill>
                  <a:srgbClr val="FF0000"/>
                </a:solidFill>
              </a:rPr>
              <a:t>High pressure was pushing air away from it.</a:t>
            </a:r>
            <a:endParaRPr i="1">
              <a:solidFill>
                <a:srgbClr val="FF0000"/>
              </a:solidFill>
            </a:endParaRPr>
          </a:p>
          <a:p>
            <a:pPr indent="-304800" lvl="0" marL="457200" rtl="0" algn="l">
              <a:spcBef>
                <a:spcPts val="0"/>
              </a:spcBef>
              <a:spcAft>
                <a:spcPts val="0"/>
              </a:spcAft>
              <a:buClr>
                <a:srgbClr val="FF0000"/>
              </a:buClr>
              <a:buSzPts val="1200"/>
              <a:buChar char="●"/>
            </a:pPr>
            <a:r>
              <a:rPr i="1" lang="en-US">
                <a:solidFill>
                  <a:srgbClr val="FF0000"/>
                </a:solidFill>
              </a:rPr>
              <a:t>Three areas of high pressure “trapped” the front and it stalled</a:t>
            </a:r>
            <a:endParaRPr i="1">
              <a:solidFill>
                <a:srgbClr val="FF0000"/>
              </a:solidFill>
            </a:endParaRPr>
          </a:p>
          <a:p>
            <a:pPr indent="-304800" lvl="0" marL="457200" rtl="0" algn="l">
              <a:spcBef>
                <a:spcPts val="0"/>
              </a:spcBef>
              <a:spcAft>
                <a:spcPts val="0"/>
              </a:spcAft>
              <a:buClr>
                <a:srgbClr val="FF0000"/>
              </a:buClr>
              <a:buSzPts val="1200"/>
              <a:buChar char="●"/>
            </a:pPr>
            <a:r>
              <a:rPr i="1" lang="en-US">
                <a:solidFill>
                  <a:srgbClr val="FF0000"/>
                </a:solidFill>
              </a:rPr>
              <a:t>Low pressure kept pulling in moisture from the Gulf of Mexico and Pacific Ocean.</a:t>
            </a:r>
            <a:endParaRPr i="1">
              <a:solidFill>
                <a:srgbClr val="FF0000"/>
              </a:solidFill>
            </a:endParaRPr>
          </a:p>
        </p:txBody>
      </p:sp>
      <p:sp>
        <p:nvSpPr>
          <p:cNvPr id="1218" name="Google Shape;1218;g556c43b4a2_0_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6" name="Shape 1226"/>
        <p:cNvGrpSpPr/>
        <p:nvPr/>
      </p:nvGrpSpPr>
      <p:grpSpPr>
        <a:xfrm>
          <a:off x="0" y="0"/>
          <a:ext cx="0" cy="0"/>
          <a:chOff x="0" y="0"/>
          <a:chExt cx="0" cy="0"/>
        </a:xfrm>
      </p:grpSpPr>
      <p:sp>
        <p:nvSpPr>
          <p:cNvPr id="1227" name="Google Shape;1227;g628ffd662e_0_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28" name="Google Shape;1228;g628ffd662e_0_4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lang="en-US">
                <a:solidFill>
                  <a:srgbClr val="980000"/>
                </a:solidFill>
              </a:rPr>
              <a:t>Use</a:t>
            </a:r>
            <a:r>
              <a:rPr lang="en-US">
                <a:solidFill>
                  <a:srgbClr val="980000"/>
                </a:solidFill>
              </a:rPr>
              <a:t> Workshop Implementation Guide, capture notes you want to remember for planning your own PD in the LS2 section here.</a:t>
            </a:r>
            <a:endParaRPr>
              <a:solidFill>
                <a:srgbClr val="980000"/>
              </a:solidFill>
            </a:endParaRPr>
          </a:p>
          <a:p>
            <a:pPr indent="0" lvl="0" marL="0" rtl="0" algn="l">
              <a:spcBef>
                <a:spcPts val="360"/>
              </a:spcBef>
              <a:spcAft>
                <a:spcPts val="0"/>
              </a:spcAft>
              <a:buClr>
                <a:schemeClr val="dk1"/>
              </a:buClr>
              <a:buSzPts val="1100"/>
              <a:buFont typeface="Arial"/>
              <a:buNone/>
            </a:pPr>
            <a:r>
              <a:rPr lang="en-US"/>
              <a:t>Structured discussion about how to teach this to their audiences</a:t>
            </a:r>
            <a:endParaRPr/>
          </a:p>
          <a:p>
            <a:pPr indent="-317500" lvl="0" marL="457200" rtl="0" algn="l">
              <a:spcBef>
                <a:spcPts val="360"/>
              </a:spcBef>
              <a:spcAft>
                <a:spcPts val="0"/>
              </a:spcAft>
              <a:buClr>
                <a:schemeClr val="dk1"/>
              </a:buClr>
              <a:buSzPts val="1400"/>
              <a:buChar char="●"/>
            </a:pPr>
            <a:r>
              <a:rPr lang="en-US"/>
              <a:t>explain the Thinking Routine (connect-extend-challenge)</a:t>
            </a:r>
            <a:endParaRPr/>
          </a:p>
          <a:p>
            <a:pPr indent="-317500" lvl="0" marL="457200" rtl="0" algn="l">
              <a:spcBef>
                <a:spcPts val="0"/>
              </a:spcBef>
              <a:spcAft>
                <a:spcPts val="0"/>
              </a:spcAft>
              <a:buClr>
                <a:schemeClr val="dk1"/>
              </a:buClr>
              <a:buSzPts val="1400"/>
              <a:buChar char="●"/>
            </a:pPr>
            <a:r>
              <a:rPr lang="en-US"/>
              <a:t>discuss at tables then share out</a:t>
            </a:r>
            <a:endParaRPr/>
          </a:p>
          <a:p>
            <a:pPr indent="-317500" lvl="0" marL="457200" rtl="0" algn="l">
              <a:spcBef>
                <a:spcPts val="0"/>
              </a:spcBef>
              <a:spcAft>
                <a:spcPts val="0"/>
              </a:spcAft>
              <a:buClr>
                <a:schemeClr val="dk1"/>
              </a:buClr>
              <a:buSzPts val="1400"/>
              <a:buChar char="●"/>
            </a:pPr>
            <a:r>
              <a:rPr lang="en-US"/>
              <a:t>use sentence stems?</a:t>
            </a:r>
            <a:endParaRPr/>
          </a:p>
        </p:txBody>
      </p:sp>
      <p:sp>
        <p:nvSpPr>
          <p:cNvPr id="1229" name="Google Shape;1229;g628ffd662e_0_4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5" name="Shape 1235"/>
        <p:cNvGrpSpPr/>
        <p:nvPr/>
      </p:nvGrpSpPr>
      <p:grpSpPr>
        <a:xfrm>
          <a:off x="0" y="0"/>
          <a:ext cx="0" cy="0"/>
          <a:chOff x="0" y="0"/>
          <a:chExt cx="0" cy="0"/>
        </a:xfrm>
      </p:grpSpPr>
      <p:sp>
        <p:nvSpPr>
          <p:cNvPr id="1236" name="Google Shape;1236;g628ffd662e_0_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37" name="Google Shape;1237;g628ffd662e_0_5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time for a group photo!</a:t>
            </a:r>
            <a:endParaRPr/>
          </a:p>
          <a:p>
            <a:pPr indent="0" lvl="0" marL="0" rtl="0" algn="l">
              <a:spcBef>
                <a:spcPts val="360"/>
              </a:spcBef>
              <a:spcAft>
                <a:spcPts val="0"/>
              </a:spcAft>
              <a:buNone/>
            </a:pPr>
            <a:r>
              <a:t/>
            </a:r>
            <a:endParaRPr/>
          </a:p>
        </p:txBody>
      </p:sp>
      <p:sp>
        <p:nvSpPr>
          <p:cNvPr id="1238" name="Google Shape;1238;g628ffd662e_0_5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4" name="Shape 1244"/>
        <p:cNvGrpSpPr/>
        <p:nvPr/>
      </p:nvGrpSpPr>
      <p:grpSpPr>
        <a:xfrm>
          <a:off x="0" y="0"/>
          <a:ext cx="0" cy="0"/>
          <a:chOff x="0" y="0"/>
          <a:chExt cx="0" cy="0"/>
        </a:xfrm>
      </p:grpSpPr>
      <p:sp>
        <p:nvSpPr>
          <p:cNvPr id="1245" name="Google Shape;1245;g5b2de8809b_4_94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46" name="Google Shape;1246;g5b2de8809b_4_9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0" name="Shape 700"/>
        <p:cNvGrpSpPr/>
        <p:nvPr/>
      </p:nvGrpSpPr>
      <p:grpSpPr>
        <a:xfrm>
          <a:off x="0" y="0"/>
          <a:ext cx="0" cy="0"/>
          <a:chOff x="0" y="0"/>
          <a:chExt cx="0" cy="0"/>
        </a:xfrm>
      </p:grpSpPr>
      <p:sp>
        <p:nvSpPr>
          <p:cNvPr id="701" name="Google Shape;701;g5b19d3ee8e_0_3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02" name="Google Shape;702;g5b19d3ee8e_0_35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9:45-9:55 Melissa</a:t>
            </a:r>
            <a:endParaRPr/>
          </a:p>
          <a:p>
            <a:pPr indent="0" lvl="0" marL="0" rtl="0" algn="l">
              <a:spcBef>
                <a:spcPts val="360"/>
              </a:spcBef>
              <a:spcAft>
                <a:spcPts val="0"/>
              </a:spcAft>
              <a:buNone/>
            </a:pPr>
            <a:r>
              <a:rPr lang="en-US"/>
              <a:t>Let’s take a moment to discuss our level of familiarity with NGSS</a:t>
            </a:r>
            <a:endParaRPr/>
          </a:p>
          <a:p>
            <a:pPr indent="-317500" lvl="0" marL="457200" rtl="0" algn="l">
              <a:spcBef>
                <a:spcPts val="360"/>
              </a:spcBef>
              <a:spcAft>
                <a:spcPts val="0"/>
              </a:spcAft>
              <a:buSzPts val="1400"/>
              <a:buChar char="●"/>
            </a:pPr>
            <a:r>
              <a:rPr lang="en-US"/>
              <a:t>explain Poll Everywhere</a:t>
            </a:r>
            <a:endParaRPr/>
          </a:p>
          <a:p>
            <a:pPr indent="0" lvl="0" marL="0" rtl="0" algn="l">
              <a:spcBef>
                <a:spcPts val="360"/>
              </a:spcBef>
              <a:spcAft>
                <a:spcPts val="0"/>
              </a:spcAft>
              <a:buNone/>
            </a:pPr>
            <a:r>
              <a:t/>
            </a:r>
            <a:endParaRPr/>
          </a:p>
          <a:p>
            <a:pPr indent="0" lvl="0" marL="0" rtl="0" algn="l">
              <a:spcBef>
                <a:spcPts val="360"/>
              </a:spcBef>
              <a:spcAft>
                <a:spcPts val="0"/>
              </a:spcAft>
              <a:buNone/>
            </a:pPr>
            <a:r>
              <a:rPr b="1" lang="en-US"/>
              <a:t>PRESENTER NOTE:</a:t>
            </a:r>
            <a:r>
              <a:rPr lang="en-US"/>
              <a:t> be sure to log in to Poll Everywhere in advance!  Must have chrome extension installed to use w/in Google slides. If using Powerpoint, might have to re-imbed poll everywhere slides for them to be active</a:t>
            </a:r>
            <a:endParaRPr/>
          </a:p>
        </p:txBody>
      </p:sp>
      <p:sp>
        <p:nvSpPr>
          <p:cNvPr id="703" name="Google Shape;703;g5b19d3ee8e_0_35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2" name="Shape 1252"/>
        <p:cNvGrpSpPr/>
        <p:nvPr/>
      </p:nvGrpSpPr>
      <p:grpSpPr>
        <a:xfrm>
          <a:off x="0" y="0"/>
          <a:ext cx="0" cy="0"/>
          <a:chOff x="0" y="0"/>
          <a:chExt cx="0" cy="0"/>
        </a:xfrm>
      </p:grpSpPr>
      <p:sp>
        <p:nvSpPr>
          <p:cNvPr id="1253" name="Google Shape;1253;g5b37dd1c28_0_8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4" name="Google Shape;1254;g5b37dd1c28_0_8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None/>
            </a:pPr>
            <a:r>
              <a:rPr lang="en-US"/>
              <a:t>How do we know that storms move in patterns? What evidence can you think of that would support this idea?</a:t>
            </a:r>
            <a:endParaRPr/>
          </a:p>
        </p:txBody>
      </p:sp>
      <p:sp>
        <p:nvSpPr>
          <p:cNvPr id="1255" name="Google Shape;1255;g5b37dd1c28_0_8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2" name="Shape 1262"/>
        <p:cNvGrpSpPr/>
        <p:nvPr/>
      </p:nvGrpSpPr>
      <p:grpSpPr>
        <a:xfrm>
          <a:off x="0" y="0"/>
          <a:ext cx="0" cy="0"/>
          <a:chOff x="0" y="0"/>
          <a:chExt cx="0" cy="0"/>
        </a:xfrm>
      </p:grpSpPr>
      <p:sp>
        <p:nvSpPr>
          <p:cNvPr id="1263" name="Google Shape;1263;g50d64725fa_1_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64" name="Google Shape;1264;g50d64725fa_1_6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Introduce Learning Sequence 3</a:t>
            </a:r>
            <a:endParaRPr/>
          </a:p>
          <a:p>
            <a:pPr indent="0" lvl="0" marL="0" rtl="0" algn="l">
              <a:spcBef>
                <a:spcPts val="360"/>
              </a:spcBef>
              <a:spcAft>
                <a:spcPts val="0"/>
              </a:spcAft>
              <a:buNone/>
            </a:pPr>
            <a:r>
              <a:rPr lang="en-US"/>
              <a:t>LS3 considers how and why storms move around the Earth.</a:t>
            </a:r>
            <a:endParaRPr/>
          </a:p>
        </p:txBody>
      </p:sp>
      <p:sp>
        <p:nvSpPr>
          <p:cNvPr id="1265" name="Google Shape;1265;g50d64725fa_1_6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1" name="Shape 1271"/>
        <p:cNvGrpSpPr/>
        <p:nvPr/>
      </p:nvGrpSpPr>
      <p:grpSpPr>
        <a:xfrm>
          <a:off x="0" y="0"/>
          <a:ext cx="0" cy="0"/>
          <a:chOff x="0" y="0"/>
          <a:chExt cx="0" cy="0"/>
        </a:xfrm>
      </p:grpSpPr>
      <p:sp>
        <p:nvSpPr>
          <p:cNvPr id="1272" name="Google Shape;1272;g596c339af3_1_2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73" name="Google Shape;1273;g596c339af3_1_23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Find someone who….has similar shoes</a:t>
            </a:r>
            <a:endParaRPr/>
          </a:p>
          <a:p>
            <a:pPr indent="-317500" lvl="0" marL="457200" rtl="0" algn="l">
              <a:spcBef>
                <a:spcPts val="360"/>
              </a:spcBef>
              <a:spcAft>
                <a:spcPts val="0"/>
              </a:spcAft>
              <a:buSzPts val="1400"/>
              <a:buChar char="●"/>
            </a:pPr>
            <a:r>
              <a:rPr lang="en-US"/>
              <a:t>Use evidence to support your answers</a:t>
            </a:r>
            <a:endParaRPr/>
          </a:p>
        </p:txBody>
      </p:sp>
      <p:sp>
        <p:nvSpPr>
          <p:cNvPr id="1274" name="Google Shape;1274;g596c339af3_1_23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8" name="Shape 1278"/>
        <p:cNvGrpSpPr/>
        <p:nvPr/>
      </p:nvGrpSpPr>
      <p:grpSpPr>
        <a:xfrm>
          <a:off x="0" y="0"/>
          <a:ext cx="0" cy="0"/>
          <a:chOff x="0" y="0"/>
          <a:chExt cx="0" cy="0"/>
        </a:xfrm>
      </p:grpSpPr>
      <p:sp>
        <p:nvSpPr>
          <p:cNvPr id="1279" name="Google Shape;1279;g50d64725fa_1_7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b="1" lang="en-US"/>
              <a:t>Lesson 12: Step 3 &amp; 4 SAS</a:t>
            </a:r>
            <a:endParaRPr b="1"/>
          </a:p>
          <a:p>
            <a:pPr indent="0" lvl="0" marL="0" rtl="0" algn="l">
              <a:spcBef>
                <a:spcPts val="360"/>
              </a:spcBef>
              <a:spcAft>
                <a:spcPts val="0"/>
              </a:spcAft>
              <a:buNone/>
            </a:pPr>
            <a:r>
              <a:rPr lang="en-US"/>
              <a:t>This image/video shows global precipitation which is an indicator of storms.  </a:t>
            </a:r>
            <a:endParaRPr/>
          </a:p>
          <a:p>
            <a:pPr indent="0" lvl="0" marL="0" rtl="0" algn="l">
              <a:spcBef>
                <a:spcPts val="360"/>
              </a:spcBef>
              <a:spcAft>
                <a:spcPts val="0"/>
              </a:spcAft>
              <a:buNone/>
            </a:pPr>
            <a:r>
              <a:rPr lang="en-US"/>
              <a:t>Use </a:t>
            </a:r>
            <a:r>
              <a:rPr lang="en-US"/>
              <a:t>Use FIND-CAPTURE-EXPLAIN-WONDER routine again.</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1280" name="Google Shape;1280;g50d64725fa_1_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6" name="Shape 1286"/>
        <p:cNvGrpSpPr/>
        <p:nvPr/>
      </p:nvGrpSpPr>
      <p:grpSpPr>
        <a:xfrm>
          <a:off x="0" y="0"/>
          <a:ext cx="0" cy="0"/>
          <a:chOff x="0" y="0"/>
          <a:chExt cx="0" cy="0"/>
        </a:xfrm>
      </p:grpSpPr>
      <p:sp>
        <p:nvSpPr>
          <p:cNvPr id="1287" name="Google Shape;1287;g596c339af3_1_1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8" name="Google Shape;1288;g596c339af3_1_1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We ask students to form an initial explanation for what they saw in the video, drawing upon their experiences in LS1 &amp; LS2</a:t>
            </a:r>
            <a:endParaRPr/>
          </a:p>
          <a:p>
            <a:pPr indent="0" lvl="0" marL="0" marR="0" rtl="0" algn="l">
              <a:lnSpc>
                <a:spcPct val="100000"/>
              </a:lnSpc>
              <a:spcBef>
                <a:spcPts val="0"/>
              </a:spcBef>
              <a:spcAft>
                <a:spcPts val="0"/>
              </a:spcAft>
              <a:buClr>
                <a:schemeClr val="dk1"/>
              </a:buClr>
              <a:buSzPts val="1200"/>
              <a:buFont typeface="Calibri"/>
              <a:buNone/>
            </a:pPr>
            <a:r>
              <a:rPr b="1" lang="en-US"/>
              <a:t>(</a:t>
            </a:r>
            <a:r>
              <a:rPr b="1" lang="en-US" sz="1200">
                <a:solidFill>
                  <a:schemeClr val="dk1"/>
                </a:solidFill>
                <a:latin typeface="Calibri"/>
                <a:ea typeface="Calibri"/>
                <a:cs typeface="Calibri"/>
                <a:sym typeface="Calibri"/>
              </a:rPr>
              <a:t>Lesson 12: Step 5 of the Student Activity Sheet)</a:t>
            </a:r>
            <a:endParaRPr b="1" sz="1200">
              <a:solidFill>
                <a:schemeClr val="dk1"/>
              </a:solidFill>
              <a:latin typeface="Calibri"/>
              <a:ea typeface="Calibri"/>
              <a:cs typeface="Calibri"/>
              <a:sym typeface="Calibri"/>
            </a:endParaRPr>
          </a:p>
          <a:p>
            <a:pPr indent="0" lvl="0" marL="0" rtl="0" algn="l">
              <a:spcBef>
                <a:spcPts val="360"/>
              </a:spcBef>
              <a:spcAft>
                <a:spcPts val="0"/>
              </a:spcAft>
              <a:buNone/>
            </a:pPr>
            <a:r>
              <a:t/>
            </a:r>
            <a:endParaRPr/>
          </a:p>
        </p:txBody>
      </p:sp>
      <p:sp>
        <p:nvSpPr>
          <p:cNvPr id="1289" name="Google Shape;1289;g596c339af3_1_1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4" name="Shape 1294"/>
        <p:cNvGrpSpPr/>
        <p:nvPr/>
      </p:nvGrpSpPr>
      <p:grpSpPr>
        <a:xfrm>
          <a:off x="0" y="0"/>
          <a:ext cx="0" cy="0"/>
          <a:chOff x="0" y="0"/>
          <a:chExt cx="0" cy="0"/>
        </a:xfrm>
      </p:grpSpPr>
      <p:sp>
        <p:nvSpPr>
          <p:cNvPr id="1295" name="Google Shape;1295;g628ffd662e_0_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96" name="Google Shape;1296;g628ffd662e_0_10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Big ideas in LS3</a:t>
            </a:r>
            <a:endParaRPr/>
          </a:p>
          <a:p>
            <a:pPr indent="0" lvl="0" marL="0" rtl="0" algn="l">
              <a:spcBef>
                <a:spcPts val="360"/>
              </a:spcBef>
              <a:spcAft>
                <a:spcPts val="0"/>
              </a:spcAft>
              <a:buNone/>
            </a:pPr>
            <a:r>
              <a:rPr lang="en-US"/>
              <a:t>Global scale convection: L and H pressure due to different latitudes receiving more/less direct solar radiation, Hadley cells</a:t>
            </a:r>
            <a:endParaRPr/>
          </a:p>
          <a:p>
            <a:pPr indent="0" lvl="0" marL="0" rtl="0" algn="l">
              <a:spcBef>
                <a:spcPts val="360"/>
              </a:spcBef>
              <a:spcAft>
                <a:spcPts val="0"/>
              </a:spcAft>
              <a:buNone/>
            </a:pPr>
            <a:r>
              <a:t/>
            </a:r>
            <a:endParaRPr/>
          </a:p>
        </p:txBody>
      </p:sp>
      <p:sp>
        <p:nvSpPr>
          <p:cNvPr id="1297" name="Google Shape;1297;g628ffd662e_0_10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4" name="Shape 1304"/>
        <p:cNvGrpSpPr/>
        <p:nvPr/>
      </p:nvGrpSpPr>
      <p:grpSpPr>
        <a:xfrm>
          <a:off x="0" y="0"/>
          <a:ext cx="0" cy="0"/>
          <a:chOff x="0" y="0"/>
          <a:chExt cx="0" cy="0"/>
        </a:xfrm>
      </p:grpSpPr>
      <p:sp>
        <p:nvSpPr>
          <p:cNvPr id="1305" name="Google Shape;1305;g628ffd662e_0_10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But wait...do the Hadley cells fully explain the patterns we see here?</a:t>
            </a:r>
            <a:endParaRPr/>
          </a:p>
          <a:p>
            <a:pPr indent="0" lvl="0" marL="0" rtl="0" algn="l">
              <a:spcBef>
                <a:spcPts val="360"/>
              </a:spcBef>
              <a:spcAft>
                <a:spcPts val="0"/>
              </a:spcAft>
              <a:buNone/>
            </a:pPr>
            <a:r>
              <a:rPr lang="en-US"/>
              <a:t>(What explains the curving??)</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1306" name="Google Shape;1306;g628ffd662e_0_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2" name="Shape 1312"/>
        <p:cNvGrpSpPr/>
        <p:nvPr/>
      </p:nvGrpSpPr>
      <p:grpSpPr>
        <a:xfrm>
          <a:off x="0" y="0"/>
          <a:ext cx="0" cy="0"/>
          <a:chOff x="0" y="0"/>
          <a:chExt cx="0" cy="0"/>
        </a:xfrm>
      </p:grpSpPr>
      <p:sp>
        <p:nvSpPr>
          <p:cNvPr id="1313" name="Google Shape;1313;g60f7f73d7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14" name="Google Shape;1314;g60f7f73d78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315" name="Google Shape;1315;g60f7f73d78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0" name="Shape 1320"/>
        <p:cNvGrpSpPr/>
        <p:nvPr/>
      </p:nvGrpSpPr>
      <p:grpSpPr>
        <a:xfrm>
          <a:off x="0" y="0"/>
          <a:ext cx="0" cy="0"/>
          <a:chOff x="0" y="0"/>
          <a:chExt cx="0" cy="0"/>
        </a:xfrm>
      </p:grpSpPr>
      <p:sp>
        <p:nvSpPr>
          <p:cNvPr id="1321" name="Google Shape;1321;g50d64725fa_1_1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b="1" lang="en-US">
                <a:solidFill>
                  <a:srgbClr val="980000"/>
                </a:solidFill>
              </a:rPr>
              <a:t>Pass out Lesson 15 student activity sheet, balloons</a:t>
            </a:r>
            <a:endParaRPr b="1">
              <a:solidFill>
                <a:srgbClr val="980000"/>
              </a:solidFill>
            </a:endParaRPr>
          </a:p>
          <a:p>
            <a:pPr indent="0" lvl="0" marL="0" rtl="0" algn="l">
              <a:spcBef>
                <a:spcPts val="360"/>
              </a:spcBef>
              <a:spcAft>
                <a:spcPts val="0"/>
              </a:spcAft>
              <a:buNone/>
            </a:pPr>
            <a:r>
              <a:rPr lang="en-US"/>
              <a:t>Due to rising and sinking of air (convection) and the uneven heating of the Earth we would expect storms to move north from the equator towards the poles and then straight south again (as shown by the white arrows).  But as we saw in the video of Global Rain &amp; Snowfall, storms actually curve and twist around the Earth, in predictable patterns (as seen by the black arrows). </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With a partner, make a model of the Coriolis effect activity, follow directions on Lesson 15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1322" name="Google Shape;1322;g50d64725fa_1_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9" name="Shape 1329"/>
        <p:cNvGrpSpPr/>
        <p:nvPr/>
      </p:nvGrpSpPr>
      <p:grpSpPr>
        <a:xfrm>
          <a:off x="0" y="0"/>
          <a:ext cx="0" cy="0"/>
          <a:chOff x="0" y="0"/>
          <a:chExt cx="0" cy="0"/>
        </a:xfrm>
      </p:grpSpPr>
      <p:sp>
        <p:nvSpPr>
          <p:cNvPr id="1330" name="Google Shape;1330;g628ffd662e_0_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31" name="Google Shape;1331;g628ffd662e_0_9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Explain stations quickly</a:t>
            </a:r>
            <a:endParaRPr/>
          </a:p>
          <a:p>
            <a:pPr indent="0" lvl="0" marL="0" rtl="0" algn="l">
              <a:spcBef>
                <a:spcPts val="360"/>
              </a:spcBef>
              <a:spcAft>
                <a:spcPts val="0"/>
              </a:spcAft>
              <a:buNone/>
            </a:pPr>
            <a:r>
              <a:t/>
            </a:r>
            <a:endParaRPr/>
          </a:p>
        </p:txBody>
      </p:sp>
      <p:sp>
        <p:nvSpPr>
          <p:cNvPr id="1332" name="Google Shape;1332;g628ffd662e_0_9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7" name="Shape 707"/>
        <p:cNvGrpSpPr/>
        <p:nvPr/>
      </p:nvGrpSpPr>
      <p:grpSpPr>
        <a:xfrm>
          <a:off x="0" y="0"/>
          <a:ext cx="0" cy="0"/>
          <a:chOff x="0" y="0"/>
          <a:chExt cx="0" cy="0"/>
        </a:xfrm>
      </p:grpSpPr>
      <p:sp>
        <p:nvSpPr>
          <p:cNvPr id="708" name="Google Shape;708;g629d84ee89_0_2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09" name="Google Shape;709;g629d84ee89_0_23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400"/>
              <a:buFont typeface="Arial"/>
              <a:buNone/>
            </a:pPr>
            <a:r>
              <a:rPr lang="en-US"/>
              <a:t>9:45-9:55 Melissa</a:t>
            </a:r>
            <a:endParaRPr/>
          </a:p>
          <a:p>
            <a:pPr indent="0" lvl="0" marL="0" rtl="0" algn="l">
              <a:spcBef>
                <a:spcPts val="360"/>
              </a:spcBef>
              <a:spcAft>
                <a:spcPts val="0"/>
              </a:spcAft>
              <a:buClr>
                <a:schemeClr val="dk1"/>
              </a:buClr>
              <a:buSzPts val="1400"/>
              <a:buFont typeface="Arial"/>
              <a:buNone/>
            </a:pPr>
            <a:r>
              <a:t/>
            </a:r>
            <a:endParaRPr/>
          </a:p>
          <a:p>
            <a:pPr indent="-317500" lvl="0" marL="457200" rtl="0" algn="l">
              <a:spcBef>
                <a:spcPts val="360"/>
              </a:spcBef>
              <a:spcAft>
                <a:spcPts val="0"/>
              </a:spcAft>
              <a:buClr>
                <a:srgbClr val="4A86E8"/>
              </a:buClr>
              <a:buSzPts val="1400"/>
              <a:buChar char="●"/>
            </a:pPr>
            <a:r>
              <a:rPr lang="en-US">
                <a:solidFill>
                  <a:srgbClr val="4A86E8"/>
                </a:solidFill>
              </a:rPr>
              <a:t>Do the Poll question, reveal the results</a:t>
            </a:r>
            <a:endParaRPr>
              <a:solidFill>
                <a:srgbClr val="4A86E8"/>
              </a:solidFill>
            </a:endParaRPr>
          </a:p>
          <a:p>
            <a:pPr indent="-317500" lvl="0" marL="457200" rtl="0" algn="l">
              <a:spcBef>
                <a:spcPts val="0"/>
              </a:spcBef>
              <a:spcAft>
                <a:spcPts val="0"/>
              </a:spcAft>
              <a:buClr>
                <a:srgbClr val="4A86E8"/>
              </a:buClr>
              <a:buSzPts val="1400"/>
              <a:buChar char="●"/>
            </a:pPr>
            <a:r>
              <a:rPr lang="en-US">
                <a:solidFill>
                  <a:srgbClr val="4A86E8"/>
                </a:solidFill>
              </a:rPr>
              <a:t>Quick Discussion: Reference the  “homework question” about how they are currently engaging with teachers in PD/the GLOBE community? What do you see is the value of basing these activities around NGSS?? </a:t>
            </a:r>
            <a:endParaRPr>
              <a:solidFill>
                <a:srgbClr val="4A86E8"/>
              </a:solidFill>
            </a:endParaRPr>
          </a:p>
          <a:p>
            <a:pPr indent="-317500" lvl="0" marL="457200" rtl="0" algn="l">
              <a:spcBef>
                <a:spcPts val="360"/>
              </a:spcBef>
              <a:spcAft>
                <a:spcPts val="0"/>
              </a:spcAft>
              <a:buClr>
                <a:srgbClr val="4A86E8"/>
              </a:buClr>
              <a:buSzPts val="1400"/>
              <a:buChar char="●"/>
            </a:pPr>
            <a:r>
              <a:rPr lang="en-US">
                <a:solidFill>
                  <a:srgbClr val="4A86E8"/>
                </a:solidFill>
              </a:rPr>
              <a:t>GLOBE Wx was designed to meet the need for robust NGSS based curriculum. If you are working with audiences new to NGSS, this curriculum is a great place to start examining what is different about an NGSS based unit (oriented around a phenomenon, students engaging with science practices, investigations driven by student questions, etc)</a:t>
            </a:r>
            <a:endParaRPr>
              <a:solidFill>
                <a:srgbClr val="4A86E8"/>
              </a:solidFill>
            </a:endParaRPr>
          </a:p>
          <a:p>
            <a:pPr indent="0" lvl="0" marL="0" rtl="0" algn="l">
              <a:spcBef>
                <a:spcPts val="360"/>
              </a:spcBef>
              <a:spcAft>
                <a:spcPts val="0"/>
              </a:spcAft>
              <a:buNone/>
            </a:pPr>
            <a:r>
              <a:t/>
            </a:r>
            <a:endParaRPr>
              <a:solidFill>
                <a:srgbClr val="4A86E8"/>
              </a:solidFill>
            </a:endParaRPr>
          </a:p>
        </p:txBody>
      </p:sp>
      <p:sp>
        <p:nvSpPr>
          <p:cNvPr id="710" name="Google Shape;710;g629d84ee89_0_23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8" name="Shape 1338"/>
        <p:cNvGrpSpPr/>
        <p:nvPr/>
      </p:nvGrpSpPr>
      <p:grpSpPr>
        <a:xfrm>
          <a:off x="0" y="0"/>
          <a:ext cx="0" cy="0"/>
          <a:chOff x="0" y="0"/>
          <a:chExt cx="0" cy="0"/>
        </a:xfrm>
      </p:grpSpPr>
      <p:sp>
        <p:nvSpPr>
          <p:cNvPr id="1339" name="Google Shape;1339;g5b2de8809b_5_86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solidFill>
                <a:srgbClr val="6AA84F"/>
              </a:solidFill>
            </a:endParaRPr>
          </a:p>
          <a:p>
            <a:pPr indent="0" lvl="0" marL="457200" rtl="0" algn="l">
              <a:spcBef>
                <a:spcPts val="360"/>
              </a:spcBef>
              <a:spcAft>
                <a:spcPts val="0"/>
              </a:spcAft>
              <a:buNone/>
            </a:pPr>
            <a:r>
              <a:t/>
            </a:r>
            <a:endParaRPr/>
          </a:p>
        </p:txBody>
      </p:sp>
      <p:sp>
        <p:nvSpPr>
          <p:cNvPr id="1340" name="Google Shape;1340;g5b2de8809b_5_8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6" name="Shape 1346"/>
        <p:cNvGrpSpPr/>
        <p:nvPr/>
      </p:nvGrpSpPr>
      <p:grpSpPr>
        <a:xfrm>
          <a:off x="0" y="0"/>
          <a:ext cx="0" cy="0"/>
          <a:chOff x="0" y="0"/>
          <a:chExt cx="0" cy="0"/>
        </a:xfrm>
      </p:grpSpPr>
      <p:sp>
        <p:nvSpPr>
          <p:cNvPr id="1347" name="Google Shape;1347;g6387815efc_0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48" name="Google Shape;1348;g6387815efc_0_2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lang="en-US"/>
              <a:t>You can add a new model idea, or you can “vote” to agree with an idea that someone else has put up already</a:t>
            </a:r>
            <a:endParaRPr/>
          </a:p>
        </p:txBody>
      </p:sp>
      <p:sp>
        <p:nvSpPr>
          <p:cNvPr id="1349" name="Google Shape;1349;g6387815efc_0_2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4" name="Shape 1354"/>
        <p:cNvGrpSpPr/>
        <p:nvPr/>
      </p:nvGrpSpPr>
      <p:grpSpPr>
        <a:xfrm>
          <a:off x="0" y="0"/>
          <a:ext cx="0" cy="0"/>
          <a:chOff x="0" y="0"/>
          <a:chExt cx="0" cy="0"/>
        </a:xfrm>
      </p:grpSpPr>
      <p:sp>
        <p:nvSpPr>
          <p:cNvPr id="1355" name="Google Shape;1355;g596c339af3_1_7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6" name="Google Shape;1356;g596c339af3_1_7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None/>
            </a:pPr>
            <a:r>
              <a:rPr lang="en-US"/>
              <a:t>Make consensus model in table groups; do gallery walk afterwards.</a:t>
            </a:r>
            <a:endParaRPr/>
          </a:p>
          <a:p>
            <a:pPr indent="0" lvl="0" marL="0" rtl="0" algn="l">
              <a:spcBef>
                <a:spcPts val="360"/>
              </a:spcBef>
              <a:spcAft>
                <a:spcPts val="0"/>
              </a:spcAft>
              <a:buNone/>
            </a:pPr>
            <a:r>
              <a:t/>
            </a:r>
            <a:endParaRPr sz="700">
              <a:solidFill>
                <a:schemeClr val="dk1"/>
              </a:solidFill>
              <a:latin typeface="Calibri"/>
              <a:ea typeface="Calibri"/>
              <a:cs typeface="Calibri"/>
              <a:sym typeface="Calibri"/>
            </a:endParaRPr>
          </a:p>
          <a:p>
            <a:pPr indent="0" lvl="0" marL="0" rtl="0" algn="l">
              <a:spcBef>
                <a:spcPts val="360"/>
              </a:spcBef>
              <a:spcAft>
                <a:spcPts val="0"/>
              </a:spcAft>
              <a:buNone/>
            </a:pPr>
            <a:r>
              <a:rPr b="1" lang="en-US" sz="1200">
                <a:solidFill>
                  <a:schemeClr val="dk1"/>
                </a:solidFill>
                <a:latin typeface="Calibri"/>
                <a:ea typeface="Calibri"/>
                <a:cs typeface="Calibri"/>
                <a:sym typeface="Calibri"/>
              </a:rPr>
              <a:t>KEY MODEL IDEAS THAT SHOULD BE REPRESENTED IN THE CONSENSUS MODEL: </a:t>
            </a:r>
            <a:endParaRPr/>
          </a:p>
          <a:p>
            <a:pPr indent="-165100" lvl="0" marL="171450" rtl="0" algn="l">
              <a:spcBef>
                <a:spcPts val="360"/>
              </a:spcBef>
              <a:spcAft>
                <a:spcPts val="0"/>
              </a:spcAft>
              <a:buClr>
                <a:schemeClr val="dk1"/>
              </a:buClr>
              <a:buSzPts val="1100"/>
              <a:buFont typeface="Arial"/>
              <a:buChar char="•"/>
            </a:pPr>
            <a:r>
              <a:rPr lang="en-US" sz="1100">
                <a:solidFill>
                  <a:schemeClr val="dk1"/>
                </a:solidFill>
                <a:latin typeface="Calibri"/>
                <a:ea typeface="Calibri"/>
                <a:cs typeface="Calibri"/>
                <a:sym typeface="Calibri"/>
              </a:rPr>
              <a:t>As warm air rises at the equator, it creates an area of low pressure. </a:t>
            </a:r>
            <a:endParaRPr sz="1100"/>
          </a:p>
          <a:p>
            <a:pPr indent="-165100" lvl="0" marL="171450" rtl="0" algn="l">
              <a:spcBef>
                <a:spcPts val="360"/>
              </a:spcBef>
              <a:spcAft>
                <a:spcPts val="0"/>
              </a:spcAft>
              <a:buClr>
                <a:schemeClr val="dk1"/>
              </a:buClr>
              <a:buSzPts val="1100"/>
              <a:buFont typeface="Arial"/>
              <a:buChar char="•"/>
            </a:pPr>
            <a:r>
              <a:rPr lang="en-US" sz="1100">
                <a:solidFill>
                  <a:schemeClr val="dk1"/>
                </a:solidFill>
                <a:latin typeface="Calibri"/>
                <a:ea typeface="Calibri"/>
                <a:cs typeface="Calibri"/>
                <a:sym typeface="Calibri"/>
              </a:rPr>
              <a:t>Sunlight (solar radiation) is more concentrated at the equator because incoming sunlight shines directly on the equator, concentrating it in a smaller area. </a:t>
            </a:r>
            <a:endParaRPr sz="1100"/>
          </a:p>
          <a:p>
            <a:pPr indent="-165100" lvl="0" marL="171450" rtl="0" algn="l">
              <a:spcBef>
                <a:spcPts val="360"/>
              </a:spcBef>
              <a:spcAft>
                <a:spcPts val="0"/>
              </a:spcAft>
              <a:buClr>
                <a:schemeClr val="dk1"/>
              </a:buClr>
              <a:buSzPts val="1100"/>
              <a:buFont typeface="Arial"/>
              <a:buChar char="•"/>
            </a:pPr>
            <a:r>
              <a:rPr lang="en-US" sz="1100">
                <a:solidFill>
                  <a:schemeClr val="dk1"/>
                </a:solidFill>
                <a:latin typeface="Calibri"/>
                <a:ea typeface="Calibri"/>
                <a:cs typeface="Calibri"/>
                <a:sym typeface="Calibri"/>
              </a:rPr>
              <a:t>Sunlight (solar radiation) is more spread out toward the poles because incoming sunlight hits the surface at an angle, spreading the light out over a larger area. </a:t>
            </a:r>
            <a:endParaRPr sz="1100"/>
          </a:p>
          <a:p>
            <a:pPr indent="-165100" lvl="0" marL="171450" rtl="0" algn="l">
              <a:spcBef>
                <a:spcPts val="360"/>
              </a:spcBef>
              <a:spcAft>
                <a:spcPts val="0"/>
              </a:spcAft>
              <a:buClr>
                <a:schemeClr val="dk1"/>
              </a:buClr>
              <a:buSzPts val="1100"/>
              <a:buFont typeface="Arial"/>
              <a:buChar char="•"/>
            </a:pPr>
            <a:r>
              <a:rPr lang="en-US" sz="1100">
                <a:solidFill>
                  <a:schemeClr val="dk1"/>
                </a:solidFill>
                <a:latin typeface="Calibri"/>
                <a:ea typeface="Calibri"/>
                <a:cs typeface="Calibri"/>
                <a:sym typeface="Calibri"/>
              </a:rPr>
              <a:t>The amount of concentrated solar radiation influences air temperatures; more concentrated solar radiation causes warmer air temperatures and more spread out solar radiation causes cooler air temperatures. </a:t>
            </a:r>
            <a:endParaRPr sz="1100"/>
          </a:p>
          <a:p>
            <a:pPr indent="-165100" lvl="0" marL="171450" rtl="0" algn="l">
              <a:spcBef>
                <a:spcPts val="360"/>
              </a:spcBef>
              <a:spcAft>
                <a:spcPts val="0"/>
              </a:spcAft>
              <a:buClr>
                <a:schemeClr val="dk1"/>
              </a:buClr>
              <a:buSzPts val="1100"/>
              <a:buFont typeface="Arial"/>
              <a:buChar char="•"/>
            </a:pPr>
            <a:r>
              <a:rPr lang="en-US" sz="1100">
                <a:solidFill>
                  <a:schemeClr val="dk1"/>
                </a:solidFill>
                <a:latin typeface="Calibri"/>
                <a:ea typeface="Calibri"/>
                <a:cs typeface="Calibri"/>
                <a:sym typeface="Calibri"/>
              </a:rPr>
              <a:t>There are more areas where warm air is rising near the equator and more areas where cool air is sinking at 30°N and 30°S. </a:t>
            </a:r>
            <a:endParaRPr sz="1100"/>
          </a:p>
          <a:p>
            <a:pPr indent="-165100" lvl="0" marL="171450" rtl="0" algn="l">
              <a:spcBef>
                <a:spcPts val="360"/>
              </a:spcBef>
              <a:spcAft>
                <a:spcPts val="0"/>
              </a:spcAft>
              <a:buClr>
                <a:schemeClr val="dk1"/>
              </a:buClr>
              <a:buSzPts val="1100"/>
              <a:buFont typeface="Arial"/>
              <a:buChar char="•"/>
            </a:pPr>
            <a:r>
              <a:rPr lang="en-US" sz="1100">
                <a:solidFill>
                  <a:schemeClr val="dk1"/>
                </a:solidFill>
                <a:latin typeface="Calibri"/>
                <a:ea typeface="Calibri"/>
                <a:cs typeface="Calibri"/>
                <a:sym typeface="Calibri"/>
              </a:rPr>
              <a:t>Cooler air moves along the surface of the Earth toward the area of low pressure to replace the rising warm air. </a:t>
            </a:r>
            <a:endParaRPr sz="1100"/>
          </a:p>
          <a:p>
            <a:pPr indent="-165100" lvl="0" marL="171450" rtl="0" algn="l">
              <a:spcBef>
                <a:spcPts val="360"/>
              </a:spcBef>
              <a:spcAft>
                <a:spcPts val="0"/>
              </a:spcAft>
              <a:buClr>
                <a:schemeClr val="dk1"/>
              </a:buClr>
              <a:buSzPts val="1100"/>
              <a:buFont typeface="Arial"/>
              <a:buChar char="•"/>
            </a:pPr>
            <a:r>
              <a:rPr lang="en-US" sz="1100">
                <a:solidFill>
                  <a:schemeClr val="dk1"/>
                </a:solidFill>
                <a:latin typeface="Calibri"/>
                <a:ea typeface="Calibri"/>
                <a:cs typeface="Calibri"/>
                <a:sym typeface="Calibri"/>
              </a:rPr>
              <a:t>Horizontal movement of air along the surface of the Earth is wind, which causes storms to move. </a:t>
            </a:r>
            <a:endParaRPr sz="1100"/>
          </a:p>
          <a:p>
            <a:pPr indent="0" lvl="0" marL="0" rtl="0" algn="l">
              <a:spcBef>
                <a:spcPts val="360"/>
              </a:spcBef>
              <a:spcAft>
                <a:spcPts val="0"/>
              </a:spcAft>
              <a:buNone/>
            </a:pPr>
            <a:r>
              <a:t/>
            </a:r>
            <a:endParaRPr sz="1200">
              <a:solidFill>
                <a:schemeClr val="dk1"/>
              </a:solidFill>
              <a:latin typeface="Calibri"/>
              <a:ea typeface="Calibri"/>
              <a:cs typeface="Calibri"/>
              <a:sym typeface="Calibri"/>
            </a:endParaRPr>
          </a:p>
          <a:p>
            <a:pPr indent="0" lvl="0" marL="0" rtl="0" algn="l">
              <a:spcBef>
                <a:spcPts val="360"/>
              </a:spcBef>
              <a:spcAft>
                <a:spcPts val="0"/>
              </a:spcAft>
              <a:buNone/>
            </a:pPr>
            <a:r>
              <a:t/>
            </a:r>
            <a:endParaRPr/>
          </a:p>
        </p:txBody>
      </p:sp>
      <p:sp>
        <p:nvSpPr>
          <p:cNvPr id="1357" name="Google Shape;1357;g596c339af3_1_7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2" name="Shape 1362"/>
        <p:cNvGrpSpPr/>
        <p:nvPr/>
      </p:nvGrpSpPr>
      <p:grpSpPr>
        <a:xfrm>
          <a:off x="0" y="0"/>
          <a:ext cx="0" cy="0"/>
          <a:chOff x="0" y="0"/>
          <a:chExt cx="0" cy="0"/>
        </a:xfrm>
      </p:grpSpPr>
      <p:sp>
        <p:nvSpPr>
          <p:cNvPr id="1363" name="Google Shape;1363;g63a9cf8f0c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64" name="Google Shape;1364;g63a9cf8f0c_0_1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solidFill>
                  <a:srgbClr val="980000"/>
                </a:solidFill>
              </a:rPr>
              <a:t>Use the Workshop Implementation Guide, capture notes you want to remember for planning your own PD in the LS3 section here.</a:t>
            </a:r>
            <a:endParaRPr>
              <a:solidFill>
                <a:srgbClr val="980000"/>
              </a:solidFill>
            </a:endParaRPr>
          </a:p>
          <a:p>
            <a:pPr indent="0" lvl="0" marL="0" rtl="0" algn="l">
              <a:spcBef>
                <a:spcPts val="360"/>
              </a:spcBef>
              <a:spcAft>
                <a:spcPts val="0"/>
              </a:spcAft>
              <a:buNone/>
            </a:pPr>
            <a:r>
              <a:rPr lang="en-US"/>
              <a:t>Structured discussion about how to teach this to their audiences</a:t>
            </a:r>
            <a:endParaRPr/>
          </a:p>
          <a:p>
            <a:pPr indent="-317500" lvl="0" marL="457200" rtl="0" algn="l">
              <a:spcBef>
                <a:spcPts val="360"/>
              </a:spcBef>
              <a:spcAft>
                <a:spcPts val="0"/>
              </a:spcAft>
              <a:buClr>
                <a:schemeClr val="dk1"/>
              </a:buClr>
              <a:buSzPts val="1400"/>
              <a:buChar char="●"/>
            </a:pPr>
            <a:r>
              <a:rPr lang="en-US"/>
              <a:t>explain the Thinking Routine (connect-extend-challenge)</a:t>
            </a:r>
            <a:endParaRPr/>
          </a:p>
          <a:p>
            <a:pPr indent="-317500" lvl="0" marL="457200" rtl="0" algn="l">
              <a:spcBef>
                <a:spcPts val="0"/>
              </a:spcBef>
              <a:spcAft>
                <a:spcPts val="0"/>
              </a:spcAft>
              <a:buClr>
                <a:schemeClr val="dk1"/>
              </a:buClr>
              <a:buSzPts val="1400"/>
              <a:buChar char="●"/>
            </a:pPr>
            <a:r>
              <a:rPr lang="en-US"/>
              <a:t>discuss at tables then share out</a:t>
            </a:r>
            <a:endParaRPr/>
          </a:p>
          <a:p>
            <a:pPr indent="-317500" lvl="0" marL="457200" rtl="0" algn="l">
              <a:spcBef>
                <a:spcPts val="0"/>
              </a:spcBef>
              <a:spcAft>
                <a:spcPts val="0"/>
              </a:spcAft>
              <a:buClr>
                <a:schemeClr val="dk1"/>
              </a:buClr>
              <a:buSzPts val="1400"/>
              <a:buChar char="●"/>
            </a:pPr>
            <a:r>
              <a:rPr lang="en-US"/>
              <a:t>use sentence stems?</a:t>
            </a:r>
            <a:endParaRPr>
              <a:solidFill>
                <a:srgbClr val="980000"/>
              </a:solidFill>
            </a:endParaRPr>
          </a:p>
        </p:txBody>
      </p:sp>
      <p:sp>
        <p:nvSpPr>
          <p:cNvPr id="1365" name="Google Shape;1365;g63a9cf8f0c_0_1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1" name="Shape 1371"/>
        <p:cNvGrpSpPr/>
        <p:nvPr/>
      </p:nvGrpSpPr>
      <p:grpSpPr>
        <a:xfrm>
          <a:off x="0" y="0"/>
          <a:ext cx="0" cy="0"/>
          <a:chOff x="0" y="0"/>
          <a:chExt cx="0" cy="0"/>
        </a:xfrm>
      </p:grpSpPr>
      <p:sp>
        <p:nvSpPr>
          <p:cNvPr id="1372" name="Google Shape;1372;g598a833d90_0_1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1373" name="Google Shape;1373;g598a833d90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9" name="Shape 1379"/>
        <p:cNvGrpSpPr/>
        <p:nvPr/>
      </p:nvGrpSpPr>
      <p:grpSpPr>
        <a:xfrm>
          <a:off x="0" y="0"/>
          <a:ext cx="0" cy="0"/>
          <a:chOff x="0" y="0"/>
          <a:chExt cx="0" cy="0"/>
        </a:xfrm>
      </p:grpSpPr>
      <p:sp>
        <p:nvSpPr>
          <p:cNvPr id="1380" name="Google Shape;1380;g50d64725fa_1_1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81" name="Google Shape;1381;g50d64725fa_1_14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Introduce Culminating Task</a:t>
            </a:r>
            <a:endParaRPr/>
          </a:p>
          <a:p>
            <a:pPr indent="0" lvl="0" marL="0" rtl="0" algn="l">
              <a:spcBef>
                <a:spcPts val="360"/>
              </a:spcBef>
              <a:spcAft>
                <a:spcPts val="0"/>
              </a:spcAft>
              <a:buNone/>
            </a:pPr>
            <a:r>
              <a:rPr lang="en-US"/>
              <a:t>We apply our learnings about weather and storms to a new type of storm--- snow storm!</a:t>
            </a:r>
            <a:endParaRPr/>
          </a:p>
        </p:txBody>
      </p:sp>
      <p:sp>
        <p:nvSpPr>
          <p:cNvPr id="1382" name="Google Shape;1382;g50d64725fa_1_14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8" name="Shape 1388"/>
        <p:cNvGrpSpPr/>
        <p:nvPr/>
      </p:nvGrpSpPr>
      <p:grpSpPr>
        <a:xfrm>
          <a:off x="0" y="0"/>
          <a:ext cx="0" cy="0"/>
          <a:chOff x="0" y="0"/>
          <a:chExt cx="0" cy="0"/>
        </a:xfrm>
      </p:grpSpPr>
      <p:sp>
        <p:nvSpPr>
          <p:cNvPr id="1389" name="Google Shape;1389;g50d64725fa_1_15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Introduce the California storm (Winter Storm Quid)</a:t>
            </a:r>
            <a:endParaRPr/>
          </a:p>
          <a:p>
            <a:pPr indent="0" lvl="0" marL="0" rtl="0" algn="l">
              <a:spcBef>
                <a:spcPts val="360"/>
              </a:spcBef>
              <a:spcAft>
                <a:spcPts val="0"/>
              </a:spcAft>
              <a:buNone/>
            </a:pPr>
            <a:r>
              <a:rPr lang="en-US"/>
              <a:t>Read the forecast aloud. </a:t>
            </a:r>
            <a:endParaRPr/>
          </a:p>
          <a:p>
            <a:pPr indent="0" lvl="0" marL="0" rtl="0" algn="l">
              <a:spcBef>
                <a:spcPts val="360"/>
              </a:spcBef>
              <a:spcAft>
                <a:spcPts val="0"/>
              </a:spcAft>
              <a:buNone/>
            </a:pPr>
            <a:r>
              <a:rPr lang="en-US"/>
              <a:t>Remember, to cause precipitation storms need 2 things: </a:t>
            </a:r>
            <a:endParaRPr/>
          </a:p>
          <a:p>
            <a:pPr indent="-304800" lvl="0" marL="457200" rtl="0" algn="l">
              <a:spcBef>
                <a:spcPts val="360"/>
              </a:spcBef>
              <a:spcAft>
                <a:spcPts val="0"/>
              </a:spcAft>
              <a:buSzPts val="1200"/>
              <a:buAutoNum type="arabicPeriod"/>
            </a:pPr>
            <a:r>
              <a:rPr lang="en-US"/>
              <a:t>Rising cooling air</a:t>
            </a:r>
            <a:endParaRPr/>
          </a:p>
          <a:p>
            <a:pPr indent="-304800" lvl="0" marL="457200" rtl="0" algn="l">
              <a:spcBef>
                <a:spcPts val="0"/>
              </a:spcBef>
              <a:spcAft>
                <a:spcPts val="0"/>
              </a:spcAft>
              <a:buSzPts val="1200"/>
              <a:buAutoNum type="arabicPeriod"/>
            </a:pPr>
            <a:r>
              <a:rPr lang="en-US"/>
              <a:t>Moisture</a:t>
            </a:r>
            <a:endParaRPr/>
          </a:p>
          <a:p>
            <a:pPr indent="0" lvl="0" marL="0" rtl="0" algn="l">
              <a:spcBef>
                <a:spcPts val="360"/>
              </a:spcBef>
              <a:spcAft>
                <a:spcPts val="0"/>
              </a:spcAft>
              <a:buNone/>
            </a:pPr>
            <a:r>
              <a:rPr lang="en-US"/>
              <a:t> </a:t>
            </a:r>
            <a:endParaRPr/>
          </a:p>
          <a:p>
            <a:pPr indent="0" lvl="0" marL="0" rtl="0" algn="l">
              <a:spcBef>
                <a:spcPts val="360"/>
              </a:spcBef>
              <a:spcAft>
                <a:spcPts val="0"/>
              </a:spcAft>
              <a:buNone/>
            </a:pPr>
            <a:r>
              <a:rPr lang="en-US"/>
              <a:t>Where did the moisture come from? </a:t>
            </a:r>
            <a:endParaRPr/>
          </a:p>
          <a:p>
            <a:pPr indent="0" lvl="0" marL="0" rtl="0" algn="l">
              <a:spcBef>
                <a:spcPts val="360"/>
              </a:spcBef>
              <a:spcAft>
                <a:spcPts val="0"/>
              </a:spcAft>
              <a:buClr>
                <a:schemeClr val="dk1"/>
              </a:buClr>
              <a:buSzPts val="1100"/>
              <a:buFont typeface="Arial"/>
              <a:buNone/>
            </a:pPr>
            <a:r>
              <a:rPr lang="en-US"/>
              <a:t>Which direction is the CA storm moving?</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1390" name="Google Shape;1390;g50d64725fa_1_1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8" name="Shape 1398"/>
        <p:cNvGrpSpPr/>
        <p:nvPr/>
      </p:nvGrpSpPr>
      <p:grpSpPr>
        <a:xfrm>
          <a:off x="0" y="0"/>
          <a:ext cx="0" cy="0"/>
          <a:chOff x="0" y="0"/>
          <a:chExt cx="0" cy="0"/>
        </a:xfrm>
      </p:grpSpPr>
      <p:sp>
        <p:nvSpPr>
          <p:cNvPr id="1399" name="Google Shape;1399;g50d64725fa_1_14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Heavenly is at higher elevation than South Lake Tahoe, and we learned in Learning Sequence 1 that air temperature decreases as altitude increases. Lower temperatures would allow for snow instead of rain. </a:t>
            </a:r>
            <a:endParaRPr/>
          </a:p>
          <a:p>
            <a:pPr indent="0" lvl="0" marL="0" rtl="0" algn="l">
              <a:spcBef>
                <a:spcPts val="360"/>
              </a:spcBef>
              <a:spcAft>
                <a:spcPts val="0"/>
              </a:spcAft>
              <a:buNone/>
            </a:pPr>
            <a:r>
              <a:rPr lang="en-US"/>
              <a:t>*Point out that exact location of rain/snow mix is unknown unless we have the air temps at specific locations on the map.</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1400" name="Google Shape;1400;g50d64725fa_1_1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8" name="Shape 1408"/>
        <p:cNvGrpSpPr/>
        <p:nvPr/>
      </p:nvGrpSpPr>
      <p:grpSpPr>
        <a:xfrm>
          <a:off x="0" y="0"/>
          <a:ext cx="0" cy="0"/>
          <a:chOff x="0" y="0"/>
          <a:chExt cx="0" cy="0"/>
        </a:xfrm>
      </p:grpSpPr>
      <p:sp>
        <p:nvSpPr>
          <p:cNvPr id="1409" name="Google Shape;1409;g50d64725fa_1_18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Here we see the path of the storm front over several days. As the storm moves inland from the west to the east, it becomes cold enough to snow in Nevada.  The question we investigate now is why do some areas get more snow than others? And further, why did some areas get no snow at all?</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1410" name="Google Shape;1410;g50d64725fa_1_1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7" name="Shape 1417"/>
        <p:cNvGrpSpPr/>
        <p:nvPr/>
      </p:nvGrpSpPr>
      <p:grpSpPr>
        <a:xfrm>
          <a:off x="0" y="0"/>
          <a:ext cx="0" cy="0"/>
          <a:chOff x="0" y="0"/>
          <a:chExt cx="0" cy="0"/>
        </a:xfrm>
      </p:grpSpPr>
      <p:sp>
        <p:nvSpPr>
          <p:cNvPr id="1418" name="Google Shape;1418;g639f8c2180_1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19" name="Google Shape;1419;g639f8c2180_1_2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420" name="Google Shape;1420;g639f8c2180_1_2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5" name="Shape 715"/>
        <p:cNvGrpSpPr/>
        <p:nvPr/>
      </p:nvGrpSpPr>
      <p:grpSpPr>
        <a:xfrm>
          <a:off x="0" y="0"/>
          <a:ext cx="0" cy="0"/>
          <a:chOff x="0" y="0"/>
          <a:chExt cx="0" cy="0"/>
        </a:xfrm>
      </p:grpSpPr>
      <p:sp>
        <p:nvSpPr>
          <p:cNvPr id="716" name="Google Shape;716;g549a5a61cd_1_4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139700" rtl="0" algn="l">
              <a:spcBef>
                <a:spcPts val="360"/>
              </a:spcBef>
              <a:spcAft>
                <a:spcPts val="0"/>
              </a:spcAft>
              <a:buClr>
                <a:schemeClr val="dk1"/>
              </a:buClr>
              <a:buSzPts val="1400"/>
              <a:buFont typeface="Arial"/>
              <a:buNone/>
            </a:pPr>
            <a:r>
              <a:rPr lang="en-US"/>
              <a:t>9:55-10:00 John</a:t>
            </a:r>
            <a:endParaRPr/>
          </a:p>
          <a:p>
            <a:pPr indent="-317500" lvl="0" marL="457200" rtl="0" algn="l">
              <a:spcBef>
                <a:spcPts val="360"/>
              </a:spcBef>
              <a:spcAft>
                <a:spcPts val="0"/>
              </a:spcAft>
              <a:buClr>
                <a:schemeClr val="dk1"/>
              </a:buClr>
              <a:buSzPts val="1400"/>
              <a:buChar char="●"/>
            </a:pPr>
            <a:r>
              <a:rPr lang="en-US"/>
              <a:t>Look at example of an NGSS page in the curriculum pg 36</a:t>
            </a:r>
            <a:endParaRPr/>
          </a:p>
          <a:p>
            <a:pPr indent="-317500" lvl="0" marL="457200" rtl="0" algn="l">
              <a:spcBef>
                <a:spcPts val="0"/>
              </a:spcBef>
              <a:spcAft>
                <a:spcPts val="0"/>
              </a:spcAft>
              <a:buClr>
                <a:schemeClr val="dk1"/>
              </a:buClr>
              <a:buSzPts val="1400"/>
              <a:buChar char="●"/>
            </a:pPr>
            <a:r>
              <a:rPr lang="en-US"/>
              <a:t>Explain 3-Dimensional Teaching if needed</a:t>
            </a:r>
            <a:endParaRPr/>
          </a:p>
          <a:p>
            <a:pPr indent="-317500" lvl="0" marL="457200" rtl="0" algn="l">
              <a:spcBef>
                <a:spcPts val="0"/>
              </a:spcBef>
              <a:spcAft>
                <a:spcPts val="0"/>
              </a:spcAft>
              <a:buSzPts val="1400"/>
              <a:buChar char="●"/>
            </a:pPr>
            <a:r>
              <a:rPr lang="en-US"/>
              <a:t>Reference SCIENCE PRACTICES HANDOUT: Other SEPs included in GLOBE Weather, but not listed here: asking questions, explaining, communicating</a:t>
            </a:r>
            <a:endParaRPr/>
          </a:p>
          <a:p>
            <a:pPr indent="0" lvl="0" marL="0" marR="0" rtl="0" algn="l">
              <a:lnSpc>
                <a:spcPct val="100000"/>
              </a:lnSpc>
              <a:spcBef>
                <a:spcPts val="360"/>
              </a:spcBef>
              <a:spcAft>
                <a:spcPts val="0"/>
              </a:spcAft>
              <a:buNone/>
            </a:pPr>
            <a:r>
              <a:t/>
            </a:r>
            <a:endParaRPr/>
          </a:p>
        </p:txBody>
      </p:sp>
      <p:sp>
        <p:nvSpPr>
          <p:cNvPr id="717" name="Google Shape;717;g549a5a61cd_1_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0" name="Shape 1440"/>
        <p:cNvGrpSpPr/>
        <p:nvPr/>
      </p:nvGrpSpPr>
      <p:grpSpPr>
        <a:xfrm>
          <a:off x="0" y="0"/>
          <a:ext cx="0" cy="0"/>
          <a:chOff x="0" y="0"/>
          <a:chExt cx="0" cy="0"/>
        </a:xfrm>
      </p:grpSpPr>
      <p:sp>
        <p:nvSpPr>
          <p:cNvPr id="1441" name="Google Shape;1441;g50d64725fa_1_19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sz="1100">
                <a:solidFill>
                  <a:srgbClr val="595857"/>
                </a:solidFill>
                <a:latin typeface="Open Sans"/>
                <a:ea typeface="Open Sans"/>
                <a:cs typeface="Open Sans"/>
                <a:sym typeface="Open Sans"/>
              </a:rPr>
              <a:t>How does the humidity data help you understand why it snowed in some places but not in others?</a:t>
            </a:r>
            <a:endParaRPr sz="1100">
              <a:solidFill>
                <a:srgbClr val="595857"/>
              </a:solidFill>
              <a:latin typeface="Open Sans"/>
              <a:ea typeface="Open Sans"/>
              <a:cs typeface="Open Sans"/>
              <a:sym typeface="Open Sans"/>
            </a:endParaRPr>
          </a:p>
          <a:p>
            <a:pPr indent="-317500" lvl="0" marL="457200" rtl="0" algn="l">
              <a:spcBef>
                <a:spcPts val="360"/>
              </a:spcBef>
              <a:spcAft>
                <a:spcPts val="0"/>
              </a:spcAft>
              <a:buSzPts val="1400"/>
              <a:buChar char="●"/>
            </a:pPr>
            <a:r>
              <a:rPr lang="en-US"/>
              <a:t>Places with high humidity &amp; near the L pressure area would get snow.</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1442" name="Google Shape;1442;g50d64725fa_1_1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9" name="Shape 1459"/>
        <p:cNvGrpSpPr/>
        <p:nvPr/>
      </p:nvGrpSpPr>
      <p:grpSpPr>
        <a:xfrm>
          <a:off x="0" y="0"/>
          <a:ext cx="0" cy="0"/>
          <a:chOff x="0" y="0"/>
          <a:chExt cx="0" cy="0"/>
        </a:xfrm>
      </p:grpSpPr>
      <p:sp>
        <p:nvSpPr>
          <p:cNvPr id="1460" name="Google Shape;1460;g50d64725fa_1_2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Find a partner to discuss the questions, focus on sharing your hypothesis for where there might be a snow day</a:t>
            </a:r>
            <a:endParaRPr/>
          </a:p>
          <a:p>
            <a:pPr indent="0" lvl="0" marL="0" rtl="0" algn="l">
              <a:spcBef>
                <a:spcPts val="360"/>
              </a:spcBef>
              <a:spcAft>
                <a:spcPts val="0"/>
              </a:spcAft>
              <a:buNone/>
            </a:pPr>
            <a:r>
              <a:rPr lang="en-US"/>
              <a:t>*</a:t>
            </a:r>
            <a:r>
              <a:rPr lang="en-US"/>
              <a:t>Use page 140 Teacher guide to answer question prompts</a:t>
            </a:r>
            <a:endParaRPr/>
          </a:p>
          <a:p>
            <a:pPr indent="0" lvl="0" marL="0" rtl="0" algn="l">
              <a:spcBef>
                <a:spcPts val="360"/>
              </a:spcBef>
              <a:spcAft>
                <a:spcPts val="0"/>
              </a:spcAft>
              <a:buNone/>
            </a:pPr>
            <a:r>
              <a:rPr i="1" lang="en-US"/>
              <a:t> </a:t>
            </a:r>
            <a:endParaRPr i="1"/>
          </a:p>
          <a:p>
            <a:pPr indent="0" lvl="0" marL="0" rtl="0" algn="l">
              <a:spcBef>
                <a:spcPts val="360"/>
              </a:spcBef>
              <a:spcAft>
                <a:spcPts val="0"/>
              </a:spcAft>
              <a:buNone/>
            </a:pPr>
            <a:r>
              <a:t/>
            </a:r>
            <a:endParaRPr/>
          </a:p>
        </p:txBody>
      </p:sp>
      <p:sp>
        <p:nvSpPr>
          <p:cNvPr id="1461" name="Google Shape;1461;g50d64725fa_1_2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7" name="Shape 1467"/>
        <p:cNvGrpSpPr/>
        <p:nvPr/>
      </p:nvGrpSpPr>
      <p:grpSpPr>
        <a:xfrm>
          <a:off x="0" y="0"/>
          <a:ext cx="0" cy="0"/>
          <a:chOff x="0" y="0"/>
          <a:chExt cx="0" cy="0"/>
        </a:xfrm>
      </p:grpSpPr>
      <p:sp>
        <p:nvSpPr>
          <p:cNvPr id="1468" name="Google Shape;1468;g50d64725fa_1_21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Work in small groups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1469" name="Google Shape;1469;g50d64725fa_1_2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6" name="Shape 1476"/>
        <p:cNvGrpSpPr/>
        <p:nvPr/>
      </p:nvGrpSpPr>
      <p:grpSpPr>
        <a:xfrm>
          <a:off x="0" y="0"/>
          <a:ext cx="0" cy="0"/>
          <a:chOff x="0" y="0"/>
          <a:chExt cx="0" cy="0"/>
        </a:xfrm>
      </p:grpSpPr>
      <p:sp>
        <p:nvSpPr>
          <p:cNvPr id="1477" name="Google Shape;1477;g598a833fc7_2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Locations with a blue circle had 5cm or more of snow on Feb 23</a:t>
            </a:r>
            <a:endParaRPr/>
          </a:p>
          <a:p>
            <a:pPr indent="0" lvl="0" marL="0" rtl="0" algn="l">
              <a:spcBef>
                <a:spcPts val="360"/>
              </a:spcBef>
              <a:spcAft>
                <a:spcPts val="0"/>
              </a:spcAft>
              <a:buClr>
                <a:schemeClr val="dk1"/>
              </a:buClr>
              <a:buSzPts val="1100"/>
              <a:buFont typeface="Arial"/>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1478" name="Google Shape;1478;g598a833fc7_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4" name="Shape 1494"/>
        <p:cNvGrpSpPr/>
        <p:nvPr/>
      </p:nvGrpSpPr>
      <p:grpSpPr>
        <a:xfrm>
          <a:off x="0" y="0"/>
          <a:ext cx="0" cy="0"/>
          <a:chOff x="0" y="0"/>
          <a:chExt cx="0" cy="0"/>
        </a:xfrm>
      </p:grpSpPr>
      <p:sp>
        <p:nvSpPr>
          <p:cNvPr id="1495" name="Google Shape;1495;g596c339af3_1_13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96" name="Google Shape;1496;g596c339af3_1_130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lang="en-US"/>
              <a:t>What is the story of this storm that students would need to tell to predict where the snow day would be?</a:t>
            </a:r>
            <a:endParaRPr/>
          </a:p>
        </p:txBody>
      </p:sp>
      <p:sp>
        <p:nvSpPr>
          <p:cNvPr id="1497" name="Google Shape;1497;g596c339af3_1_130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2" name="Shape 1502"/>
        <p:cNvGrpSpPr/>
        <p:nvPr/>
      </p:nvGrpSpPr>
      <p:grpSpPr>
        <a:xfrm>
          <a:off x="0" y="0"/>
          <a:ext cx="0" cy="0"/>
          <a:chOff x="0" y="0"/>
          <a:chExt cx="0" cy="0"/>
        </a:xfrm>
      </p:grpSpPr>
      <p:sp>
        <p:nvSpPr>
          <p:cNvPr id="1503" name="Google Shape;1503;g5f9b4eb33f_0_13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Discuss at your table, refer to the Model Idea tracker on chart paper. </a:t>
            </a:r>
            <a:endParaRPr/>
          </a:p>
          <a:p>
            <a:pPr indent="-317500" lvl="0" marL="457200" rtl="0" algn="l">
              <a:spcBef>
                <a:spcPts val="360"/>
              </a:spcBef>
              <a:spcAft>
                <a:spcPts val="0"/>
              </a:spcAft>
              <a:buSzPts val="1400"/>
              <a:buChar char="●"/>
            </a:pPr>
            <a:r>
              <a:rPr lang="en-US"/>
              <a:t>What are possible ideas for re-teaching or extending if students are still confused?</a:t>
            </a:r>
            <a:endParaRPr/>
          </a:p>
          <a:p>
            <a:pPr indent="0" lvl="0" marL="457200" rtl="0" algn="l">
              <a:spcBef>
                <a:spcPts val="360"/>
              </a:spcBef>
              <a:spcAft>
                <a:spcPts val="0"/>
              </a:spcAft>
              <a:buNone/>
            </a:pPr>
            <a:r>
              <a:t/>
            </a:r>
            <a:endParaRPr/>
          </a:p>
        </p:txBody>
      </p:sp>
      <p:sp>
        <p:nvSpPr>
          <p:cNvPr id="1504" name="Google Shape;1504;g5f9b4eb33f_0_1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1" name="Shape 1511"/>
        <p:cNvGrpSpPr/>
        <p:nvPr/>
      </p:nvGrpSpPr>
      <p:grpSpPr>
        <a:xfrm>
          <a:off x="0" y="0"/>
          <a:ext cx="0" cy="0"/>
          <a:chOff x="0" y="0"/>
          <a:chExt cx="0" cy="0"/>
        </a:xfrm>
      </p:grpSpPr>
      <p:sp>
        <p:nvSpPr>
          <p:cNvPr id="1512" name="Google Shape;1512;g50d64725fa_1_25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a:solidFill>
                  <a:srgbClr val="595857"/>
                </a:solidFill>
                <a:latin typeface="Open Sans"/>
                <a:ea typeface="Open Sans"/>
                <a:cs typeface="Open Sans"/>
                <a:sym typeface="Open Sans"/>
              </a:rPr>
              <a:t>Vision:</a:t>
            </a:r>
            <a:r>
              <a:rPr lang="en-US">
                <a:solidFill>
                  <a:srgbClr val="595857"/>
                </a:solidFill>
                <a:latin typeface="Open Sans"/>
                <a:ea typeface="Open Sans"/>
                <a:cs typeface="Open Sans"/>
                <a:sym typeface="Open Sans"/>
              </a:rPr>
              <a:t> A worldwide community of students, teachers, scientists, and citizens working together to better understand, sustain, and improve Earth’s environment at local, regional, and global scales.</a:t>
            </a:r>
            <a:endParaRPr>
              <a:solidFill>
                <a:srgbClr val="595857"/>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595857"/>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a:solidFill>
                  <a:srgbClr val="595857"/>
                </a:solidFill>
                <a:latin typeface="Open Sans"/>
                <a:ea typeface="Open Sans"/>
                <a:cs typeface="Open Sans"/>
                <a:sym typeface="Open Sans"/>
              </a:rPr>
              <a:t>Mission:</a:t>
            </a:r>
            <a:r>
              <a:rPr lang="en-US">
                <a:solidFill>
                  <a:srgbClr val="595857"/>
                </a:solidFill>
                <a:latin typeface="Open Sans"/>
                <a:ea typeface="Open Sans"/>
                <a:cs typeface="Open Sans"/>
                <a:sym typeface="Open Sans"/>
              </a:rPr>
              <a:t> To promote the teaching and learning of science, enhance environmental literacy and stewardship, and promote scientific discovery. </a:t>
            </a:r>
            <a:endParaRPr/>
          </a:p>
          <a:p>
            <a:pPr indent="0" lvl="0" marL="0" rtl="0" algn="l">
              <a:spcBef>
                <a:spcPts val="360"/>
              </a:spcBef>
              <a:spcAft>
                <a:spcPts val="0"/>
              </a:spcAft>
              <a:buNone/>
            </a:pPr>
            <a:r>
              <a:t/>
            </a:r>
            <a:endParaRPr/>
          </a:p>
        </p:txBody>
      </p:sp>
      <p:sp>
        <p:nvSpPr>
          <p:cNvPr id="1513" name="Google Shape;1513;g50d64725fa_1_2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0" name="Shape 1520"/>
        <p:cNvGrpSpPr/>
        <p:nvPr/>
      </p:nvGrpSpPr>
      <p:grpSpPr>
        <a:xfrm>
          <a:off x="0" y="0"/>
          <a:ext cx="0" cy="0"/>
          <a:chOff x="0" y="0"/>
          <a:chExt cx="0" cy="0"/>
        </a:xfrm>
      </p:grpSpPr>
      <p:sp>
        <p:nvSpPr>
          <p:cNvPr id="1521" name="Google Shape;1521;g5b2de8809b_0_13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Have partners navigate to globeweathercurriculum.org</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Give a brief overview of the 3 different types of GLOBE Connections and where they can find them.  Talk in detail about LS1 connection (next slide)</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1522" name="Google Shape;1522;g5b2de8809b_0_1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9" name="Shape 1529"/>
        <p:cNvGrpSpPr/>
        <p:nvPr/>
      </p:nvGrpSpPr>
      <p:grpSpPr>
        <a:xfrm>
          <a:off x="0" y="0"/>
          <a:ext cx="0" cy="0"/>
          <a:chOff x="0" y="0"/>
          <a:chExt cx="0" cy="0"/>
        </a:xfrm>
      </p:grpSpPr>
      <p:sp>
        <p:nvSpPr>
          <p:cNvPr id="1530" name="Google Shape;1530;g637c1da9da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31" name="Google Shape;1531;g637c1da9da_1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Highlight event - </a:t>
            </a:r>
            <a:endParaRPr/>
          </a:p>
          <a:p>
            <a:pPr indent="0" lvl="0" marL="0" rtl="0" algn="l">
              <a:spcBef>
                <a:spcPts val="360"/>
              </a:spcBef>
              <a:spcAft>
                <a:spcPts val="0"/>
              </a:spcAft>
              <a:buNone/>
            </a:pPr>
            <a:r>
              <a:rPr lang="en-US"/>
              <a:t>Focus on - Resources available; badges - addressing scientist skills </a:t>
            </a:r>
            <a:endParaRPr/>
          </a:p>
        </p:txBody>
      </p:sp>
      <p:sp>
        <p:nvSpPr>
          <p:cNvPr id="1532" name="Google Shape;1532;g637c1da9da_1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7" name="Shape 1537"/>
        <p:cNvGrpSpPr/>
        <p:nvPr/>
      </p:nvGrpSpPr>
      <p:grpSpPr>
        <a:xfrm>
          <a:off x="0" y="0"/>
          <a:ext cx="0" cy="0"/>
          <a:chOff x="0" y="0"/>
          <a:chExt cx="0" cy="0"/>
        </a:xfrm>
      </p:grpSpPr>
      <p:sp>
        <p:nvSpPr>
          <p:cNvPr id="1538" name="Google Shape;1538;g637c1da9da_1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39" name="Google Shape;1539;g637c1da9da_1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This is the first time that GLOBE has offered structured curriculum that builds upon each lesson/protocol. </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Brainstorm other extensions/resources for incorporating this into the classroom. </a:t>
            </a:r>
            <a:endParaRPr/>
          </a:p>
          <a:p>
            <a:pPr indent="0" lvl="0" marL="0" rtl="0" algn="l">
              <a:spcBef>
                <a:spcPts val="360"/>
              </a:spcBef>
              <a:spcAft>
                <a:spcPts val="0"/>
              </a:spcAft>
              <a:buNone/>
            </a:pPr>
            <a:r>
              <a:rPr lang="en-US"/>
              <a:t>(Protocol bundles: </a:t>
            </a:r>
            <a:r>
              <a:rPr lang="en-US" sz="1100" u="sng">
                <a:solidFill>
                  <a:schemeClr val="hlink"/>
                </a:solidFill>
                <a:latin typeface="Arial"/>
                <a:ea typeface="Arial"/>
                <a:cs typeface="Arial"/>
                <a:sym typeface="Arial"/>
                <a:hlinkClick r:id="rId2"/>
              </a:rPr>
              <a:t>https://www.globe.gov/web/earth-systems/community</a:t>
            </a:r>
            <a:r>
              <a:rPr lang="en-US"/>
              <a:t>)</a:t>
            </a:r>
            <a:endParaRPr/>
          </a:p>
          <a:p>
            <a:pPr indent="0" lvl="0" marL="0" rtl="0" algn="l">
              <a:spcBef>
                <a:spcPts val="360"/>
              </a:spcBef>
              <a:spcAft>
                <a:spcPts val="0"/>
              </a:spcAft>
              <a:buNone/>
            </a:pPr>
            <a:r>
              <a:t/>
            </a:r>
            <a:endParaRPr/>
          </a:p>
        </p:txBody>
      </p:sp>
      <p:sp>
        <p:nvSpPr>
          <p:cNvPr id="1540" name="Google Shape;1540;g637c1da9da_1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 Id="rId3" Type="http://schemas.openxmlformats.org/officeDocument/2006/relationships/image" Target="../media/image26.png"/><Relationship Id="rId4" Type="http://schemas.openxmlformats.org/officeDocument/2006/relationships/image" Target="../media/image13.png"/><Relationship Id="rId5" Type="http://schemas.openxmlformats.org/officeDocument/2006/relationships/image" Target="../media/image25.png"/><Relationship Id="rId6"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png"/><Relationship Id="rId3" Type="http://schemas.openxmlformats.org/officeDocument/2006/relationships/image" Target="../media/image20.png"/><Relationship Id="rId4" Type="http://schemas.openxmlformats.org/officeDocument/2006/relationships/image" Target="../media/image18.png"/><Relationship Id="rId5" Type="http://schemas.openxmlformats.org/officeDocument/2006/relationships/image" Target="../media/image28.png"/><Relationship Id="rId6" Type="http://schemas.openxmlformats.org/officeDocument/2006/relationships/image" Target="../media/image1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3.png"/><Relationship Id="rId3" Type="http://schemas.openxmlformats.org/officeDocument/2006/relationships/image" Target="../media/image16.png"/><Relationship Id="rId4" Type="http://schemas.openxmlformats.org/officeDocument/2006/relationships/image" Target="../media/image19.png"/><Relationship Id="rId5" Type="http://schemas.openxmlformats.org/officeDocument/2006/relationships/image" Target="../media/image52.png"/><Relationship Id="rId6" Type="http://schemas.openxmlformats.org/officeDocument/2006/relationships/image" Target="../media/image1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4.png"/><Relationship Id="rId3" Type="http://schemas.openxmlformats.org/officeDocument/2006/relationships/image" Target="../media/image17.png"/><Relationship Id="rId4" Type="http://schemas.openxmlformats.org/officeDocument/2006/relationships/image" Target="../media/image21.png"/><Relationship Id="rId5" Type="http://schemas.openxmlformats.org/officeDocument/2006/relationships/image" Target="../media/image29.png"/><Relationship Id="rId6" Type="http://schemas.openxmlformats.org/officeDocument/2006/relationships/image" Target="../media/image4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4.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4.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4.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4.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4.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4.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4.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4.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7" name="Shape 17"/>
        <p:cNvGrpSpPr/>
        <p:nvPr/>
      </p:nvGrpSpPr>
      <p:grpSpPr>
        <a:xfrm>
          <a:off x="0" y="0"/>
          <a:ext cx="0" cy="0"/>
          <a:chOff x="0" y="0"/>
          <a:chExt cx="0" cy="0"/>
        </a:xfrm>
      </p:grpSpPr>
      <p:sp>
        <p:nvSpPr>
          <p:cNvPr id="18" name="Google Shape;18;p2"/>
          <p:cNvSpPr/>
          <p:nvPr/>
        </p:nvSpPr>
        <p:spPr>
          <a:xfrm>
            <a:off x="-90488" y="-57150"/>
            <a:ext cx="12282487" cy="6923088"/>
          </a:xfrm>
          <a:prstGeom prst="rect">
            <a:avLst/>
          </a:prstGeom>
          <a:solidFill>
            <a:srgbClr val="EEF9FC"/>
          </a:solid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Font typeface="Arial"/>
              <a:buNone/>
            </a:pPr>
            <a:r>
              <a:t/>
            </a:r>
            <a:endParaRPr b="0" i="0" sz="1800" u="none" cap="none" strike="noStrike">
              <a:solidFill>
                <a:schemeClr val="lt1"/>
              </a:solidFill>
              <a:latin typeface="Calibri"/>
              <a:ea typeface="Calibri"/>
              <a:cs typeface="Calibri"/>
              <a:sym typeface="Calibri"/>
            </a:endParaRPr>
          </a:p>
        </p:txBody>
      </p:sp>
      <p:pic>
        <p:nvPicPr>
          <p:cNvPr id="19" name="Google Shape;19;p2"/>
          <p:cNvPicPr preferRelativeResize="0"/>
          <p:nvPr/>
        </p:nvPicPr>
        <p:blipFill rotWithShape="1">
          <a:blip r:embed="rId2">
            <a:alphaModFix/>
          </a:blip>
          <a:srcRect b="43021" l="2" r="22437" t="-2"/>
          <a:stretch/>
        </p:blipFill>
        <p:spPr>
          <a:xfrm>
            <a:off x="4510088" y="4397375"/>
            <a:ext cx="7800975" cy="2514600"/>
          </a:xfrm>
          <a:prstGeom prst="rect">
            <a:avLst/>
          </a:prstGeom>
          <a:noFill/>
          <a:ln>
            <a:noFill/>
          </a:ln>
        </p:spPr>
      </p:pic>
      <p:pic>
        <p:nvPicPr>
          <p:cNvPr id="20" name="Google Shape;20;p2"/>
          <p:cNvPicPr preferRelativeResize="0"/>
          <p:nvPr/>
        </p:nvPicPr>
        <p:blipFill rotWithShape="1">
          <a:blip r:embed="rId3">
            <a:alphaModFix/>
          </a:blip>
          <a:srcRect b="0" l="0" r="0" t="0"/>
          <a:stretch/>
        </p:blipFill>
        <p:spPr>
          <a:xfrm>
            <a:off x="3873500" y="5534025"/>
            <a:ext cx="963613" cy="769938"/>
          </a:xfrm>
          <a:prstGeom prst="rect">
            <a:avLst/>
          </a:prstGeom>
          <a:noFill/>
          <a:ln>
            <a:noFill/>
          </a:ln>
        </p:spPr>
      </p:pic>
      <p:pic>
        <p:nvPicPr>
          <p:cNvPr id="21" name="Google Shape;21;p2"/>
          <p:cNvPicPr preferRelativeResize="0"/>
          <p:nvPr/>
        </p:nvPicPr>
        <p:blipFill rotWithShape="1">
          <a:blip r:embed="rId4">
            <a:alphaModFix/>
          </a:blip>
          <a:srcRect b="0" l="0" r="0" t="0"/>
          <a:stretch/>
        </p:blipFill>
        <p:spPr>
          <a:xfrm>
            <a:off x="477838" y="4938713"/>
            <a:ext cx="4422775" cy="484187"/>
          </a:xfrm>
          <a:prstGeom prst="rect">
            <a:avLst/>
          </a:prstGeom>
          <a:noFill/>
          <a:ln>
            <a:noFill/>
          </a:ln>
        </p:spPr>
      </p:pic>
      <p:pic>
        <p:nvPicPr>
          <p:cNvPr id="22" name="Google Shape;22;p2"/>
          <p:cNvPicPr preferRelativeResize="0"/>
          <p:nvPr/>
        </p:nvPicPr>
        <p:blipFill rotWithShape="1">
          <a:blip r:embed="rId5">
            <a:alphaModFix/>
          </a:blip>
          <a:srcRect b="0" l="0" r="0" t="0"/>
          <a:stretch/>
        </p:blipFill>
        <p:spPr>
          <a:xfrm>
            <a:off x="1811338" y="5684838"/>
            <a:ext cx="1428750" cy="476250"/>
          </a:xfrm>
          <a:prstGeom prst="rect">
            <a:avLst/>
          </a:prstGeom>
          <a:noFill/>
          <a:ln>
            <a:noFill/>
          </a:ln>
        </p:spPr>
      </p:pic>
      <p:pic>
        <p:nvPicPr>
          <p:cNvPr id="23" name="Google Shape;23;p2"/>
          <p:cNvPicPr preferRelativeResize="0"/>
          <p:nvPr/>
        </p:nvPicPr>
        <p:blipFill rotWithShape="1">
          <a:blip r:embed="rId6">
            <a:alphaModFix/>
          </a:blip>
          <a:srcRect b="8446" l="25533" r="24979" t="9657"/>
          <a:stretch/>
        </p:blipFill>
        <p:spPr>
          <a:xfrm>
            <a:off x="477838" y="5611813"/>
            <a:ext cx="779462" cy="644525"/>
          </a:xfrm>
          <a:prstGeom prst="rect">
            <a:avLst/>
          </a:prstGeom>
          <a:noFill/>
          <a:ln>
            <a:noFill/>
          </a:ln>
        </p:spPr>
      </p:pic>
      <p:sp>
        <p:nvSpPr>
          <p:cNvPr id="24" name="Google Shape;24;p2"/>
          <p:cNvSpPr txBox="1"/>
          <p:nvPr>
            <p:ph type="ctrTitle"/>
          </p:nvPr>
        </p:nvSpPr>
        <p:spPr>
          <a:xfrm>
            <a:off x="1524000" y="427178"/>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SzPts val="1400"/>
              <a:buNone/>
              <a:defRPr b="1" sz="7200">
                <a:solidFill>
                  <a:srgbClr val="595857"/>
                </a:solidFill>
                <a:latin typeface="Raleway SemiBold"/>
                <a:ea typeface="Raleway SemiBold"/>
                <a:cs typeface="Raleway SemiBold"/>
                <a:sym typeface="Raleway SemiBold"/>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25" name="Google Shape;25;p2"/>
          <p:cNvSpPr txBox="1"/>
          <p:nvPr>
            <p:ph idx="1" type="subTitle"/>
          </p:nvPr>
        </p:nvSpPr>
        <p:spPr>
          <a:xfrm>
            <a:off x="2246489" y="2872563"/>
            <a:ext cx="7698900" cy="1655700"/>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rgbClr val="1679CA"/>
              </a:buClr>
              <a:buSzPts val="3200"/>
              <a:buNone/>
              <a:defRPr i="1" sz="3200" cap="none">
                <a:solidFill>
                  <a:srgbClr val="1679CA"/>
                </a:solidFill>
                <a:latin typeface="Raleway Medium"/>
                <a:ea typeface="Raleway Medium"/>
                <a:cs typeface="Raleway Medium"/>
                <a:sym typeface="Raleway Medium"/>
              </a:defRPr>
            </a:lvl1pPr>
            <a:lvl2pPr lvl="1" algn="ctr">
              <a:lnSpc>
                <a:spcPct val="90000"/>
              </a:lnSpc>
              <a:spcBef>
                <a:spcPts val="500"/>
              </a:spcBef>
              <a:spcAft>
                <a:spcPts val="0"/>
              </a:spcAft>
              <a:buClr>
                <a:srgbClr val="595857"/>
              </a:buClr>
              <a:buSzPts val="2000"/>
              <a:buNone/>
              <a:defRPr sz="2000"/>
            </a:lvl2pPr>
            <a:lvl3pPr lvl="2" algn="ctr">
              <a:lnSpc>
                <a:spcPct val="90000"/>
              </a:lnSpc>
              <a:spcBef>
                <a:spcPts val="500"/>
              </a:spcBef>
              <a:spcAft>
                <a:spcPts val="0"/>
              </a:spcAft>
              <a:buClr>
                <a:srgbClr val="595857"/>
              </a:buClr>
              <a:buSzPts val="1800"/>
              <a:buNone/>
              <a:defRPr sz="1800"/>
            </a:lvl3pPr>
            <a:lvl4pPr lvl="3" algn="ctr">
              <a:lnSpc>
                <a:spcPct val="90000"/>
              </a:lnSpc>
              <a:spcBef>
                <a:spcPts val="500"/>
              </a:spcBef>
              <a:spcAft>
                <a:spcPts val="0"/>
              </a:spcAft>
              <a:buClr>
                <a:srgbClr val="595857"/>
              </a:buClr>
              <a:buSzPts val="1600"/>
              <a:buNone/>
              <a:defRPr sz="1600"/>
            </a:lvl4pPr>
            <a:lvl5pPr lvl="4" algn="ctr">
              <a:lnSpc>
                <a:spcPct val="90000"/>
              </a:lnSpc>
              <a:spcBef>
                <a:spcPts val="500"/>
              </a:spcBef>
              <a:spcAft>
                <a:spcPts val="0"/>
              </a:spcAft>
              <a:buClr>
                <a:srgbClr val="595857"/>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6" name="Google Shape;26;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92" name="Shape 92"/>
        <p:cNvGrpSpPr/>
        <p:nvPr/>
      </p:nvGrpSpPr>
      <p:grpSpPr>
        <a:xfrm>
          <a:off x="0" y="0"/>
          <a:ext cx="0" cy="0"/>
          <a:chOff x="0" y="0"/>
          <a:chExt cx="0" cy="0"/>
        </a:xfrm>
      </p:grpSpPr>
      <p:sp>
        <p:nvSpPr>
          <p:cNvPr id="93" name="Google Shape;93;p11"/>
          <p:cNvSpPr/>
          <p:nvPr/>
        </p:nvSpPr>
        <p:spPr>
          <a:xfrm>
            <a:off x="-90488" y="-57150"/>
            <a:ext cx="12282487" cy="6923088"/>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94" name="Google Shape;94;p11"/>
          <p:cNvPicPr preferRelativeResize="0"/>
          <p:nvPr/>
        </p:nvPicPr>
        <p:blipFill rotWithShape="1">
          <a:blip r:embed="rId2">
            <a:alphaModFix/>
          </a:blip>
          <a:srcRect b="43021" l="2" r="22437" t="-2"/>
          <a:stretch/>
        </p:blipFill>
        <p:spPr>
          <a:xfrm>
            <a:off x="8235950" y="5599113"/>
            <a:ext cx="4075113" cy="1312862"/>
          </a:xfrm>
          <a:prstGeom prst="rect">
            <a:avLst/>
          </a:prstGeom>
          <a:noFill/>
          <a:ln>
            <a:noFill/>
          </a:ln>
        </p:spPr>
      </p:pic>
      <p:sp>
        <p:nvSpPr>
          <p:cNvPr id="95" name="Google Shape;95;p11"/>
          <p:cNvSpPr txBox="1"/>
          <p:nvPr/>
        </p:nvSpPr>
        <p:spPr>
          <a:xfrm>
            <a:off x="850900" y="6356350"/>
            <a:ext cx="50292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888888"/>
                </a:solidFill>
                <a:latin typeface="Calibri"/>
                <a:ea typeface="Calibri"/>
                <a:cs typeface="Calibri"/>
                <a:sym typeface="Calibri"/>
              </a:rPr>
              <a:t>© 2019 University Corporation for Atmospheric Research. All Rights Reserved </a:t>
            </a:r>
            <a:endParaRPr b="0" i="0" sz="1200" u="none" cap="none" strike="noStrike">
              <a:solidFill>
                <a:srgbClr val="888888"/>
              </a:solidFill>
              <a:latin typeface="Calibri"/>
              <a:ea typeface="Calibri"/>
              <a:cs typeface="Calibri"/>
              <a:sym typeface="Calibri"/>
            </a:endParaRPr>
          </a:p>
        </p:txBody>
      </p:sp>
      <p:sp>
        <p:nvSpPr>
          <p:cNvPr id="96" name="Google Shape;96;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97" name="Google Shape;97;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595857"/>
              </a:buClr>
              <a:buSzPts val="1800"/>
              <a:buChar char="•"/>
              <a:defRPr/>
            </a:lvl1pPr>
            <a:lvl2pPr indent="-342900" lvl="1" marL="914400" algn="l">
              <a:lnSpc>
                <a:spcPct val="90000"/>
              </a:lnSpc>
              <a:spcBef>
                <a:spcPts val="500"/>
              </a:spcBef>
              <a:spcAft>
                <a:spcPts val="0"/>
              </a:spcAft>
              <a:buClr>
                <a:srgbClr val="595857"/>
              </a:buClr>
              <a:buSzPts val="1800"/>
              <a:buChar char="•"/>
              <a:defRPr/>
            </a:lvl2pPr>
            <a:lvl3pPr indent="-342900" lvl="2" marL="1371600" algn="l">
              <a:lnSpc>
                <a:spcPct val="90000"/>
              </a:lnSpc>
              <a:spcBef>
                <a:spcPts val="500"/>
              </a:spcBef>
              <a:spcAft>
                <a:spcPts val="0"/>
              </a:spcAft>
              <a:buClr>
                <a:srgbClr val="595857"/>
              </a:buClr>
              <a:buSzPts val="1800"/>
              <a:buChar char="•"/>
              <a:defRPr/>
            </a:lvl3pPr>
            <a:lvl4pPr indent="-342900" lvl="3" marL="1828800" algn="l">
              <a:lnSpc>
                <a:spcPct val="90000"/>
              </a:lnSpc>
              <a:spcBef>
                <a:spcPts val="500"/>
              </a:spcBef>
              <a:spcAft>
                <a:spcPts val="0"/>
              </a:spcAft>
              <a:buClr>
                <a:srgbClr val="595857"/>
              </a:buClr>
              <a:buSzPts val="1800"/>
              <a:buChar char="•"/>
              <a:defRPr/>
            </a:lvl4pPr>
            <a:lvl5pPr indent="-342900" lvl="4" marL="2286000" algn="l">
              <a:lnSpc>
                <a:spcPct val="90000"/>
              </a:lnSpc>
              <a:spcBef>
                <a:spcPts val="500"/>
              </a:spcBef>
              <a:spcAft>
                <a:spcPts val="0"/>
              </a:spcAft>
              <a:buClr>
                <a:srgbClr val="595857"/>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 name="Google Shape;98;p11"/>
          <p:cNvSpPr txBox="1"/>
          <p:nvPr>
            <p:ph idx="10" type="dt"/>
          </p:nvPr>
        </p:nvSpPr>
        <p:spPr>
          <a:xfrm>
            <a:off x="6350" y="6356350"/>
            <a:ext cx="701675" cy="2667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100" name="Shape 100"/>
        <p:cNvGrpSpPr/>
        <p:nvPr/>
      </p:nvGrpSpPr>
      <p:grpSpPr>
        <a:xfrm>
          <a:off x="0" y="0"/>
          <a:ext cx="0" cy="0"/>
          <a:chOff x="0" y="0"/>
          <a:chExt cx="0" cy="0"/>
        </a:xfrm>
      </p:grpSpPr>
      <p:sp>
        <p:nvSpPr>
          <p:cNvPr id="101" name="Google Shape;101;p12"/>
          <p:cNvSpPr/>
          <p:nvPr/>
        </p:nvSpPr>
        <p:spPr>
          <a:xfrm>
            <a:off x="-90488" y="-57150"/>
            <a:ext cx="12282487" cy="6923088"/>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102" name="Google Shape;102;p12"/>
          <p:cNvPicPr preferRelativeResize="0"/>
          <p:nvPr/>
        </p:nvPicPr>
        <p:blipFill rotWithShape="1">
          <a:blip r:embed="rId2">
            <a:alphaModFix/>
          </a:blip>
          <a:srcRect b="43021" l="2" r="22437" t="-2"/>
          <a:stretch/>
        </p:blipFill>
        <p:spPr>
          <a:xfrm>
            <a:off x="8235950" y="5599113"/>
            <a:ext cx="4075113" cy="1312862"/>
          </a:xfrm>
          <a:prstGeom prst="rect">
            <a:avLst/>
          </a:prstGeom>
          <a:noFill/>
          <a:ln>
            <a:noFill/>
          </a:ln>
        </p:spPr>
      </p:pic>
      <p:sp>
        <p:nvSpPr>
          <p:cNvPr id="103" name="Google Shape;103;p12"/>
          <p:cNvSpPr txBox="1"/>
          <p:nvPr/>
        </p:nvSpPr>
        <p:spPr>
          <a:xfrm>
            <a:off x="850900" y="6356350"/>
            <a:ext cx="50292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888888"/>
                </a:solidFill>
                <a:latin typeface="Calibri"/>
                <a:ea typeface="Calibri"/>
                <a:cs typeface="Calibri"/>
                <a:sym typeface="Calibri"/>
              </a:rPr>
              <a:t>© 2019 University Corporation for Atmospheric Research. All Rights Reserved </a:t>
            </a:r>
            <a:endParaRPr b="0" i="0" sz="1200" u="none" cap="none" strike="noStrike">
              <a:solidFill>
                <a:srgbClr val="888888"/>
              </a:solidFill>
              <a:latin typeface="Calibri"/>
              <a:ea typeface="Calibri"/>
              <a:cs typeface="Calibri"/>
              <a:sym typeface="Calibri"/>
            </a:endParaRPr>
          </a:p>
        </p:txBody>
      </p:sp>
      <p:sp>
        <p:nvSpPr>
          <p:cNvPr id="104" name="Google Shape;104;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105" name="Google Shape;105;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595857"/>
              </a:buClr>
              <a:buSzPts val="1800"/>
              <a:buChar char="•"/>
              <a:defRPr/>
            </a:lvl1pPr>
            <a:lvl2pPr indent="-342900" lvl="1" marL="914400" algn="l">
              <a:lnSpc>
                <a:spcPct val="90000"/>
              </a:lnSpc>
              <a:spcBef>
                <a:spcPts val="500"/>
              </a:spcBef>
              <a:spcAft>
                <a:spcPts val="0"/>
              </a:spcAft>
              <a:buClr>
                <a:srgbClr val="595857"/>
              </a:buClr>
              <a:buSzPts val="1800"/>
              <a:buChar char="•"/>
              <a:defRPr/>
            </a:lvl2pPr>
            <a:lvl3pPr indent="-342900" lvl="2" marL="1371600" algn="l">
              <a:lnSpc>
                <a:spcPct val="90000"/>
              </a:lnSpc>
              <a:spcBef>
                <a:spcPts val="500"/>
              </a:spcBef>
              <a:spcAft>
                <a:spcPts val="0"/>
              </a:spcAft>
              <a:buClr>
                <a:srgbClr val="595857"/>
              </a:buClr>
              <a:buSzPts val="1800"/>
              <a:buChar char="•"/>
              <a:defRPr/>
            </a:lvl3pPr>
            <a:lvl4pPr indent="-342900" lvl="3" marL="1828800" algn="l">
              <a:lnSpc>
                <a:spcPct val="90000"/>
              </a:lnSpc>
              <a:spcBef>
                <a:spcPts val="500"/>
              </a:spcBef>
              <a:spcAft>
                <a:spcPts val="0"/>
              </a:spcAft>
              <a:buClr>
                <a:srgbClr val="595857"/>
              </a:buClr>
              <a:buSzPts val="1800"/>
              <a:buChar char="•"/>
              <a:defRPr/>
            </a:lvl4pPr>
            <a:lvl5pPr indent="-342900" lvl="4" marL="2286000" algn="l">
              <a:lnSpc>
                <a:spcPct val="90000"/>
              </a:lnSpc>
              <a:spcBef>
                <a:spcPts val="500"/>
              </a:spcBef>
              <a:spcAft>
                <a:spcPts val="0"/>
              </a:spcAft>
              <a:buClr>
                <a:srgbClr val="595857"/>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6" name="Google Shape;106;p12"/>
          <p:cNvSpPr txBox="1"/>
          <p:nvPr>
            <p:ph idx="10" type="dt"/>
          </p:nvPr>
        </p:nvSpPr>
        <p:spPr>
          <a:xfrm>
            <a:off x="6350" y="6356350"/>
            <a:ext cx="701675" cy="2667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16" name="Shape 116"/>
        <p:cNvGrpSpPr/>
        <p:nvPr/>
      </p:nvGrpSpPr>
      <p:grpSpPr>
        <a:xfrm>
          <a:off x="0" y="0"/>
          <a:ext cx="0" cy="0"/>
          <a:chOff x="0" y="0"/>
          <a:chExt cx="0" cy="0"/>
        </a:xfrm>
      </p:grpSpPr>
      <p:sp>
        <p:nvSpPr>
          <p:cNvPr id="117" name="Google Shape;117;p14"/>
          <p:cNvSpPr/>
          <p:nvPr/>
        </p:nvSpPr>
        <p:spPr>
          <a:xfrm>
            <a:off x="-90488" y="-57150"/>
            <a:ext cx="12282300" cy="6923100"/>
          </a:xfrm>
          <a:prstGeom prst="rect">
            <a:avLst/>
          </a:prstGeom>
          <a:solidFill>
            <a:srgbClr val="EEF9FC"/>
          </a:solid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Font typeface="Arial"/>
              <a:buNone/>
            </a:pPr>
            <a:r>
              <a:t/>
            </a:r>
            <a:endParaRPr b="0" i="0" sz="1900" u="none" cap="none" strike="noStrike">
              <a:solidFill>
                <a:schemeClr val="lt1"/>
              </a:solidFill>
              <a:latin typeface="Calibri"/>
              <a:ea typeface="Calibri"/>
              <a:cs typeface="Calibri"/>
              <a:sym typeface="Calibri"/>
            </a:endParaRPr>
          </a:p>
        </p:txBody>
      </p:sp>
      <p:pic>
        <p:nvPicPr>
          <p:cNvPr id="118" name="Google Shape;118;p14"/>
          <p:cNvPicPr preferRelativeResize="0"/>
          <p:nvPr/>
        </p:nvPicPr>
        <p:blipFill rotWithShape="1">
          <a:blip r:embed="rId2">
            <a:alphaModFix/>
          </a:blip>
          <a:srcRect b="43019" l="0" r="22438" t="0"/>
          <a:stretch/>
        </p:blipFill>
        <p:spPr>
          <a:xfrm>
            <a:off x="4510088" y="4397375"/>
            <a:ext cx="7800975" cy="2514599"/>
          </a:xfrm>
          <a:prstGeom prst="rect">
            <a:avLst/>
          </a:prstGeom>
          <a:noFill/>
          <a:ln>
            <a:noFill/>
          </a:ln>
        </p:spPr>
      </p:pic>
      <p:pic>
        <p:nvPicPr>
          <p:cNvPr id="119" name="Google Shape;119;p14"/>
          <p:cNvPicPr preferRelativeResize="0"/>
          <p:nvPr/>
        </p:nvPicPr>
        <p:blipFill rotWithShape="1">
          <a:blip r:embed="rId3">
            <a:alphaModFix/>
          </a:blip>
          <a:srcRect b="0" l="0" r="0" t="0"/>
          <a:stretch/>
        </p:blipFill>
        <p:spPr>
          <a:xfrm>
            <a:off x="3873500" y="5534025"/>
            <a:ext cx="963613" cy="769938"/>
          </a:xfrm>
          <a:prstGeom prst="rect">
            <a:avLst/>
          </a:prstGeom>
          <a:noFill/>
          <a:ln>
            <a:noFill/>
          </a:ln>
        </p:spPr>
      </p:pic>
      <p:pic>
        <p:nvPicPr>
          <p:cNvPr id="120" name="Google Shape;120;p14"/>
          <p:cNvPicPr preferRelativeResize="0"/>
          <p:nvPr/>
        </p:nvPicPr>
        <p:blipFill rotWithShape="1">
          <a:blip r:embed="rId4">
            <a:alphaModFix/>
          </a:blip>
          <a:srcRect b="0" l="0" r="0" t="0"/>
          <a:stretch/>
        </p:blipFill>
        <p:spPr>
          <a:xfrm>
            <a:off x="477838" y="4938713"/>
            <a:ext cx="4422774" cy="484187"/>
          </a:xfrm>
          <a:prstGeom prst="rect">
            <a:avLst/>
          </a:prstGeom>
          <a:noFill/>
          <a:ln>
            <a:noFill/>
          </a:ln>
        </p:spPr>
      </p:pic>
      <p:pic>
        <p:nvPicPr>
          <p:cNvPr id="121" name="Google Shape;121;p14"/>
          <p:cNvPicPr preferRelativeResize="0"/>
          <p:nvPr/>
        </p:nvPicPr>
        <p:blipFill rotWithShape="1">
          <a:blip r:embed="rId5">
            <a:alphaModFix/>
          </a:blip>
          <a:srcRect b="0" l="0" r="0" t="0"/>
          <a:stretch/>
        </p:blipFill>
        <p:spPr>
          <a:xfrm>
            <a:off x="1811338" y="5684838"/>
            <a:ext cx="1428750" cy="476250"/>
          </a:xfrm>
          <a:prstGeom prst="rect">
            <a:avLst/>
          </a:prstGeom>
          <a:noFill/>
          <a:ln>
            <a:noFill/>
          </a:ln>
        </p:spPr>
      </p:pic>
      <p:pic>
        <p:nvPicPr>
          <p:cNvPr id="122" name="Google Shape;122;p14"/>
          <p:cNvPicPr preferRelativeResize="0"/>
          <p:nvPr/>
        </p:nvPicPr>
        <p:blipFill rotWithShape="1">
          <a:blip r:embed="rId6">
            <a:alphaModFix/>
          </a:blip>
          <a:srcRect b="8443" l="25535" r="24976" t="9656"/>
          <a:stretch/>
        </p:blipFill>
        <p:spPr>
          <a:xfrm>
            <a:off x="477838" y="5611813"/>
            <a:ext cx="779462" cy="644525"/>
          </a:xfrm>
          <a:prstGeom prst="rect">
            <a:avLst/>
          </a:prstGeom>
          <a:noFill/>
          <a:ln>
            <a:noFill/>
          </a:ln>
        </p:spPr>
      </p:pic>
      <p:sp>
        <p:nvSpPr>
          <p:cNvPr id="123" name="Google Shape;123;p14"/>
          <p:cNvSpPr txBox="1"/>
          <p:nvPr>
            <p:ph type="ctrTitle"/>
          </p:nvPr>
        </p:nvSpPr>
        <p:spPr>
          <a:xfrm>
            <a:off x="1524000" y="427178"/>
            <a:ext cx="9144000" cy="2387700"/>
          </a:xfrm>
          <a:prstGeom prst="rect">
            <a:avLst/>
          </a:prstGeom>
          <a:noFill/>
          <a:ln>
            <a:noFill/>
          </a:ln>
        </p:spPr>
        <p:txBody>
          <a:bodyPr anchorCtr="0" anchor="b" bIns="45700" lIns="91425" spcFirstLastPara="1" rIns="91425" wrap="square" tIns="45700">
            <a:noAutofit/>
          </a:bodyPr>
          <a:lstStyle>
            <a:lvl1pPr lvl="0" rtl="0" algn="ctr">
              <a:lnSpc>
                <a:spcPct val="90000"/>
              </a:lnSpc>
              <a:spcBef>
                <a:spcPts val="0"/>
              </a:spcBef>
              <a:spcAft>
                <a:spcPts val="0"/>
              </a:spcAft>
              <a:buSzPts val="1500"/>
              <a:buNone/>
              <a:defRPr b="1" sz="7200">
                <a:solidFill>
                  <a:srgbClr val="595857"/>
                </a:solidFill>
                <a:latin typeface="Raleway SemiBold"/>
                <a:ea typeface="Raleway SemiBold"/>
                <a:cs typeface="Raleway SemiBold"/>
                <a:sym typeface="Raleway SemiBold"/>
              </a:defRPr>
            </a:lvl1pPr>
            <a:lvl2pPr lvl="1" rtl="0" algn="l">
              <a:lnSpc>
                <a:spcPct val="90000"/>
              </a:lnSpc>
              <a:spcBef>
                <a:spcPts val="0"/>
              </a:spcBef>
              <a:spcAft>
                <a:spcPts val="0"/>
              </a:spcAft>
              <a:buSzPts val="1500"/>
              <a:buNone/>
              <a:defRPr/>
            </a:lvl2pPr>
            <a:lvl3pPr lvl="2" rtl="0" algn="l">
              <a:lnSpc>
                <a:spcPct val="90000"/>
              </a:lnSpc>
              <a:spcBef>
                <a:spcPts val="0"/>
              </a:spcBef>
              <a:spcAft>
                <a:spcPts val="0"/>
              </a:spcAft>
              <a:buSzPts val="1500"/>
              <a:buNone/>
              <a:defRPr/>
            </a:lvl3pPr>
            <a:lvl4pPr lvl="3" rtl="0" algn="l">
              <a:lnSpc>
                <a:spcPct val="90000"/>
              </a:lnSpc>
              <a:spcBef>
                <a:spcPts val="0"/>
              </a:spcBef>
              <a:spcAft>
                <a:spcPts val="0"/>
              </a:spcAft>
              <a:buSzPts val="1500"/>
              <a:buNone/>
              <a:defRPr/>
            </a:lvl4pPr>
            <a:lvl5pPr lvl="4" rtl="0" algn="l">
              <a:lnSpc>
                <a:spcPct val="90000"/>
              </a:lnSpc>
              <a:spcBef>
                <a:spcPts val="0"/>
              </a:spcBef>
              <a:spcAft>
                <a:spcPts val="0"/>
              </a:spcAft>
              <a:buSzPts val="1500"/>
              <a:buNone/>
              <a:defRPr/>
            </a:lvl5pPr>
            <a:lvl6pPr lvl="5" rtl="0" algn="l">
              <a:lnSpc>
                <a:spcPct val="90000"/>
              </a:lnSpc>
              <a:spcBef>
                <a:spcPts val="0"/>
              </a:spcBef>
              <a:spcAft>
                <a:spcPts val="0"/>
              </a:spcAft>
              <a:buSzPts val="1500"/>
              <a:buNone/>
              <a:defRPr/>
            </a:lvl6pPr>
            <a:lvl7pPr lvl="6" rtl="0" algn="l">
              <a:lnSpc>
                <a:spcPct val="90000"/>
              </a:lnSpc>
              <a:spcBef>
                <a:spcPts val="0"/>
              </a:spcBef>
              <a:spcAft>
                <a:spcPts val="0"/>
              </a:spcAft>
              <a:buSzPts val="1500"/>
              <a:buNone/>
              <a:defRPr/>
            </a:lvl7pPr>
            <a:lvl8pPr lvl="7" rtl="0" algn="l">
              <a:lnSpc>
                <a:spcPct val="90000"/>
              </a:lnSpc>
              <a:spcBef>
                <a:spcPts val="0"/>
              </a:spcBef>
              <a:spcAft>
                <a:spcPts val="0"/>
              </a:spcAft>
              <a:buSzPts val="1500"/>
              <a:buNone/>
              <a:defRPr/>
            </a:lvl8pPr>
            <a:lvl9pPr lvl="8" rtl="0" algn="l">
              <a:lnSpc>
                <a:spcPct val="90000"/>
              </a:lnSpc>
              <a:spcBef>
                <a:spcPts val="0"/>
              </a:spcBef>
              <a:spcAft>
                <a:spcPts val="0"/>
              </a:spcAft>
              <a:buSzPts val="1500"/>
              <a:buNone/>
              <a:defRPr/>
            </a:lvl9pPr>
          </a:lstStyle>
          <a:p/>
        </p:txBody>
      </p:sp>
      <p:sp>
        <p:nvSpPr>
          <p:cNvPr id="124" name="Google Shape;124;p14"/>
          <p:cNvSpPr txBox="1"/>
          <p:nvPr>
            <p:ph idx="1" type="subTitle"/>
          </p:nvPr>
        </p:nvSpPr>
        <p:spPr>
          <a:xfrm>
            <a:off x="2246489" y="2872563"/>
            <a:ext cx="7698900" cy="1655700"/>
          </a:xfrm>
          <a:prstGeom prst="rect">
            <a:avLst/>
          </a:prstGeom>
          <a:noFill/>
          <a:ln>
            <a:noFill/>
          </a:ln>
        </p:spPr>
        <p:txBody>
          <a:bodyPr anchorCtr="0" anchor="t" bIns="45700" lIns="91425" spcFirstLastPara="1" rIns="91425" wrap="square" tIns="45700">
            <a:noAutofit/>
          </a:bodyPr>
          <a:lstStyle>
            <a:lvl1pPr lvl="0" rtl="0" algn="ctr">
              <a:lnSpc>
                <a:spcPct val="90000"/>
              </a:lnSpc>
              <a:spcBef>
                <a:spcPts val="1100"/>
              </a:spcBef>
              <a:spcAft>
                <a:spcPts val="0"/>
              </a:spcAft>
              <a:buClr>
                <a:srgbClr val="1679CA"/>
              </a:buClr>
              <a:buSzPts val="3200"/>
              <a:buNone/>
              <a:defRPr i="1" sz="3200" cap="none">
                <a:solidFill>
                  <a:srgbClr val="1679CA"/>
                </a:solidFill>
                <a:latin typeface="Raleway Medium"/>
                <a:ea typeface="Raleway Medium"/>
                <a:cs typeface="Raleway Medium"/>
                <a:sym typeface="Raleway Medium"/>
              </a:defRPr>
            </a:lvl1pPr>
            <a:lvl2pPr lvl="1" rtl="0" algn="ctr">
              <a:lnSpc>
                <a:spcPct val="90000"/>
              </a:lnSpc>
              <a:spcBef>
                <a:spcPts val="500"/>
              </a:spcBef>
              <a:spcAft>
                <a:spcPts val="0"/>
              </a:spcAft>
              <a:buClr>
                <a:srgbClr val="595857"/>
              </a:buClr>
              <a:buSzPts val="2000"/>
              <a:buNone/>
              <a:defRPr sz="2000"/>
            </a:lvl2pPr>
            <a:lvl3pPr lvl="2" rtl="0" algn="ctr">
              <a:lnSpc>
                <a:spcPct val="90000"/>
              </a:lnSpc>
              <a:spcBef>
                <a:spcPts val="500"/>
              </a:spcBef>
              <a:spcAft>
                <a:spcPts val="0"/>
              </a:spcAft>
              <a:buClr>
                <a:srgbClr val="595857"/>
              </a:buClr>
              <a:buSzPts val="1900"/>
              <a:buNone/>
              <a:defRPr sz="1900"/>
            </a:lvl3pPr>
            <a:lvl4pPr lvl="3" rtl="0" algn="ctr">
              <a:lnSpc>
                <a:spcPct val="90000"/>
              </a:lnSpc>
              <a:spcBef>
                <a:spcPts val="500"/>
              </a:spcBef>
              <a:spcAft>
                <a:spcPts val="0"/>
              </a:spcAft>
              <a:buClr>
                <a:srgbClr val="595857"/>
              </a:buClr>
              <a:buSzPts val="1600"/>
              <a:buNone/>
              <a:defRPr sz="1600"/>
            </a:lvl4pPr>
            <a:lvl5pPr lvl="4" rtl="0" algn="ctr">
              <a:lnSpc>
                <a:spcPct val="90000"/>
              </a:lnSpc>
              <a:spcBef>
                <a:spcPts val="500"/>
              </a:spcBef>
              <a:spcAft>
                <a:spcPts val="0"/>
              </a:spcAft>
              <a:buClr>
                <a:srgbClr val="595857"/>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125" name="Google Shape;125;p1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26" name="Shape 126"/>
        <p:cNvGrpSpPr/>
        <p:nvPr/>
      </p:nvGrpSpPr>
      <p:grpSpPr>
        <a:xfrm>
          <a:off x="0" y="0"/>
          <a:ext cx="0" cy="0"/>
          <a:chOff x="0" y="0"/>
          <a:chExt cx="0" cy="0"/>
        </a:xfrm>
      </p:grpSpPr>
      <p:sp>
        <p:nvSpPr>
          <p:cNvPr id="127" name="Google Shape;127;p15"/>
          <p:cNvSpPr/>
          <p:nvPr/>
        </p:nvSpPr>
        <p:spPr>
          <a:xfrm>
            <a:off x="-90488" y="-57150"/>
            <a:ext cx="12282300" cy="6923100"/>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pic>
        <p:nvPicPr>
          <p:cNvPr id="128" name="Google Shape;128;p15"/>
          <p:cNvPicPr preferRelativeResize="0"/>
          <p:nvPr/>
        </p:nvPicPr>
        <p:blipFill rotWithShape="1">
          <a:blip r:embed="rId2">
            <a:alphaModFix/>
          </a:blip>
          <a:srcRect b="43019" l="0" r="22438" t="0"/>
          <a:stretch/>
        </p:blipFill>
        <p:spPr>
          <a:xfrm>
            <a:off x="8235950" y="5599113"/>
            <a:ext cx="4075112" cy="1312862"/>
          </a:xfrm>
          <a:prstGeom prst="rect">
            <a:avLst/>
          </a:prstGeom>
          <a:noFill/>
          <a:ln>
            <a:noFill/>
          </a:ln>
        </p:spPr>
      </p:pic>
      <p:sp>
        <p:nvSpPr>
          <p:cNvPr id="129" name="Google Shape;129;p1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SzPts val="1500"/>
              <a:buNone/>
              <a:defRPr/>
            </a:lvl1pPr>
            <a:lvl2pPr lvl="1" rtl="0" algn="l">
              <a:lnSpc>
                <a:spcPct val="90000"/>
              </a:lnSpc>
              <a:spcBef>
                <a:spcPts val="0"/>
              </a:spcBef>
              <a:spcAft>
                <a:spcPts val="0"/>
              </a:spcAft>
              <a:buSzPts val="1500"/>
              <a:buNone/>
              <a:defRPr/>
            </a:lvl2pPr>
            <a:lvl3pPr lvl="2" rtl="0" algn="l">
              <a:lnSpc>
                <a:spcPct val="90000"/>
              </a:lnSpc>
              <a:spcBef>
                <a:spcPts val="0"/>
              </a:spcBef>
              <a:spcAft>
                <a:spcPts val="0"/>
              </a:spcAft>
              <a:buSzPts val="1500"/>
              <a:buNone/>
              <a:defRPr/>
            </a:lvl3pPr>
            <a:lvl4pPr lvl="3" rtl="0" algn="l">
              <a:lnSpc>
                <a:spcPct val="90000"/>
              </a:lnSpc>
              <a:spcBef>
                <a:spcPts val="0"/>
              </a:spcBef>
              <a:spcAft>
                <a:spcPts val="0"/>
              </a:spcAft>
              <a:buSzPts val="1500"/>
              <a:buNone/>
              <a:defRPr/>
            </a:lvl4pPr>
            <a:lvl5pPr lvl="4" rtl="0" algn="l">
              <a:lnSpc>
                <a:spcPct val="90000"/>
              </a:lnSpc>
              <a:spcBef>
                <a:spcPts val="0"/>
              </a:spcBef>
              <a:spcAft>
                <a:spcPts val="0"/>
              </a:spcAft>
              <a:buSzPts val="1500"/>
              <a:buNone/>
              <a:defRPr/>
            </a:lvl5pPr>
            <a:lvl6pPr lvl="5" rtl="0" algn="l">
              <a:lnSpc>
                <a:spcPct val="90000"/>
              </a:lnSpc>
              <a:spcBef>
                <a:spcPts val="0"/>
              </a:spcBef>
              <a:spcAft>
                <a:spcPts val="0"/>
              </a:spcAft>
              <a:buSzPts val="1500"/>
              <a:buNone/>
              <a:defRPr/>
            </a:lvl6pPr>
            <a:lvl7pPr lvl="6" rtl="0" algn="l">
              <a:lnSpc>
                <a:spcPct val="90000"/>
              </a:lnSpc>
              <a:spcBef>
                <a:spcPts val="0"/>
              </a:spcBef>
              <a:spcAft>
                <a:spcPts val="0"/>
              </a:spcAft>
              <a:buSzPts val="1500"/>
              <a:buNone/>
              <a:defRPr/>
            </a:lvl7pPr>
            <a:lvl8pPr lvl="7" rtl="0" algn="l">
              <a:lnSpc>
                <a:spcPct val="90000"/>
              </a:lnSpc>
              <a:spcBef>
                <a:spcPts val="0"/>
              </a:spcBef>
              <a:spcAft>
                <a:spcPts val="0"/>
              </a:spcAft>
              <a:buSzPts val="1500"/>
              <a:buNone/>
              <a:defRPr/>
            </a:lvl8pPr>
            <a:lvl9pPr lvl="8" rtl="0" algn="l">
              <a:lnSpc>
                <a:spcPct val="90000"/>
              </a:lnSpc>
              <a:spcBef>
                <a:spcPts val="0"/>
              </a:spcBef>
              <a:spcAft>
                <a:spcPts val="0"/>
              </a:spcAft>
              <a:buSzPts val="1500"/>
              <a:buNone/>
              <a:defRPr/>
            </a:lvl9pPr>
          </a:lstStyle>
          <a:p/>
        </p:txBody>
      </p:sp>
      <p:sp>
        <p:nvSpPr>
          <p:cNvPr id="130" name="Google Shape;130;p15"/>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349250" lvl="0" marL="457200" rtl="0" algn="l">
              <a:lnSpc>
                <a:spcPct val="90000"/>
              </a:lnSpc>
              <a:spcBef>
                <a:spcPts val="1100"/>
              </a:spcBef>
              <a:spcAft>
                <a:spcPts val="0"/>
              </a:spcAft>
              <a:buClr>
                <a:srgbClr val="595857"/>
              </a:buClr>
              <a:buSzPts val="1900"/>
              <a:buChar char="•"/>
              <a:defRPr/>
            </a:lvl1pPr>
            <a:lvl2pPr indent="-349250" lvl="1" marL="914400" rtl="0" algn="l">
              <a:lnSpc>
                <a:spcPct val="90000"/>
              </a:lnSpc>
              <a:spcBef>
                <a:spcPts val="500"/>
              </a:spcBef>
              <a:spcAft>
                <a:spcPts val="0"/>
              </a:spcAft>
              <a:buClr>
                <a:srgbClr val="595857"/>
              </a:buClr>
              <a:buSzPts val="1900"/>
              <a:buChar char="•"/>
              <a:defRPr/>
            </a:lvl2pPr>
            <a:lvl3pPr indent="-349250" lvl="2" marL="1371600" rtl="0" algn="l">
              <a:lnSpc>
                <a:spcPct val="90000"/>
              </a:lnSpc>
              <a:spcBef>
                <a:spcPts val="500"/>
              </a:spcBef>
              <a:spcAft>
                <a:spcPts val="0"/>
              </a:spcAft>
              <a:buClr>
                <a:srgbClr val="595857"/>
              </a:buClr>
              <a:buSzPts val="1900"/>
              <a:buChar char="•"/>
              <a:defRPr/>
            </a:lvl3pPr>
            <a:lvl4pPr indent="-349250" lvl="3" marL="1828800" rtl="0" algn="l">
              <a:lnSpc>
                <a:spcPct val="90000"/>
              </a:lnSpc>
              <a:spcBef>
                <a:spcPts val="500"/>
              </a:spcBef>
              <a:spcAft>
                <a:spcPts val="0"/>
              </a:spcAft>
              <a:buClr>
                <a:srgbClr val="595857"/>
              </a:buClr>
              <a:buSzPts val="1900"/>
              <a:buChar char="•"/>
              <a:defRPr/>
            </a:lvl4pPr>
            <a:lvl5pPr indent="-349250" lvl="4" marL="2286000" rtl="0" algn="l">
              <a:lnSpc>
                <a:spcPct val="90000"/>
              </a:lnSpc>
              <a:spcBef>
                <a:spcPts val="500"/>
              </a:spcBef>
              <a:spcAft>
                <a:spcPts val="0"/>
              </a:spcAft>
              <a:buClr>
                <a:srgbClr val="595857"/>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31" name="Google Shape;131;p15"/>
          <p:cNvSpPr txBox="1"/>
          <p:nvPr>
            <p:ph idx="10" type="dt"/>
          </p:nvPr>
        </p:nvSpPr>
        <p:spPr>
          <a:xfrm>
            <a:off x="6350" y="6356350"/>
            <a:ext cx="701700" cy="2667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32" name="Google Shape;132;p15"/>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33" name="Google Shape;133;p1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ck background">
  <p:cSld name="CUSTOM_2">
    <p:spTree>
      <p:nvGrpSpPr>
        <p:cNvPr id="134" name="Shape 134"/>
        <p:cNvGrpSpPr/>
        <p:nvPr/>
      </p:nvGrpSpPr>
      <p:grpSpPr>
        <a:xfrm>
          <a:off x="0" y="0"/>
          <a:ext cx="0" cy="0"/>
          <a:chOff x="0" y="0"/>
          <a:chExt cx="0" cy="0"/>
        </a:xfrm>
      </p:grpSpPr>
      <p:sp>
        <p:nvSpPr>
          <p:cNvPr id="135" name="Google Shape;135;p16"/>
          <p:cNvSpPr txBox="1"/>
          <p:nvPr>
            <p:ph type="title"/>
          </p:nvPr>
        </p:nvSpPr>
        <p:spPr>
          <a:xfrm>
            <a:off x="838200" y="365125"/>
            <a:ext cx="10515600" cy="1325700"/>
          </a:xfrm>
          <a:prstGeom prst="rect">
            <a:avLst/>
          </a:prstGeom>
        </p:spPr>
        <p:txBody>
          <a:bodyPr anchorCtr="0" anchor="t" bIns="45700" lIns="91425" spcFirstLastPara="1" rIns="91425" wrap="square" tIns="45700">
            <a:noAutofit/>
          </a:bodyPr>
          <a:lstStyle>
            <a:lvl1pPr lvl="0" rtl="0">
              <a:spcBef>
                <a:spcPts val="0"/>
              </a:spcBef>
              <a:spcAft>
                <a:spcPts val="0"/>
              </a:spcAft>
              <a:buNone/>
              <a:defRPr>
                <a:latin typeface="Open Sans"/>
                <a:ea typeface="Open Sans"/>
                <a:cs typeface="Open Sans"/>
                <a:sym typeface="Open Sans"/>
              </a:defRPr>
            </a:lvl1pPr>
            <a:lvl2pPr lvl="1" rtl="0">
              <a:spcBef>
                <a:spcPts val="0"/>
              </a:spcBef>
              <a:spcAft>
                <a:spcPts val="0"/>
              </a:spcAft>
              <a:buNone/>
              <a:defRPr>
                <a:latin typeface="Open Sans"/>
                <a:ea typeface="Open Sans"/>
                <a:cs typeface="Open Sans"/>
                <a:sym typeface="Open Sans"/>
              </a:defRPr>
            </a:lvl2pPr>
            <a:lvl3pPr lvl="2" rtl="0">
              <a:spcBef>
                <a:spcPts val="0"/>
              </a:spcBef>
              <a:spcAft>
                <a:spcPts val="0"/>
              </a:spcAft>
              <a:buNone/>
              <a:defRPr>
                <a:latin typeface="Open Sans"/>
                <a:ea typeface="Open Sans"/>
                <a:cs typeface="Open Sans"/>
                <a:sym typeface="Open Sans"/>
              </a:defRPr>
            </a:lvl3pPr>
            <a:lvl4pPr lvl="3" rtl="0">
              <a:spcBef>
                <a:spcPts val="0"/>
              </a:spcBef>
              <a:spcAft>
                <a:spcPts val="0"/>
              </a:spcAft>
              <a:buNone/>
              <a:defRPr>
                <a:latin typeface="Open Sans"/>
                <a:ea typeface="Open Sans"/>
                <a:cs typeface="Open Sans"/>
                <a:sym typeface="Open Sans"/>
              </a:defRPr>
            </a:lvl4pPr>
            <a:lvl5pPr lvl="4" rtl="0">
              <a:spcBef>
                <a:spcPts val="0"/>
              </a:spcBef>
              <a:spcAft>
                <a:spcPts val="0"/>
              </a:spcAft>
              <a:buNone/>
              <a:defRPr>
                <a:latin typeface="Open Sans"/>
                <a:ea typeface="Open Sans"/>
                <a:cs typeface="Open Sans"/>
                <a:sym typeface="Open Sans"/>
              </a:defRPr>
            </a:lvl5pPr>
            <a:lvl6pPr lvl="5" rtl="0">
              <a:spcBef>
                <a:spcPts val="0"/>
              </a:spcBef>
              <a:spcAft>
                <a:spcPts val="0"/>
              </a:spcAft>
              <a:buNone/>
              <a:defRPr>
                <a:latin typeface="Open Sans"/>
                <a:ea typeface="Open Sans"/>
                <a:cs typeface="Open Sans"/>
                <a:sym typeface="Open Sans"/>
              </a:defRPr>
            </a:lvl6pPr>
            <a:lvl7pPr lvl="6" rtl="0">
              <a:spcBef>
                <a:spcPts val="0"/>
              </a:spcBef>
              <a:spcAft>
                <a:spcPts val="0"/>
              </a:spcAft>
              <a:buNone/>
              <a:defRPr>
                <a:latin typeface="Open Sans"/>
                <a:ea typeface="Open Sans"/>
                <a:cs typeface="Open Sans"/>
                <a:sym typeface="Open Sans"/>
              </a:defRPr>
            </a:lvl7pPr>
            <a:lvl8pPr lvl="7" rtl="0">
              <a:spcBef>
                <a:spcPts val="0"/>
              </a:spcBef>
              <a:spcAft>
                <a:spcPts val="0"/>
              </a:spcAft>
              <a:buNone/>
              <a:defRPr>
                <a:latin typeface="Open Sans"/>
                <a:ea typeface="Open Sans"/>
                <a:cs typeface="Open Sans"/>
                <a:sym typeface="Open Sans"/>
              </a:defRPr>
            </a:lvl8pPr>
            <a:lvl9pPr lvl="8" rtl="0">
              <a:spcBef>
                <a:spcPts val="0"/>
              </a:spcBef>
              <a:spcAft>
                <a:spcPts val="0"/>
              </a:spcAft>
              <a:buNone/>
              <a:defRPr>
                <a:latin typeface="Open Sans"/>
                <a:ea typeface="Open Sans"/>
                <a:cs typeface="Open Sans"/>
                <a:sym typeface="Open Sans"/>
              </a:defRPr>
            </a:lvl9pPr>
          </a:lstStyle>
          <a:p/>
        </p:txBody>
      </p:sp>
      <p:sp>
        <p:nvSpPr>
          <p:cNvPr id="136" name="Google Shape;136;p16"/>
          <p:cNvSpPr/>
          <p:nvPr/>
        </p:nvSpPr>
        <p:spPr>
          <a:xfrm>
            <a:off x="-185367" y="-370700"/>
            <a:ext cx="12624300" cy="7599600"/>
          </a:xfrm>
          <a:prstGeom prst="rect">
            <a:avLst/>
          </a:prstGeom>
          <a:solidFill>
            <a:srgbClr val="000000"/>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2">
  <p:cSld name="CUSTOM_1">
    <p:spTree>
      <p:nvGrpSpPr>
        <p:cNvPr id="137" name="Shape 137"/>
        <p:cNvGrpSpPr/>
        <p:nvPr/>
      </p:nvGrpSpPr>
      <p:grpSpPr>
        <a:xfrm>
          <a:off x="0" y="0"/>
          <a:ext cx="0" cy="0"/>
          <a:chOff x="0" y="0"/>
          <a:chExt cx="0" cy="0"/>
        </a:xfrm>
      </p:grpSpPr>
      <p:sp>
        <p:nvSpPr>
          <p:cNvPr id="138" name="Google Shape;138;p17"/>
          <p:cNvSpPr txBox="1"/>
          <p:nvPr>
            <p:ph type="title"/>
          </p:nvPr>
        </p:nvSpPr>
        <p:spPr>
          <a:xfrm>
            <a:off x="838200" y="365125"/>
            <a:ext cx="10515600" cy="1325700"/>
          </a:xfrm>
          <a:prstGeom prst="rect">
            <a:avLst/>
          </a:prstGeom>
        </p:spPr>
        <p:txBody>
          <a:bodyPr anchorCtr="0" anchor="t" bIns="45700" lIns="91425" spcFirstLastPara="1" rIns="91425" wrap="square" tIns="45700">
            <a:noAutofit/>
          </a:bodyPr>
          <a:lstStyle>
            <a:lvl1pPr lvl="0" rtl="0">
              <a:spcBef>
                <a:spcPts val="0"/>
              </a:spcBef>
              <a:spcAft>
                <a:spcPts val="0"/>
              </a:spcAft>
              <a:buNone/>
              <a:defRPr>
                <a:latin typeface="Open Sans"/>
                <a:ea typeface="Open Sans"/>
                <a:cs typeface="Open Sans"/>
                <a:sym typeface="Open Sans"/>
              </a:defRPr>
            </a:lvl1pPr>
            <a:lvl2pPr lvl="1" rtl="0">
              <a:spcBef>
                <a:spcPts val="0"/>
              </a:spcBef>
              <a:spcAft>
                <a:spcPts val="0"/>
              </a:spcAft>
              <a:buNone/>
              <a:defRPr>
                <a:latin typeface="Open Sans"/>
                <a:ea typeface="Open Sans"/>
                <a:cs typeface="Open Sans"/>
                <a:sym typeface="Open Sans"/>
              </a:defRPr>
            </a:lvl2pPr>
            <a:lvl3pPr lvl="2" rtl="0">
              <a:spcBef>
                <a:spcPts val="0"/>
              </a:spcBef>
              <a:spcAft>
                <a:spcPts val="0"/>
              </a:spcAft>
              <a:buNone/>
              <a:defRPr>
                <a:latin typeface="Open Sans"/>
                <a:ea typeface="Open Sans"/>
                <a:cs typeface="Open Sans"/>
                <a:sym typeface="Open Sans"/>
              </a:defRPr>
            </a:lvl3pPr>
            <a:lvl4pPr lvl="3" rtl="0">
              <a:spcBef>
                <a:spcPts val="0"/>
              </a:spcBef>
              <a:spcAft>
                <a:spcPts val="0"/>
              </a:spcAft>
              <a:buNone/>
              <a:defRPr>
                <a:latin typeface="Open Sans"/>
                <a:ea typeface="Open Sans"/>
                <a:cs typeface="Open Sans"/>
                <a:sym typeface="Open Sans"/>
              </a:defRPr>
            </a:lvl4pPr>
            <a:lvl5pPr lvl="4" rtl="0">
              <a:spcBef>
                <a:spcPts val="0"/>
              </a:spcBef>
              <a:spcAft>
                <a:spcPts val="0"/>
              </a:spcAft>
              <a:buNone/>
              <a:defRPr>
                <a:latin typeface="Open Sans"/>
                <a:ea typeface="Open Sans"/>
                <a:cs typeface="Open Sans"/>
                <a:sym typeface="Open Sans"/>
              </a:defRPr>
            </a:lvl5pPr>
            <a:lvl6pPr lvl="5" rtl="0">
              <a:spcBef>
                <a:spcPts val="0"/>
              </a:spcBef>
              <a:spcAft>
                <a:spcPts val="0"/>
              </a:spcAft>
              <a:buNone/>
              <a:defRPr>
                <a:latin typeface="Open Sans"/>
                <a:ea typeface="Open Sans"/>
                <a:cs typeface="Open Sans"/>
                <a:sym typeface="Open Sans"/>
              </a:defRPr>
            </a:lvl6pPr>
            <a:lvl7pPr lvl="6" rtl="0">
              <a:spcBef>
                <a:spcPts val="0"/>
              </a:spcBef>
              <a:spcAft>
                <a:spcPts val="0"/>
              </a:spcAft>
              <a:buNone/>
              <a:defRPr>
                <a:latin typeface="Open Sans"/>
                <a:ea typeface="Open Sans"/>
                <a:cs typeface="Open Sans"/>
                <a:sym typeface="Open Sans"/>
              </a:defRPr>
            </a:lvl7pPr>
            <a:lvl8pPr lvl="7" rtl="0">
              <a:spcBef>
                <a:spcPts val="0"/>
              </a:spcBef>
              <a:spcAft>
                <a:spcPts val="0"/>
              </a:spcAft>
              <a:buNone/>
              <a:defRPr>
                <a:latin typeface="Open Sans"/>
                <a:ea typeface="Open Sans"/>
                <a:cs typeface="Open Sans"/>
                <a:sym typeface="Open Sans"/>
              </a:defRPr>
            </a:lvl8pPr>
            <a:lvl9pPr lvl="8" rtl="0">
              <a:spcBef>
                <a:spcPts val="0"/>
              </a:spcBef>
              <a:spcAft>
                <a:spcPts val="0"/>
              </a:spcAft>
              <a:buNone/>
              <a:defRPr>
                <a:latin typeface="Open Sans"/>
                <a:ea typeface="Open Sans"/>
                <a:cs typeface="Open Sans"/>
                <a:sym typeface="Open Sans"/>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9" name="Shape 139"/>
        <p:cNvGrpSpPr/>
        <p:nvPr/>
      </p:nvGrpSpPr>
      <p:grpSpPr>
        <a:xfrm>
          <a:off x="0" y="0"/>
          <a:ext cx="0" cy="0"/>
          <a:chOff x="0" y="0"/>
          <a:chExt cx="0" cy="0"/>
        </a:xfrm>
      </p:grpSpPr>
      <p:sp>
        <p:nvSpPr>
          <p:cNvPr id="140" name="Google Shape;140;p18"/>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SzPts val="1500"/>
              <a:buNone/>
              <a:defRPr b="1" sz="6700"/>
            </a:lvl1pPr>
            <a:lvl2pPr lvl="1" rtl="0" algn="l">
              <a:lnSpc>
                <a:spcPct val="90000"/>
              </a:lnSpc>
              <a:spcBef>
                <a:spcPts val="0"/>
              </a:spcBef>
              <a:spcAft>
                <a:spcPts val="0"/>
              </a:spcAft>
              <a:buSzPts val="1500"/>
              <a:buNone/>
              <a:defRPr/>
            </a:lvl2pPr>
            <a:lvl3pPr lvl="2" rtl="0" algn="l">
              <a:lnSpc>
                <a:spcPct val="90000"/>
              </a:lnSpc>
              <a:spcBef>
                <a:spcPts val="0"/>
              </a:spcBef>
              <a:spcAft>
                <a:spcPts val="0"/>
              </a:spcAft>
              <a:buSzPts val="1500"/>
              <a:buNone/>
              <a:defRPr/>
            </a:lvl3pPr>
            <a:lvl4pPr lvl="3" rtl="0" algn="l">
              <a:lnSpc>
                <a:spcPct val="90000"/>
              </a:lnSpc>
              <a:spcBef>
                <a:spcPts val="0"/>
              </a:spcBef>
              <a:spcAft>
                <a:spcPts val="0"/>
              </a:spcAft>
              <a:buSzPts val="1500"/>
              <a:buNone/>
              <a:defRPr/>
            </a:lvl4pPr>
            <a:lvl5pPr lvl="4" rtl="0" algn="l">
              <a:lnSpc>
                <a:spcPct val="90000"/>
              </a:lnSpc>
              <a:spcBef>
                <a:spcPts val="0"/>
              </a:spcBef>
              <a:spcAft>
                <a:spcPts val="0"/>
              </a:spcAft>
              <a:buSzPts val="1500"/>
              <a:buNone/>
              <a:defRPr/>
            </a:lvl5pPr>
            <a:lvl6pPr lvl="5" rtl="0" algn="l">
              <a:lnSpc>
                <a:spcPct val="90000"/>
              </a:lnSpc>
              <a:spcBef>
                <a:spcPts val="0"/>
              </a:spcBef>
              <a:spcAft>
                <a:spcPts val="0"/>
              </a:spcAft>
              <a:buSzPts val="1500"/>
              <a:buNone/>
              <a:defRPr/>
            </a:lvl6pPr>
            <a:lvl7pPr lvl="6" rtl="0" algn="l">
              <a:lnSpc>
                <a:spcPct val="90000"/>
              </a:lnSpc>
              <a:spcBef>
                <a:spcPts val="0"/>
              </a:spcBef>
              <a:spcAft>
                <a:spcPts val="0"/>
              </a:spcAft>
              <a:buSzPts val="1500"/>
              <a:buNone/>
              <a:defRPr/>
            </a:lvl7pPr>
            <a:lvl8pPr lvl="7" rtl="0" algn="l">
              <a:lnSpc>
                <a:spcPct val="90000"/>
              </a:lnSpc>
              <a:spcBef>
                <a:spcPts val="0"/>
              </a:spcBef>
              <a:spcAft>
                <a:spcPts val="0"/>
              </a:spcAft>
              <a:buSzPts val="1500"/>
              <a:buNone/>
              <a:defRPr/>
            </a:lvl8pPr>
            <a:lvl9pPr lvl="8" rtl="0" algn="l">
              <a:lnSpc>
                <a:spcPct val="90000"/>
              </a:lnSpc>
              <a:spcBef>
                <a:spcPts val="0"/>
              </a:spcBef>
              <a:spcAft>
                <a:spcPts val="0"/>
              </a:spcAft>
              <a:buSzPts val="1500"/>
              <a:buNone/>
              <a:defRPr/>
            </a:lvl9pPr>
          </a:lstStyle>
          <a:p/>
        </p:txBody>
      </p:sp>
      <p:sp>
        <p:nvSpPr>
          <p:cNvPr id="141" name="Google Shape;141;p18"/>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100"/>
              </a:spcBef>
              <a:spcAft>
                <a:spcPts val="0"/>
              </a:spcAft>
              <a:buClr>
                <a:srgbClr val="888888"/>
              </a:buClr>
              <a:buSzPts val="2400"/>
              <a:buNone/>
              <a:defRPr i="1" sz="2400" cap="none">
                <a:solidFill>
                  <a:srgbClr val="888888"/>
                </a:solidFill>
                <a:latin typeface="Montserrat Medium"/>
                <a:ea typeface="Montserrat Medium"/>
                <a:cs typeface="Montserrat Medium"/>
                <a:sym typeface="Montserrat Medium"/>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142" name="Google Shape;142;p18"/>
          <p:cNvSpPr txBox="1"/>
          <p:nvPr>
            <p:ph idx="10" type="dt"/>
          </p:nvPr>
        </p:nvSpPr>
        <p:spPr>
          <a:xfrm>
            <a:off x="6350" y="6356350"/>
            <a:ext cx="701700" cy="2667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sz="1100">
                <a:latin typeface="Open Sans"/>
                <a:ea typeface="Open Sans"/>
                <a:cs typeface="Open Sans"/>
                <a:sym typeface="Open Sans"/>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43" name="Google Shape;143;p18"/>
          <p:cNvSpPr txBox="1"/>
          <p:nvPr>
            <p:ph idx="11" type="ftr"/>
          </p:nvPr>
        </p:nvSpPr>
        <p:spPr>
          <a:xfrm>
            <a:off x="3581400" y="6356350"/>
            <a:ext cx="5029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sz="1100">
                <a:latin typeface="Open Sans"/>
                <a:ea typeface="Open Sans"/>
                <a:cs typeface="Open Sans"/>
                <a:sym typeface="Open Sans"/>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44" name="Google Shape;144;p1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145" name="Shape 145"/>
        <p:cNvGrpSpPr/>
        <p:nvPr/>
      </p:nvGrpSpPr>
      <p:grpSpPr>
        <a:xfrm>
          <a:off x="0" y="0"/>
          <a:ext cx="0" cy="0"/>
          <a:chOff x="0" y="0"/>
          <a:chExt cx="0" cy="0"/>
        </a:xfrm>
      </p:grpSpPr>
      <p:sp>
        <p:nvSpPr>
          <p:cNvPr id="146" name="Google Shape;146;p19"/>
          <p:cNvSpPr/>
          <p:nvPr/>
        </p:nvSpPr>
        <p:spPr>
          <a:xfrm>
            <a:off x="-90488" y="-57150"/>
            <a:ext cx="12282300" cy="6923100"/>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pic>
        <p:nvPicPr>
          <p:cNvPr id="147" name="Google Shape;147;p19"/>
          <p:cNvPicPr preferRelativeResize="0"/>
          <p:nvPr/>
        </p:nvPicPr>
        <p:blipFill rotWithShape="1">
          <a:blip r:embed="rId2">
            <a:alphaModFix/>
          </a:blip>
          <a:srcRect b="43019" l="0" r="22438" t="0"/>
          <a:stretch/>
        </p:blipFill>
        <p:spPr>
          <a:xfrm>
            <a:off x="8235950" y="5599113"/>
            <a:ext cx="4075112" cy="1312862"/>
          </a:xfrm>
          <a:prstGeom prst="rect">
            <a:avLst/>
          </a:prstGeom>
          <a:noFill/>
          <a:ln>
            <a:noFill/>
          </a:ln>
        </p:spPr>
      </p:pic>
      <p:sp>
        <p:nvSpPr>
          <p:cNvPr id="148" name="Google Shape;148;p19"/>
          <p:cNvSpPr txBox="1"/>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888888"/>
                </a:solidFill>
                <a:latin typeface="Calibri"/>
                <a:ea typeface="Calibri"/>
                <a:cs typeface="Calibri"/>
                <a:sym typeface="Calibri"/>
              </a:rPr>
              <a:t>© 2019 University Corporation for Atmospheric Research. All Rights Reserved </a:t>
            </a:r>
            <a:endParaRPr b="0" i="0" sz="1200" u="none" cap="none" strike="noStrike">
              <a:solidFill>
                <a:srgbClr val="888888"/>
              </a:solidFill>
              <a:latin typeface="Calibri"/>
              <a:ea typeface="Calibri"/>
              <a:cs typeface="Calibri"/>
              <a:sym typeface="Calibri"/>
            </a:endParaRPr>
          </a:p>
        </p:txBody>
      </p:sp>
      <p:sp>
        <p:nvSpPr>
          <p:cNvPr id="149" name="Google Shape;149;p1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SzPts val="1500"/>
              <a:buNone/>
              <a:defRPr/>
            </a:lvl1pPr>
            <a:lvl2pPr lvl="1" rtl="0" algn="l">
              <a:lnSpc>
                <a:spcPct val="90000"/>
              </a:lnSpc>
              <a:spcBef>
                <a:spcPts val="0"/>
              </a:spcBef>
              <a:spcAft>
                <a:spcPts val="0"/>
              </a:spcAft>
              <a:buSzPts val="1500"/>
              <a:buNone/>
              <a:defRPr/>
            </a:lvl2pPr>
            <a:lvl3pPr lvl="2" rtl="0" algn="l">
              <a:lnSpc>
                <a:spcPct val="90000"/>
              </a:lnSpc>
              <a:spcBef>
                <a:spcPts val="0"/>
              </a:spcBef>
              <a:spcAft>
                <a:spcPts val="0"/>
              </a:spcAft>
              <a:buSzPts val="1500"/>
              <a:buNone/>
              <a:defRPr/>
            </a:lvl3pPr>
            <a:lvl4pPr lvl="3" rtl="0" algn="l">
              <a:lnSpc>
                <a:spcPct val="90000"/>
              </a:lnSpc>
              <a:spcBef>
                <a:spcPts val="0"/>
              </a:spcBef>
              <a:spcAft>
                <a:spcPts val="0"/>
              </a:spcAft>
              <a:buSzPts val="1500"/>
              <a:buNone/>
              <a:defRPr/>
            </a:lvl4pPr>
            <a:lvl5pPr lvl="4" rtl="0" algn="l">
              <a:lnSpc>
                <a:spcPct val="90000"/>
              </a:lnSpc>
              <a:spcBef>
                <a:spcPts val="0"/>
              </a:spcBef>
              <a:spcAft>
                <a:spcPts val="0"/>
              </a:spcAft>
              <a:buSzPts val="1500"/>
              <a:buNone/>
              <a:defRPr/>
            </a:lvl5pPr>
            <a:lvl6pPr lvl="5" rtl="0" algn="l">
              <a:lnSpc>
                <a:spcPct val="90000"/>
              </a:lnSpc>
              <a:spcBef>
                <a:spcPts val="0"/>
              </a:spcBef>
              <a:spcAft>
                <a:spcPts val="0"/>
              </a:spcAft>
              <a:buSzPts val="1500"/>
              <a:buNone/>
              <a:defRPr/>
            </a:lvl6pPr>
            <a:lvl7pPr lvl="6" rtl="0" algn="l">
              <a:lnSpc>
                <a:spcPct val="90000"/>
              </a:lnSpc>
              <a:spcBef>
                <a:spcPts val="0"/>
              </a:spcBef>
              <a:spcAft>
                <a:spcPts val="0"/>
              </a:spcAft>
              <a:buSzPts val="1500"/>
              <a:buNone/>
              <a:defRPr/>
            </a:lvl7pPr>
            <a:lvl8pPr lvl="7" rtl="0" algn="l">
              <a:lnSpc>
                <a:spcPct val="90000"/>
              </a:lnSpc>
              <a:spcBef>
                <a:spcPts val="0"/>
              </a:spcBef>
              <a:spcAft>
                <a:spcPts val="0"/>
              </a:spcAft>
              <a:buSzPts val="1500"/>
              <a:buNone/>
              <a:defRPr/>
            </a:lvl8pPr>
            <a:lvl9pPr lvl="8" rtl="0" algn="l">
              <a:lnSpc>
                <a:spcPct val="90000"/>
              </a:lnSpc>
              <a:spcBef>
                <a:spcPts val="0"/>
              </a:spcBef>
              <a:spcAft>
                <a:spcPts val="0"/>
              </a:spcAft>
              <a:buSzPts val="1500"/>
              <a:buNone/>
              <a:defRPr/>
            </a:lvl9pPr>
          </a:lstStyle>
          <a:p/>
        </p:txBody>
      </p:sp>
      <p:sp>
        <p:nvSpPr>
          <p:cNvPr id="150" name="Google Shape;150;p19"/>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Autofit/>
          </a:bodyPr>
          <a:lstStyle>
            <a:lvl1pPr indent="-349250" lvl="0" marL="457200" rtl="0" algn="l">
              <a:lnSpc>
                <a:spcPct val="90000"/>
              </a:lnSpc>
              <a:spcBef>
                <a:spcPts val="1100"/>
              </a:spcBef>
              <a:spcAft>
                <a:spcPts val="0"/>
              </a:spcAft>
              <a:buClr>
                <a:srgbClr val="595857"/>
              </a:buClr>
              <a:buSzPts val="1900"/>
              <a:buChar char="•"/>
              <a:defRPr/>
            </a:lvl1pPr>
            <a:lvl2pPr indent="-349250" lvl="1" marL="914400" rtl="0" algn="l">
              <a:lnSpc>
                <a:spcPct val="90000"/>
              </a:lnSpc>
              <a:spcBef>
                <a:spcPts val="500"/>
              </a:spcBef>
              <a:spcAft>
                <a:spcPts val="0"/>
              </a:spcAft>
              <a:buClr>
                <a:srgbClr val="595857"/>
              </a:buClr>
              <a:buSzPts val="1900"/>
              <a:buChar char="•"/>
              <a:defRPr/>
            </a:lvl2pPr>
            <a:lvl3pPr indent="-349250" lvl="2" marL="1371600" rtl="0" algn="l">
              <a:lnSpc>
                <a:spcPct val="90000"/>
              </a:lnSpc>
              <a:spcBef>
                <a:spcPts val="500"/>
              </a:spcBef>
              <a:spcAft>
                <a:spcPts val="0"/>
              </a:spcAft>
              <a:buClr>
                <a:srgbClr val="595857"/>
              </a:buClr>
              <a:buSzPts val="1900"/>
              <a:buChar char="•"/>
              <a:defRPr/>
            </a:lvl3pPr>
            <a:lvl4pPr indent="-349250" lvl="3" marL="1828800" rtl="0" algn="l">
              <a:lnSpc>
                <a:spcPct val="90000"/>
              </a:lnSpc>
              <a:spcBef>
                <a:spcPts val="500"/>
              </a:spcBef>
              <a:spcAft>
                <a:spcPts val="0"/>
              </a:spcAft>
              <a:buClr>
                <a:srgbClr val="595857"/>
              </a:buClr>
              <a:buSzPts val="1900"/>
              <a:buChar char="•"/>
              <a:defRPr/>
            </a:lvl4pPr>
            <a:lvl5pPr indent="-349250" lvl="4" marL="2286000" rtl="0" algn="l">
              <a:lnSpc>
                <a:spcPct val="90000"/>
              </a:lnSpc>
              <a:spcBef>
                <a:spcPts val="500"/>
              </a:spcBef>
              <a:spcAft>
                <a:spcPts val="0"/>
              </a:spcAft>
              <a:buClr>
                <a:srgbClr val="595857"/>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51" name="Google Shape;151;p19"/>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Autofit/>
          </a:bodyPr>
          <a:lstStyle>
            <a:lvl1pPr indent="-349250" lvl="0" marL="457200" rtl="0" algn="l">
              <a:lnSpc>
                <a:spcPct val="90000"/>
              </a:lnSpc>
              <a:spcBef>
                <a:spcPts val="1100"/>
              </a:spcBef>
              <a:spcAft>
                <a:spcPts val="0"/>
              </a:spcAft>
              <a:buClr>
                <a:srgbClr val="595857"/>
              </a:buClr>
              <a:buSzPts val="1900"/>
              <a:buChar char="•"/>
              <a:defRPr/>
            </a:lvl1pPr>
            <a:lvl2pPr indent="-349250" lvl="1" marL="914400" rtl="0" algn="l">
              <a:lnSpc>
                <a:spcPct val="90000"/>
              </a:lnSpc>
              <a:spcBef>
                <a:spcPts val="500"/>
              </a:spcBef>
              <a:spcAft>
                <a:spcPts val="0"/>
              </a:spcAft>
              <a:buClr>
                <a:srgbClr val="595857"/>
              </a:buClr>
              <a:buSzPts val="1900"/>
              <a:buChar char="•"/>
              <a:defRPr/>
            </a:lvl2pPr>
            <a:lvl3pPr indent="-349250" lvl="2" marL="1371600" rtl="0" algn="l">
              <a:lnSpc>
                <a:spcPct val="90000"/>
              </a:lnSpc>
              <a:spcBef>
                <a:spcPts val="500"/>
              </a:spcBef>
              <a:spcAft>
                <a:spcPts val="0"/>
              </a:spcAft>
              <a:buClr>
                <a:srgbClr val="595857"/>
              </a:buClr>
              <a:buSzPts val="1900"/>
              <a:buChar char="•"/>
              <a:defRPr/>
            </a:lvl3pPr>
            <a:lvl4pPr indent="-349250" lvl="3" marL="1828800" rtl="0" algn="l">
              <a:lnSpc>
                <a:spcPct val="90000"/>
              </a:lnSpc>
              <a:spcBef>
                <a:spcPts val="500"/>
              </a:spcBef>
              <a:spcAft>
                <a:spcPts val="0"/>
              </a:spcAft>
              <a:buClr>
                <a:srgbClr val="595857"/>
              </a:buClr>
              <a:buSzPts val="1900"/>
              <a:buChar char="•"/>
              <a:defRPr/>
            </a:lvl4pPr>
            <a:lvl5pPr indent="-349250" lvl="4" marL="2286000" rtl="0" algn="l">
              <a:lnSpc>
                <a:spcPct val="90000"/>
              </a:lnSpc>
              <a:spcBef>
                <a:spcPts val="500"/>
              </a:spcBef>
              <a:spcAft>
                <a:spcPts val="0"/>
              </a:spcAft>
              <a:buClr>
                <a:srgbClr val="595857"/>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52" name="Google Shape;152;p19"/>
          <p:cNvSpPr txBox="1"/>
          <p:nvPr>
            <p:ph idx="10" type="dt"/>
          </p:nvPr>
        </p:nvSpPr>
        <p:spPr>
          <a:xfrm>
            <a:off x="6350" y="6356350"/>
            <a:ext cx="701700" cy="2667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53" name="Google Shape;153;p1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154" name="Shape 154"/>
        <p:cNvGrpSpPr/>
        <p:nvPr/>
      </p:nvGrpSpPr>
      <p:grpSpPr>
        <a:xfrm>
          <a:off x="0" y="0"/>
          <a:ext cx="0" cy="0"/>
          <a:chOff x="0" y="0"/>
          <a:chExt cx="0" cy="0"/>
        </a:xfrm>
      </p:grpSpPr>
      <p:sp>
        <p:nvSpPr>
          <p:cNvPr id="155" name="Google Shape;155;p20"/>
          <p:cNvSpPr/>
          <p:nvPr/>
        </p:nvSpPr>
        <p:spPr>
          <a:xfrm>
            <a:off x="-90488" y="-57150"/>
            <a:ext cx="12282300" cy="6923100"/>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pic>
        <p:nvPicPr>
          <p:cNvPr id="156" name="Google Shape;156;p20"/>
          <p:cNvPicPr preferRelativeResize="0"/>
          <p:nvPr/>
        </p:nvPicPr>
        <p:blipFill rotWithShape="1">
          <a:blip r:embed="rId2">
            <a:alphaModFix/>
          </a:blip>
          <a:srcRect b="43019" l="0" r="22438" t="0"/>
          <a:stretch/>
        </p:blipFill>
        <p:spPr>
          <a:xfrm>
            <a:off x="8235950" y="5599113"/>
            <a:ext cx="4075112" cy="1312862"/>
          </a:xfrm>
          <a:prstGeom prst="rect">
            <a:avLst/>
          </a:prstGeom>
          <a:noFill/>
          <a:ln>
            <a:noFill/>
          </a:ln>
        </p:spPr>
      </p:pic>
      <p:sp>
        <p:nvSpPr>
          <p:cNvPr id="157" name="Google Shape;157;p20"/>
          <p:cNvSpPr txBox="1"/>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888888"/>
                </a:solidFill>
                <a:latin typeface="Calibri"/>
                <a:ea typeface="Calibri"/>
                <a:cs typeface="Calibri"/>
                <a:sym typeface="Calibri"/>
              </a:rPr>
              <a:t>© 2019 University Corporation for Atmospheric Research. All Rights Reserved </a:t>
            </a:r>
            <a:endParaRPr b="0" i="0" sz="1200" u="none" cap="none" strike="noStrike">
              <a:solidFill>
                <a:srgbClr val="888888"/>
              </a:solidFill>
              <a:latin typeface="Calibri"/>
              <a:ea typeface="Calibri"/>
              <a:cs typeface="Calibri"/>
              <a:sym typeface="Calibri"/>
            </a:endParaRPr>
          </a:p>
        </p:txBody>
      </p:sp>
      <p:sp>
        <p:nvSpPr>
          <p:cNvPr id="158" name="Google Shape;158;p20"/>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SzPts val="1500"/>
              <a:buNone/>
              <a:defRPr/>
            </a:lvl1pPr>
            <a:lvl2pPr lvl="1" rtl="0" algn="l">
              <a:lnSpc>
                <a:spcPct val="90000"/>
              </a:lnSpc>
              <a:spcBef>
                <a:spcPts val="0"/>
              </a:spcBef>
              <a:spcAft>
                <a:spcPts val="0"/>
              </a:spcAft>
              <a:buSzPts val="1500"/>
              <a:buNone/>
              <a:defRPr/>
            </a:lvl2pPr>
            <a:lvl3pPr lvl="2" rtl="0" algn="l">
              <a:lnSpc>
                <a:spcPct val="90000"/>
              </a:lnSpc>
              <a:spcBef>
                <a:spcPts val="0"/>
              </a:spcBef>
              <a:spcAft>
                <a:spcPts val="0"/>
              </a:spcAft>
              <a:buSzPts val="1500"/>
              <a:buNone/>
              <a:defRPr/>
            </a:lvl3pPr>
            <a:lvl4pPr lvl="3" rtl="0" algn="l">
              <a:lnSpc>
                <a:spcPct val="90000"/>
              </a:lnSpc>
              <a:spcBef>
                <a:spcPts val="0"/>
              </a:spcBef>
              <a:spcAft>
                <a:spcPts val="0"/>
              </a:spcAft>
              <a:buSzPts val="1500"/>
              <a:buNone/>
              <a:defRPr/>
            </a:lvl4pPr>
            <a:lvl5pPr lvl="4" rtl="0" algn="l">
              <a:lnSpc>
                <a:spcPct val="90000"/>
              </a:lnSpc>
              <a:spcBef>
                <a:spcPts val="0"/>
              </a:spcBef>
              <a:spcAft>
                <a:spcPts val="0"/>
              </a:spcAft>
              <a:buSzPts val="1500"/>
              <a:buNone/>
              <a:defRPr/>
            </a:lvl5pPr>
            <a:lvl6pPr lvl="5" rtl="0" algn="l">
              <a:lnSpc>
                <a:spcPct val="90000"/>
              </a:lnSpc>
              <a:spcBef>
                <a:spcPts val="0"/>
              </a:spcBef>
              <a:spcAft>
                <a:spcPts val="0"/>
              </a:spcAft>
              <a:buSzPts val="1500"/>
              <a:buNone/>
              <a:defRPr/>
            </a:lvl6pPr>
            <a:lvl7pPr lvl="6" rtl="0" algn="l">
              <a:lnSpc>
                <a:spcPct val="90000"/>
              </a:lnSpc>
              <a:spcBef>
                <a:spcPts val="0"/>
              </a:spcBef>
              <a:spcAft>
                <a:spcPts val="0"/>
              </a:spcAft>
              <a:buSzPts val="1500"/>
              <a:buNone/>
              <a:defRPr/>
            </a:lvl7pPr>
            <a:lvl8pPr lvl="7" rtl="0" algn="l">
              <a:lnSpc>
                <a:spcPct val="90000"/>
              </a:lnSpc>
              <a:spcBef>
                <a:spcPts val="0"/>
              </a:spcBef>
              <a:spcAft>
                <a:spcPts val="0"/>
              </a:spcAft>
              <a:buSzPts val="1500"/>
              <a:buNone/>
              <a:defRPr/>
            </a:lvl8pPr>
            <a:lvl9pPr lvl="8" rtl="0" algn="l">
              <a:lnSpc>
                <a:spcPct val="90000"/>
              </a:lnSpc>
              <a:spcBef>
                <a:spcPts val="0"/>
              </a:spcBef>
              <a:spcAft>
                <a:spcPts val="0"/>
              </a:spcAft>
              <a:buSzPts val="1500"/>
              <a:buNone/>
              <a:defRPr/>
            </a:lvl9pPr>
          </a:lstStyle>
          <a:p/>
        </p:txBody>
      </p:sp>
      <p:sp>
        <p:nvSpPr>
          <p:cNvPr id="159" name="Google Shape;159;p20"/>
          <p:cNvSpPr txBox="1"/>
          <p:nvPr>
            <p:ph idx="1" type="body"/>
          </p:nvPr>
        </p:nvSpPr>
        <p:spPr>
          <a:xfrm>
            <a:off x="839788" y="1681163"/>
            <a:ext cx="5157900" cy="8241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1100"/>
              </a:spcBef>
              <a:spcAft>
                <a:spcPts val="0"/>
              </a:spcAft>
              <a:buClr>
                <a:srgbClr val="595857"/>
              </a:buClr>
              <a:buSzPts val="2400"/>
              <a:buNone/>
              <a:defRPr b="1" sz="2400"/>
            </a:lvl1pPr>
            <a:lvl2pPr indent="-228600" lvl="1" marL="914400" rtl="0" algn="l">
              <a:lnSpc>
                <a:spcPct val="90000"/>
              </a:lnSpc>
              <a:spcBef>
                <a:spcPts val="500"/>
              </a:spcBef>
              <a:spcAft>
                <a:spcPts val="0"/>
              </a:spcAft>
              <a:buClr>
                <a:srgbClr val="595857"/>
              </a:buClr>
              <a:buSzPts val="2000"/>
              <a:buNone/>
              <a:defRPr b="1" sz="2000"/>
            </a:lvl2pPr>
            <a:lvl3pPr indent="-228600" lvl="2" marL="1371600" rtl="0" algn="l">
              <a:lnSpc>
                <a:spcPct val="90000"/>
              </a:lnSpc>
              <a:spcBef>
                <a:spcPts val="500"/>
              </a:spcBef>
              <a:spcAft>
                <a:spcPts val="0"/>
              </a:spcAft>
              <a:buClr>
                <a:srgbClr val="595857"/>
              </a:buClr>
              <a:buSzPts val="1900"/>
              <a:buNone/>
              <a:defRPr b="1" sz="1900"/>
            </a:lvl3pPr>
            <a:lvl4pPr indent="-228600" lvl="3" marL="1828800" rtl="0" algn="l">
              <a:lnSpc>
                <a:spcPct val="90000"/>
              </a:lnSpc>
              <a:spcBef>
                <a:spcPts val="500"/>
              </a:spcBef>
              <a:spcAft>
                <a:spcPts val="0"/>
              </a:spcAft>
              <a:buClr>
                <a:srgbClr val="595857"/>
              </a:buClr>
              <a:buSzPts val="1600"/>
              <a:buNone/>
              <a:defRPr b="1" sz="1600"/>
            </a:lvl4pPr>
            <a:lvl5pPr indent="-228600" lvl="4" marL="2286000" rtl="0" algn="l">
              <a:lnSpc>
                <a:spcPct val="90000"/>
              </a:lnSpc>
              <a:spcBef>
                <a:spcPts val="500"/>
              </a:spcBef>
              <a:spcAft>
                <a:spcPts val="0"/>
              </a:spcAft>
              <a:buClr>
                <a:srgbClr val="595857"/>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60" name="Google Shape;160;p20"/>
          <p:cNvSpPr txBox="1"/>
          <p:nvPr>
            <p:ph idx="2" type="body"/>
          </p:nvPr>
        </p:nvSpPr>
        <p:spPr>
          <a:xfrm>
            <a:off x="839788" y="2505075"/>
            <a:ext cx="5157900" cy="3684300"/>
          </a:xfrm>
          <a:prstGeom prst="rect">
            <a:avLst/>
          </a:prstGeom>
          <a:noFill/>
          <a:ln>
            <a:noFill/>
          </a:ln>
        </p:spPr>
        <p:txBody>
          <a:bodyPr anchorCtr="0" anchor="t" bIns="45700" lIns="91425" spcFirstLastPara="1" rIns="91425" wrap="square" tIns="45700">
            <a:noAutofit/>
          </a:bodyPr>
          <a:lstStyle>
            <a:lvl1pPr indent="-349250" lvl="0" marL="457200" rtl="0" algn="l">
              <a:lnSpc>
                <a:spcPct val="90000"/>
              </a:lnSpc>
              <a:spcBef>
                <a:spcPts val="1100"/>
              </a:spcBef>
              <a:spcAft>
                <a:spcPts val="0"/>
              </a:spcAft>
              <a:buClr>
                <a:srgbClr val="595857"/>
              </a:buClr>
              <a:buSzPts val="1900"/>
              <a:buChar char="•"/>
              <a:defRPr/>
            </a:lvl1pPr>
            <a:lvl2pPr indent="-349250" lvl="1" marL="914400" rtl="0" algn="l">
              <a:lnSpc>
                <a:spcPct val="90000"/>
              </a:lnSpc>
              <a:spcBef>
                <a:spcPts val="500"/>
              </a:spcBef>
              <a:spcAft>
                <a:spcPts val="0"/>
              </a:spcAft>
              <a:buClr>
                <a:srgbClr val="595857"/>
              </a:buClr>
              <a:buSzPts val="1900"/>
              <a:buChar char="•"/>
              <a:defRPr/>
            </a:lvl2pPr>
            <a:lvl3pPr indent="-349250" lvl="2" marL="1371600" rtl="0" algn="l">
              <a:lnSpc>
                <a:spcPct val="90000"/>
              </a:lnSpc>
              <a:spcBef>
                <a:spcPts val="500"/>
              </a:spcBef>
              <a:spcAft>
                <a:spcPts val="0"/>
              </a:spcAft>
              <a:buClr>
                <a:srgbClr val="595857"/>
              </a:buClr>
              <a:buSzPts val="1900"/>
              <a:buChar char="•"/>
              <a:defRPr/>
            </a:lvl3pPr>
            <a:lvl4pPr indent="-349250" lvl="3" marL="1828800" rtl="0" algn="l">
              <a:lnSpc>
                <a:spcPct val="90000"/>
              </a:lnSpc>
              <a:spcBef>
                <a:spcPts val="500"/>
              </a:spcBef>
              <a:spcAft>
                <a:spcPts val="0"/>
              </a:spcAft>
              <a:buClr>
                <a:srgbClr val="595857"/>
              </a:buClr>
              <a:buSzPts val="1900"/>
              <a:buChar char="•"/>
              <a:defRPr/>
            </a:lvl4pPr>
            <a:lvl5pPr indent="-349250" lvl="4" marL="2286000" rtl="0" algn="l">
              <a:lnSpc>
                <a:spcPct val="90000"/>
              </a:lnSpc>
              <a:spcBef>
                <a:spcPts val="500"/>
              </a:spcBef>
              <a:spcAft>
                <a:spcPts val="0"/>
              </a:spcAft>
              <a:buClr>
                <a:srgbClr val="595857"/>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61" name="Google Shape;161;p20"/>
          <p:cNvSpPr txBox="1"/>
          <p:nvPr>
            <p:ph idx="3" type="body"/>
          </p:nvPr>
        </p:nvSpPr>
        <p:spPr>
          <a:xfrm>
            <a:off x="6172200" y="1681163"/>
            <a:ext cx="5183100" cy="8241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1100"/>
              </a:spcBef>
              <a:spcAft>
                <a:spcPts val="0"/>
              </a:spcAft>
              <a:buClr>
                <a:srgbClr val="595857"/>
              </a:buClr>
              <a:buSzPts val="2400"/>
              <a:buNone/>
              <a:defRPr b="1" sz="2400"/>
            </a:lvl1pPr>
            <a:lvl2pPr indent="-228600" lvl="1" marL="914400" rtl="0" algn="l">
              <a:lnSpc>
                <a:spcPct val="90000"/>
              </a:lnSpc>
              <a:spcBef>
                <a:spcPts val="500"/>
              </a:spcBef>
              <a:spcAft>
                <a:spcPts val="0"/>
              </a:spcAft>
              <a:buClr>
                <a:srgbClr val="595857"/>
              </a:buClr>
              <a:buSzPts val="2000"/>
              <a:buNone/>
              <a:defRPr b="1" sz="2000"/>
            </a:lvl2pPr>
            <a:lvl3pPr indent="-228600" lvl="2" marL="1371600" rtl="0" algn="l">
              <a:lnSpc>
                <a:spcPct val="90000"/>
              </a:lnSpc>
              <a:spcBef>
                <a:spcPts val="500"/>
              </a:spcBef>
              <a:spcAft>
                <a:spcPts val="0"/>
              </a:spcAft>
              <a:buClr>
                <a:srgbClr val="595857"/>
              </a:buClr>
              <a:buSzPts val="1900"/>
              <a:buNone/>
              <a:defRPr b="1" sz="1900"/>
            </a:lvl3pPr>
            <a:lvl4pPr indent="-228600" lvl="3" marL="1828800" rtl="0" algn="l">
              <a:lnSpc>
                <a:spcPct val="90000"/>
              </a:lnSpc>
              <a:spcBef>
                <a:spcPts val="500"/>
              </a:spcBef>
              <a:spcAft>
                <a:spcPts val="0"/>
              </a:spcAft>
              <a:buClr>
                <a:srgbClr val="595857"/>
              </a:buClr>
              <a:buSzPts val="1600"/>
              <a:buNone/>
              <a:defRPr b="1" sz="1600"/>
            </a:lvl4pPr>
            <a:lvl5pPr indent="-228600" lvl="4" marL="2286000" rtl="0" algn="l">
              <a:lnSpc>
                <a:spcPct val="90000"/>
              </a:lnSpc>
              <a:spcBef>
                <a:spcPts val="500"/>
              </a:spcBef>
              <a:spcAft>
                <a:spcPts val="0"/>
              </a:spcAft>
              <a:buClr>
                <a:srgbClr val="595857"/>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62" name="Google Shape;162;p20"/>
          <p:cNvSpPr txBox="1"/>
          <p:nvPr>
            <p:ph idx="4" type="body"/>
          </p:nvPr>
        </p:nvSpPr>
        <p:spPr>
          <a:xfrm>
            <a:off x="6172200" y="2505075"/>
            <a:ext cx="5183100" cy="3684300"/>
          </a:xfrm>
          <a:prstGeom prst="rect">
            <a:avLst/>
          </a:prstGeom>
          <a:noFill/>
          <a:ln>
            <a:noFill/>
          </a:ln>
        </p:spPr>
        <p:txBody>
          <a:bodyPr anchorCtr="0" anchor="t" bIns="45700" lIns="91425" spcFirstLastPara="1" rIns="91425" wrap="square" tIns="45700">
            <a:noAutofit/>
          </a:bodyPr>
          <a:lstStyle>
            <a:lvl1pPr indent="-349250" lvl="0" marL="457200" rtl="0" algn="l">
              <a:lnSpc>
                <a:spcPct val="90000"/>
              </a:lnSpc>
              <a:spcBef>
                <a:spcPts val="1100"/>
              </a:spcBef>
              <a:spcAft>
                <a:spcPts val="0"/>
              </a:spcAft>
              <a:buClr>
                <a:srgbClr val="595857"/>
              </a:buClr>
              <a:buSzPts val="1900"/>
              <a:buChar char="•"/>
              <a:defRPr/>
            </a:lvl1pPr>
            <a:lvl2pPr indent="-349250" lvl="1" marL="914400" rtl="0" algn="l">
              <a:lnSpc>
                <a:spcPct val="90000"/>
              </a:lnSpc>
              <a:spcBef>
                <a:spcPts val="500"/>
              </a:spcBef>
              <a:spcAft>
                <a:spcPts val="0"/>
              </a:spcAft>
              <a:buClr>
                <a:srgbClr val="595857"/>
              </a:buClr>
              <a:buSzPts val="1900"/>
              <a:buChar char="•"/>
              <a:defRPr/>
            </a:lvl2pPr>
            <a:lvl3pPr indent="-349250" lvl="2" marL="1371600" rtl="0" algn="l">
              <a:lnSpc>
                <a:spcPct val="90000"/>
              </a:lnSpc>
              <a:spcBef>
                <a:spcPts val="500"/>
              </a:spcBef>
              <a:spcAft>
                <a:spcPts val="0"/>
              </a:spcAft>
              <a:buClr>
                <a:srgbClr val="595857"/>
              </a:buClr>
              <a:buSzPts val="1900"/>
              <a:buChar char="•"/>
              <a:defRPr/>
            </a:lvl3pPr>
            <a:lvl4pPr indent="-349250" lvl="3" marL="1828800" rtl="0" algn="l">
              <a:lnSpc>
                <a:spcPct val="90000"/>
              </a:lnSpc>
              <a:spcBef>
                <a:spcPts val="500"/>
              </a:spcBef>
              <a:spcAft>
                <a:spcPts val="0"/>
              </a:spcAft>
              <a:buClr>
                <a:srgbClr val="595857"/>
              </a:buClr>
              <a:buSzPts val="1900"/>
              <a:buChar char="•"/>
              <a:defRPr/>
            </a:lvl4pPr>
            <a:lvl5pPr indent="-349250" lvl="4" marL="2286000" rtl="0" algn="l">
              <a:lnSpc>
                <a:spcPct val="90000"/>
              </a:lnSpc>
              <a:spcBef>
                <a:spcPts val="500"/>
              </a:spcBef>
              <a:spcAft>
                <a:spcPts val="0"/>
              </a:spcAft>
              <a:buClr>
                <a:srgbClr val="595857"/>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63" name="Google Shape;163;p20"/>
          <p:cNvSpPr txBox="1"/>
          <p:nvPr>
            <p:ph idx="10" type="dt"/>
          </p:nvPr>
        </p:nvSpPr>
        <p:spPr>
          <a:xfrm>
            <a:off x="6350" y="6356350"/>
            <a:ext cx="701700" cy="2667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64" name="Google Shape;164;p2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65" name="Shape 165"/>
        <p:cNvGrpSpPr/>
        <p:nvPr/>
      </p:nvGrpSpPr>
      <p:grpSpPr>
        <a:xfrm>
          <a:off x="0" y="0"/>
          <a:ext cx="0" cy="0"/>
          <a:chOff x="0" y="0"/>
          <a:chExt cx="0" cy="0"/>
        </a:xfrm>
      </p:grpSpPr>
      <p:sp>
        <p:nvSpPr>
          <p:cNvPr id="166" name="Google Shape;166;p21"/>
          <p:cNvSpPr/>
          <p:nvPr/>
        </p:nvSpPr>
        <p:spPr>
          <a:xfrm>
            <a:off x="-90488" y="-57150"/>
            <a:ext cx="12282300" cy="6923100"/>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pic>
        <p:nvPicPr>
          <p:cNvPr id="167" name="Google Shape;167;p21"/>
          <p:cNvPicPr preferRelativeResize="0"/>
          <p:nvPr/>
        </p:nvPicPr>
        <p:blipFill rotWithShape="1">
          <a:blip r:embed="rId2">
            <a:alphaModFix/>
          </a:blip>
          <a:srcRect b="43019" l="0" r="22438" t="0"/>
          <a:stretch/>
        </p:blipFill>
        <p:spPr>
          <a:xfrm>
            <a:off x="8235950" y="5599113"/>
            <a:ext cx="4075112" cy="1312862"/>
          </a:xfrm>
          <a:prstGeom prst="rect">
            <a:avLst/>
          </a:prstGeom>
          <a:noFill/>
          <a:ln>
            <a:noFill/>
          </a:ln>
        </p:spPr>
      </p:pic>
      <p:sp>
        <p:nvSpPr>
          <p:cNvPr id="168" name="Google Shape;168;p21"/>
          <p:cNvSpPr txBox="1"/>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888888"/>
                </a:solidFill>
                <a:latin typeface="Calibri"/>
                <a:ea typeface="Calibri"/>
                <a:cs typeface="Calibri"/>
                <a:sym typeface="Calibri"/>
              </a:rPr>
              <a:t>© 2019 University Corporation for Atmospheric Research. All Rights Reserved </a:t>
            </a:r>
            <a:endParaRPr b="0" i="0" sz="1200" u="none" cap="none" strike="noStrike">
              <a:solidFill>
                <a:srgbClr val="888888"/>
              </a:solidFill>
              <a:latin typeface="Calibri"/>
              <a:ea typeface="Calibri"/>
              <a:cs typeface="Calibri"/>
              <a:sym typeface="Calibri"/>
            </a:endParaRPr>
          </a:p>
        </p:txBody>
      </p:sp>
      <p:sp>
        <p:nvSpPr>
          <p:cNvPr id="169" name="Google Shape;169;p2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SzPts val="1500"/>
              <a:buNone/>
              <a:defRPr/>
            </a:lvl1pPr>
            <a:lvl2pPr lvl="1" rtl="0" algn="l">
              <a:lnSpc>
                <a:spcPct val="90000"/>
              </a:lnSpc>
              <a:spcBef>
                <a:spcPts val="0"/>
              </a:spcBef>
              <a:spcAft>
                <a:spcPts val="0"/>
              </a:spcAft>
              <a:buSzPts val="1500"/>
              <a:buNone/>
              <a:defRPr/>
            </a:lvl2pPr>
            <a:lvl3pPr lvl="2" rtl="0" algn="l">
              <a:lnSpc>
                <a:spcPct val="90000"/>
              </a:lnSpc>
              <a:spcBef>
                <a:spcPts val="0"/>
              </a:spcBef>
              <a:spcAft>
                <a:spcPts val="0"/>
              </a:spcAft>
              <a:buSzPts val="1500"/>
              <a:buNone/>
              <a:defRPr/>
            </a:lvl3pPr>
            <a:lvl4pPr lvl="3" rtl="0" algn="l">
              <a:lnSpc>
                <a:spcPct val="90000"/>
              </a:lnSpc>
              <a:spcBef>
                <a:spcPts val="0"/>
              </a:spcBef>
              <a:spcAft>
                <a:spcPts val="0"/>
              </a:spcAft>
              <a:buSzPts val="1500"/>
              <a:buNone/>
              <a:defRPr/>
            </a:lvl4pPr>
            <a:lvl5pPr lvl="4" rtl="0" algn="l">
              <a:lnSpc>
                <a:spcPct val="90000"/>
              </a:lnSpc>
              <a:spcBef>
                <a:spcPts val="0"/>
              </a:spcBef>
              <a:spcAft>
                <a:spcPts val="0"/>
              </a:spcAft>
              <a:buSzPts val="1500"/>
              <a:buNone/>
              <a:defRPr/>
            </a:lvl5pPr>
            <a:lvl6pPr lvl="5" rtl="0" algn="l">
              <a:lnSpc>
                <a:spcPct val="90000"/>
              </a:lnSpc>
              <a:spcBef>
                <a:spcPts val="0"/>
              </a:spcBef>
              <a:spcAft>
                <a:spcPts val="0"/>
              </a:spcAft>
              <a:buSzPts val="1500"/>
              <a:buNone/>
              <a:defRPr/>
            </a:lvl6pPr>
            <a:lvl7pPr lvl="6" rtl="0" algn="l">
              <a:lnSpc>
                <a:spcPct val="90000"/>
              </a:lnSpc>
              <a:spcBef>
                <a:spcPts val="0"/>
              </a:spcBef>
              <a:spcAft>
                <a:spcPts val="0"/>
              </a:spcAft>
              <a:buSzPts val="1500"/>
              <a:buNone/>
              <a:defRPr/>
            </a:lvl7pPr>
            <a:lvl8pPr lvl="7" rtl="0" algn="l">
              <a:lnSpc>
                <a:spcPct val="90000"/>
              </a:lnSpc>
              <a:spcBef>
                <a:spcPts val="0"/>
              </a:spcBef>
              <a:spcAft>
                <a:spcPts val="0"/>
              </a:spcAft>
              <a:buSzPts val="1500"/>
              <a:buNone/>
              <a:defRPr/>
            </a:lvl8pPr>
            <a:lvl9pPr lvl="8" rtl="0" algn="l">
              <a:lnSpc>
                <a:spcPct val="90000"/>
              </a:lnSpc>
              <a:spcBef>
                <a:spcPts val="0"/>
              </a:spcBef>
              <a:spcAft>
                <a:spcPts val="0"/>
              </a:spcAft>
              <a:buSzPts val="1500"/>
              <a:buNone/>
              <a:defRPr/>
            </a:lvl9pPr>
          </a:lstStyle>
          <a:p/>
        </p:txBody>
      </p:sp>
      <p:sp>
        <p:nvSpPr>
          <p:cNvPr id="170" name="Google Shape;170;p21"/>
          <p:cNvSpPr txBox="1"/>
          <p:nvPr>
            <p:ph idx="10" type="dt"/>
          </p:nvPr>
        </p:nvSpPr>
        <p:spPr>
          <a:xfrm>
            <a:off x="6350" y="6356350"/>
            <a:ext cx="701700" cy="2667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71" name="Google Shape;171;p2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7" name="Shape 27"/>
        <p:cNvGrpSpPr/>
        <p:nvPr/>
      </p:nvGrpSpPr>
      <p:grpSpPr>
        <a:xfrm>
          <a:off x="0" y="0"/>
          <a:ext cx="0" cy="0"/>
          <a:chOff x="0" y="0"/>
          <a:chExt cx="0" cy="0"/>
        </a:xfrm>
      </p:grpSpPr>
      <p:sp>
        <p:nvSpPr>
          <p:cNvPr id="28" name="Google Shape;28;p3"/>
          <p:cNvSpPr/>
          <p:nvPr/>
        </p:nvSpPr>
        <p:spPr>
          <a:xfrm>
            <a:off x="-90488" y="-57150"/>
            <a:ext cx="12282487" cy="6923088"/>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29" name="Google Shape;29;p3"/>
          <p:cNvPicPr preferRelativeResize="0"/>
          <p:nvPr/>
        </p:nvPicPr>
        <p:blipFill rotWithShape="1">
          <a:blip r:embed="rId2">
            <a:alphaModFix/>
          </a:blip>
          <a:srcRect b="43021" l="2" r="22437" t="-2"/>
          <a:stretch/>
        </p:blipFill>
        <p:spPr>
          <a:xfrm>
            <a:off x="8235950" y="5599113"/>
            <a:ext cx="4075113" cy="1312862"/>
          </a:xfrm>
          <a:prstGeom prst="rect">
            <a:avLst/>
          </a:prstGeom>
          <a:noFill/>
          <a:ln>
            <a:noFill/>
          </a:ln>
        </p:spPr>
      </p:pic>
      <p:sp>
        <p:nvSpPr>
          <p:cNvPr id="30" name="Google Shape;30;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31" name="Google Shape;31;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595857"/>
              </a:buClr>
              <a:buSzPts val="1800"/>
              <a:buChar char="•"/>
              <a:defRPr/>
            </a:lvl1pPr>
            <a:lvl2pPr indent="-342900" lvl="1" marL="914400" algn="l">
              <a:lnSpc>
                <a:spcPct val="90000"/>
              </a:lnSpc>
              <a:spcBef>
                <a:spcPts val="500"/>
              </a:spcBef>
              <a:spcAft>
                <a:spcPts val="0"/>
              </a:spcAft>
              <a:buClr>
                <a:srgbClr val="595857"/>
              </a:buClr>
              <a:buSzPts val="1800"/>
              <a:buChar char="•"/>
              <a:defRPr/>
            </a:lvl2pPr>
            <a:lvl3pPr indent="-342900" lvl="2" marL="1371600" algn="l">
              <a:lnSpc>
                <a:spcPct val="90000"/>
              </a:lnSpc>
              <a:spcBef>
                <a:spcPts val="500"/>
              </a:spcBef>
              <a:spcAft>
                <a:spcPts val="0"/>
              </a:spcAft>
              <a:buClr>
                <a:srgbClr val="595857"/>
              </a:buClr>
              <a:buSzPts val="1800"/>
              <a:buChar char="•"/>
              <a:defRPr/>
            </a:lvl3pPr>
            <a:lvl4pPr indent="-342900" lvl="3" marL="1828800" algn="l">
              <a:lnSpc>
                <a:spcPct val="90000"/>
              </a:lnSpc>
              <a:spcBef>
                <a:spcPts val="500"/>
              </a:spcBef>
              <a:spcAft>
                <a:spcPts val="0"/>
              </a:spcAft>
              <a:buClr>
                <a:srgbClr val="595857"/>
              </a:buClr>
              <a:buSzPts val="1800"/>
              <a:buChar char="•"/>
              <a:defRPr/>
            </a:lvl4pPr>
            <a:lvl5pPr indent="-342900" lvl="4" marL="2286000" algn="l">
              <a:lnSpc>
                <a:spcPct val="90000"/>
              </a:lnSpc>
              <a:spcBef>
                <a:spcPts val="500"/>
              </a:spcBef>
              <a:spcAft>
                <a:spcPts val="0"/>
              </a:spcAft>
              <a:buClr>
                <a:srgbClr val="595857"/>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3"/>
          <p:cNvSpPr txBox="1"/>
          <p:nvPr>
            <p:ph idx="10" type="dt"/>
          </p:nvPr>
        </p:nvSpPr>
        <p:spPr>
          <a:xfrm>
            <a:off x="6350" y="6356350"/>
            <a:ext cx="701675" cy="2667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3"/>
          <p:cNvSpPr txBox="1"/>
          <p:nvPr>
            <p:ph idx="11" type="ftr"/>
          </p:nvPr>
        </p:nvSpPr>
        <p:spPr>
          <a:xfrm>
            <a:off x="850900" y="6356350"/>
            <a:ext cx="5029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72" name="Shape 172"/>
        <p:cNvGrpSpPr/>
        <p:nvPr/>
      </p:nvGrpSpPr>
      <p:grpSpPr>
        <a:xfrm>
          <a:off x="0" y="0"/>
          <a:ext cx="0" cy="0"/>
          <a:chOff x="0" y="0"/>
          <a:chExt cx="0" cy="0"/>
        </a:xfrm>
      </p:grpSpPr>
      <p:sp>
        <p:nvSpPr>
          <p:cNvPr id="173" name="Google Shape;173;p22"/>
          <p:cNvSpPr/>
          <p:nvPr/>
        </p:nvSpPr>
        <p:spPr>
          <a:xfrm>
            <a:off x="-90488" y="-57150"/>
            <a:ext cx="12282300" cy="6923100"/>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pic>
        <p:nvPicPr>
          <p:cNvPr id="174" name="Google Shape;174;p22"/>
          <p:cNvPicPr preferRelativeResize="0"/>
          <p:nvPr/>
        </p:nvPicPr>
        <p:blipFill rotWithShape="1">
          <a:blip r:embed="rId2">
            <a:alphaModFix/>
          </a:blip>
          <a:srcRect b="43019" l="0" r="22438" t="0"/>
          <a:stretch/>
        </p:blipFill>
        <p:spPr>
          <a:xfrm>
            <a:off x="8235950" y="5599113"/>
            <a:ext cx="4075112" cy="1312862"/>
          </a:xfrm>
          <a:prstGeom prst="rect">
            <a:avLst/>
          </a:prstGeom>
          <a:noFill/>
          <a:ln>
            <a:noFill/>
          </a:ln>
        </p:spPr>
      </p:pic>
      <p:sp>
        <p:nvSpPr>
          <p:cNvPr id="175" name="Google Shape;175;p22"/>
          <p:cNvSpPr txBox="1"/>
          <p:nvPr>
            <p:ph idx="10" type="dt"/>
          </p:nvPr>
        </p:nvSpPr>
        <p:spPr>
          <a:xfrm>
            <a:off x="6350" y="6356350"/>
            <a:ext cx="701700" cy="2667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76" name="Google Shape;176;p22"/>
          <p:cNvSpPr txBox="1"/>
          <p:nvPr>
            <p:ph idx="11" type="ftr"/>
          </p:nvPr>
        </p:nvSpPr>
        <p:spPr>
          <a:xfrm>
            <a:off x="3581400" y="6356350"/>
            <a:ext cx="5029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77" name="Google Shape;177;p2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178" name="Shape 178"/>
        <p:cNvGrpSpPr/>
        <p:nvPr/>
      </p:nvGrpSpPr>
      <p:grpSpPr>
        <a:xfrm>
          <a:off x="0" y="0"/>
          <a:ext cx="0" cy="0"/>
          <a:chOff x="0" y="0"/>
          <a:chExt cx="0" cy="0"/>
        </a:xfrm>
      </p:grpSpPr>
      <p:sp>
        <p:nvSpPr>
          <p:cNvPr id="179" name="Google Shape;179;p23"/>
          <p:cNvSpPr/>
          <p:nvPr/>
        </p:nvSpPr>
        <p:spPr>
          <a:xfrm>
            <a:off x="-90488" y="-57150"/>
            <a:ext cx="12282300" cy="6923100"/>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pic>
        <p:nvPicPr>
          <p:cNvPr id="180" name="Google Shape;180;p23"/>
          <p:cNvPicPr preferRelativeResize="0"/>
          <p:nvPr/>
        </p:nvPicPr>
        <p:blipFill rotWithShape="1">
          <a:blip r:embed="rId2">
            <a:alphaModFix/>
          </a:blip>
          <a:srcRect b="43019" l="0" r="22438" t="0"/>
          <a:stretch/>
        </p:blipFill>
        <p:spPr>
          <a:xfrm>
            <a:off x="8235950" y="5599113"/>
            <a:ext cx="4075112" cy="1312862"/>
          </a:xfrm>
          <a:prstGeom prst="rect">
            <a:avLst/>
          </a:prstGeom>
          <a:noFill/>
          <a:ln>
            <a:noFill/>
          </a:ln>
        </p:spPr>
      </p:pic>
      <p:sp>
        <p:nvSpPr>
          <p:cNvPr id="181" name="Google Shape;181;p23"/>
          <p:cNvSpPr txBox="1"/>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888888"/>
                </a:solidFill>
                <a:latin typeface="Calibri"/>
                <a:ea typeface="Calibri"/>
                <a:cs typeface="Calibri"/>
                <a:sym typeface="Calibri"/>
              </a:rPr>
              <a:t>© 2019 University Corporation for Atmospheric Research. All Rights Reserved </a:t>
            </a:r>
            <a:endParaRPr sz="1500"/>
          </a:p>
        </p:txBody>
      </p:sp>
      <p:sp>
        <p:nvSpPr>
          <p:cNvPr id="182" name="Google Shape;182;p23"/>
          <p:cNvSpPr txBox="1"/>
          <p:nvPr>
            <p:ph type="title"/>
          </p:nvPr>
        </p:nvSpPr>
        <p:spPr>
          <a:xfrm>
            <a:off x="839788" y="457200"/>
            <a:ext cx="3932100" cy="16005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SzPts val="1500"/>
              <a:buNone/>
              <a:defRPr sz="3200"/>
            </a:lvl1pPr>
            <a:lvl2pPr lvl="1" rtl="0" algn="l">
              <a:lnSpc>
                <a:spcPct val="90000"/>
              </a:lnSpc>
              <a:spcBef>
                <a:spcPts val="0"/>
              </a:spcBef>
              <a:spcAft>
                <a:spcPts val="0"/>
              </a:spcAft>
              <a:buSzPts val="1500"/>
              <a:buNone/>
              <a:defRPr/>
            </a:lvl2pPr>
            <a:lvl3pPr lvl="2" rtl="0" algn="l">
              <a:lnSpc>
                <a:spcPct val="90000"/>
              </a:lnSpc>
              <a:spcBef>
                <a:spcPts val="0"/>
              </a:spcBef>
              <a:spcAft>
                <a:spcPts val="0"/>
              </a:spcAft>
              <a:buSzPts val="1500"/>
              <a:buNone/>
              <a:defRPr/>
            </a:lvl3pPr>
            <a:lvl4pPr lvl="3" rtl="0" algn="l">
              <a:lnSpc>
                <a:spcPct val="90000"/>
              </a:lnSpc>
              <a:spcBef>
                <a:spcPts val="0"/>
              </a:spcBef>
              <a:spcAft>
                <a:spcPts val="0"/>
              </a:spcAft>
              <a:buSzPts val="1500"/>
              <a:buNone/>
              <a:defRPr/>
            </a:lvl4pPr>
            <a:lvl5pPr lvl="4" rtl="0" algn="l">
              <a:lnSpc>
                <a:spcPct val="90000"/>
              </a:lnSpc>
              <a:spcBef>
                <a:spcPts val="0"/>
              </a:spcBef>
              <a:spcAft>
                <a:spcPts val="0"/>
              </a:spcAft>
              <a:buSzPts val="1500"/>
              <a:buNone/>
              <a:defRPr/>
            </a:lvl5pPr>
            <a:lvl6pPr lvl="5" rtl="0" algn="l">
              <a:lnSpc>
                <a:spcPct val="90000"/>
              </a:lnSpc>
              <a:spcBef>
                <a:spcPts val="0"/>
              </a:spcBef>
              <a:spcAft>
                <a:spcPts val="0"/>
              </a:spcAft>
              <a:buSzPts val="1500"/>
              <a:buNone/>
              <a:defRPr/>
            </a:lvl6pPr>
            <a:lvl7pPr lvl="6" rtl="0" algn="l">
              <a:lnSpc>
                <a:spcPct val="90000"/>
              </a:lnSpc>
              <a:spcBef>
                <a:spcPts val="0"/>
              </a:spcBef>
              <a:spcAft>
                <a:spcPts val="0"/>
              </a:spcAft>
              <a:buSzPts val="1500"/>
              <a:buNone/>
              <a:defRPr/>
            </a:lvl7pPr>
            <a:lvl8pPr lvl="7" rtl="0" algn="l">
              <a:lnSpc>
                <a:spcPct val="90000"/>
              </a:lnSpc>
              <a:spcBef>
                <a:spcPts val="0"/>
              </a:spcBef>
              <a:spcAft>
                <a:spcPts val="0"/>
              </a:spcAft>
              <a:buSzPts val="1500"/>
              <a:buNone/>
              <a:defRPr/>
            </a:lvl8pPr>
            <a:lvl9pPr lvl="8" rtl="0" algn="l">
              <a:lnSpc>
                <a:spcPct val="90000"/>
              </a:lnSpc>
              <a:spcBef>
                <a:spcPts val="0"/>
              </a:spcBef>
              <a:spcAft>
                <a:spcPts val="0"/>
              </a:spcAft>
              <a:buSzPts val="1500"/>
              <a:buNone/>
              <a:defRPr/>
            </a:lvl9pPr>
          </a:lstStyle>
          <a:p/>
        </p:txBody>
      </p:sp>
      <p:sp>
        <p:nvSpPr>
          <p:cNvPr id="183" name="Google Shape;183;p23"/>
          <p:cNvSpPr txBox="1"/>
          <p:nvPr>
            <p:ph idx="1" type="body"/>
          </p:nvPr>
        </p:nvSpPr>
        <p:spPr>
          <a:xfrm>
            <a:off x="5183188" y="987425"/>
            <a:ext cx="6172500" cy="4873500"/>
          </a:xfrm>
          <a:prstGeom prst="rect">
            <a:avLst/>
          </a:prstGeom>
          <a:noFill/>
          <a:ln>
            <a:noFill/>
          </a:ln>
        </p:spPr>
        <p:txBody>
          <a:bodyPr anchorCtr="0" anchor="t" bIns="45700" lIns="91425" spcFirstLastPara="1" rIns="91425" wrap="square" tIns="45700">
            <a:noAutofit/>
          </a:bodyPr>
          <a:lstStyle>
            <a:lvl1pPr indent="-431800" lvl="0" marL="457200" rtl="0" algn="l">
              <a:lnSpc>
                <a:spcPct val="90000"/>
              </a:lnSpc>
              <a:spcBef>
                <a:spcPts val="1100"/>
              </a:spcBef>
              <a:spcAft>
                <a:spcPts val="0"/>
              </a:spcAft>
              <a:buClr>
                <a:srgbClr val="595857"/>
              </a:buClr>
              <a:buSzPts val="3200"/>
              <a:buChar char="•"/>
              <a:defRPr sz="3200"/>
            </a:lvl1pPr>
            <a:lvl2pPr indent="-406400" lvl="1" marL="914400" rtl="0" algn="l">
              <a:lnSpc>
                <a:spcPct val="90000"/>
              </a:lnSpc>
              <a:spcBef>
                <a:spcPts val="500"/>
              </a:spcBef>
              <a:spcAft>
                <a:spcPts val="0"/>
              </a:spcAft>
              <a:buClr>
                <a:srgbClr val="595857"/>
              </a:buClr>
              <a:buSzPts val="2800"/>
              <a:buChar char="•"/>
              <a:defRPr sz="2800"/>
            </a:lvl2pPr>
            <a:lvl3pPr indent="-381000" lvl="2" marL="1371600" rtl="0" algn="l">
              <a:lnSpc>
                <a:spcPct val="90000"/>
              </a:lnSpc>
              <a:spcBef>
                <a:spcPts val="500"/>
              </a:spcBef>
              <a:spcAft>
                <a:spcPts val="0"/>
              </a:spcAft>
              <a:buClr>
                <a:srgbClr val="595857"/>
              </a:buClr>
              <a:buSzPts val="2400"/>
              <a:buChar char="•"/>
              <a:defRPr sz="2400"/>
            </a:lvl3pPr>
            <a:lvl4pPr indent="-355600" lvl="3" marL="1828800" rtl="0" algn="l">
              <a:lnSpc>
                <a:spcPct val="90000"/>
              </a:lnSpc>
              <a:spcBef>
                <a:spcPts val="500"/>
              </a:spcBef>
              <a:spcAft>
                <a:spcPts val="0"/>
              </a:spcAft>
              <a:buClr>
                <a:srgbClr val="595857"/>
              </a:buClr>
              <a:buSzPts val="2000"/>
              <a:buChar char="•"/>
              <a:defRPr sz="2000"/>
            </a:lvl4pPr>
            <a:lvl5pPr indent="-355600" lvl="4" marL="2286000" rtl="0" algn="l">
              <a:lnSpc>
                <a:spcPct val="90000"/>
              </a:lnSpc>
              <a:spcBef>
                <a:spcPts val="500"/>
              </a:spcBef>
              <a:spcAft>
                <a:spcPts val="0"/>
              </a:spcAft>
              <a:buClr>
                <a:srgbClr val="595857"/>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184" name="Google Shape;184;p23"/>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100"/>
              </a:spcBef>
              <a:spcAft>
                <a:spcPts val="0"/>
              </a:spcAft>
              <a:buClr>
                <a:srgbClr val="595857"/>
              </a:buClr>
              <a:buSzPts val="1600"/>
              <a:buNone/>
              <a:defRPr sz="1600"/>
            </a:lvl1pPr>
            <a:lvl2pPr indent="-228600" lvl="1" marL="914400" rtl="0" algn="l">
              <a:lnSpc>
                <a:spcPct val="90000"/>
              </a:lnSpc>
              <a:spcBef>
                <a:spcPts val="500"/>
              </a:spcBef>
              <a:spcAft>
                <a:spcPts val="0"/>
              </a:spcAft>
              <a:buClr>
                <a:srgbClr val="595857"/>
              </a:buClr>
              <a:buSzPts val="1500"/>
              <a:buNone/>
              <a:defRPr sz="1500"/>
            </a:lvl2pPr>
            <a:lvl3pPr indent="-228600" lvl="2" marL="1371600" rtl="0" algn="l">
              <a:lnSpc>
                <a:spcPct val="90000"/>
              </a:lnSpc>
              <a:spcBef>
                <a:spcPts val="500"/>
              </a:spcBef>
              <a:spcAft>
                <a:spcPts val="0"/>
              </a:spcAft>
              <a:buClr>
                <a:srgbClr val="595857"/>
              </a:buClr>
              <a:buSzPts val="1200"/>
              <a:buNone/>
              <a:defRPr sz="1200"/>
            </a:lvl3pPr>
            <a:lvl4pPr indent="-228600" lvl="3" marL="1828800" rtl="0" algn="l">
              <a:lnSpc>
                <a:spcPct val="90000"/>
              </a:lnSpc>
              <a:spcBef>
                <a:spcPts val="500"/>
              </a:spcBef>
              <a:spcAft>
                <a:spcPts val="0"/>
              </a:spcAft>
              <a:buClr>
                <a:srgbClr val="595857"/>
              </a:buClr>
              <a:buSzPts val="1100"/>
              <a:buNone/>
              <a:defRPr sz="1100"/>
            </a:lvl4pPr>
            <a:lvl5pPr indent="-228600" lvl="4" marL="2286000" rtl="0" algn="l">
              <a:lnSpc>
                <a:spcPct val="90000"/>
              </a:lnSpc>
              <a:spcBef>
                <a:spcPts val="500"/>
              </a:spcBef>
              <a:spcAft>
                <a:spcPts val="0"/>
              </a:spcAft>
              <a:buClr>
                <a:srgbClr val="595857"/>
              </a:buClr>
              <a:buSzPts val="1100"/>
              <a:buNone/>
              <a:defRPr sz="1100"/>
            </a:lvl5pPr>
            <a:lvl6pPr indent="-228600" lvl="5" marL="2743200" rtl="0" algn="l">
              <a:lnSpc>
                <a:spcPct val="90000"/>
              </a:lnSpc>
              <a:spcBef>
                <a:spcPts val="500"/>
              </a:spcBef>
              <a:spcAft>
                <a:spcPts val="0"/>
              </a:spcAft>
              <a:buClr>
                <a:schemeClr val="dk1"/>
              </a:buClr>
              <a:buSzPts val="1100"/>
              <a:buNone/>
              <a:defRPr sz="1100"/>
            </a:lvl6pPr>
            <a:lvl7pPr indent="-228600" lvl="6" marL="3200400" rtl="0" algn="l">
              <a:lnSpc>
                <a:spcPct val="90000"/>
              </a:lnSpc>
              <a:spcBef>
                <a:spcPts val="500"/>
              </a:spcBef>
              <a:spcAft>
                <a:spcPts val="0"/>
              </a:spcAft>
              <a:buClr>
                <a:schemeClr val="dk1"/>
              </a:buClr>
              <a:buSzPts val="1100"/>
              <a:buNone/>
              <a:defRPr sz="1100"/>
            </a:lvl7pPr>
            <a:lvl8pPr indent="-228600" lvl="7" marL="3657600" rtl="0" algn="l">
              <a:lnSpc>
                <a:spcPct val="90000"/>
              </a:lnSpc>
              <a:spcBef>
                <a:spcPts val="500"/>
              </a:spcBef>
              <a:spcAft>
                <a:spcPts val="0"/>
              </a:spcAft>
              <a:buClr>
                <a:schemeClr val="dk1"/>
              </a:buClr>
              <a:buSzPts val="1100"/>
              <a:buNone/>
              <a:defRPr sz="1100"/>
            </a:lvl8pPr>
            <a:lvl9pPr indent="-228600" lvl="8" marL="4114800" rtl="0" algn="l">
              <a:lnSpc>
                <a:spcPct val="90000"/>
              </a:lnSpc>
              <a:spcBef>
                <a:spcPts val="500"/>
              </a:spcBef>
              <a:spcAft>
                <a:spcPts val="0"/>
              </a:spcAft>
              <a:buClr>
                <a:schemeClr val="dk1"/>
              </a:buClr>
              <a:buSzPts val="1100"/>
              <a:buNone/>
              <a:defRPr sz="1100"/>
            </a:lvl9pPr>
          </a:lstStyle>
          <a:p/>
        </p:txBody>
      </p:sp>
      <p:sp>
        <p:nvSpPr>
          <p:cNvPr id="185" name="Google Shape;185;p23"/>
          <p:cNvSpPr txBox="1"/>
          <p:nvPr>
            <p:ph idx="10" type="dt"/>
          </p:nvPr>
        </p:nvSpPr>
        <p:spPr>
          <a:xfrm>
            <a:off x="6350" y="6356350"/>
            <a:ext cx="701700" cy="2667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86" name="Google Shape;186;p2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187" name="Shape 187"/>
        <p:cNvGrpSpPr/>
        <p:nvPr/>
      </p:nvGrpSpPr>
      <p:grpSpPr>
        <a:xfrm>
          <a:off x="0" y="0"/>
          <a:ext cx="0" cy="0"/>
          <a:chOff x="0" y="0"/>
          <a:chExt cx="0" cy="0"/>
        </a:xfrm>
      </p:grpSpPr>
      <p:sp>
        <p:nvSpPr>
          <p:cNvPr id="188" name="Google Shape;188;p24"/>
          <p:cNvSpPr/>
          <p:nvPr/>
        </p:nvSpPr>
        <p:spPr>
          <a:xfrm>
            <a:off x="-90488" y="-57150"/>
            <a:ext cx="12282300" cy="6923100"/>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pic>
        <p:nvPicPr>
          <p:cNvPr id="189" name="Google Shape;189;p24"/>
          <p:cNvPicPr preferRelativeResize="0"/>
          <p:nvPr/>
        </p:nvPicPr>
        <p:blipFill rotWithShape="1">
          <a:blip r:embed="rId2">
            <a:alphaModFix/>
          </a:blip>
          <a:srcRect b="43019" l="0" r="22438" t="0"/>
          <a:stretch/>
        </p:blipFill>
        <p:spPr>
          <a:xfrm>
            <a:off x="8235950" y="5599113"/>
            <a:ext cx="4075112" cy="1312862"/>
          </a:xfrm>
          <a:prstGeom prst="rect">
            <a:avLst/>
          </a:prstGeom>
          <a:noFill/>
          <a:ln>
            <a:noFill/>
          </a:ln>
        </p:spPr>
      </p:pic>
      <p:sp>
        <p:nvSpPr>
          <p:cNvPr id="190" name="Google Shape;190;p24"/>
          <p:cNvSpPr txBox="1"/>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888888"/>
                </a:solidFill>
                <a:latin typeface="Calibri"/>
                <a:ea typeface="Calibri"/>
                <a:cs typeface="Calibri"/>
                <a:sym typeface="Calibri"/>
              </a:rPr>
              <a:t>© 2019 University Corporation for Atmospheric Research. All Rights Reserved </a:t>
            </a:r>
            <a:endParaRPr b="0" i="0" sz="1200" u="none" cap="none" strike="noStrike">
              <a:solidFill>
                <a:srgbClr val="888888"/>
              </a:solidFill>
              <a:latin typeface="Calibri"/>
              <a:ea typeface="Calibri"/>
              <a:cs typeface="Calibri"/>
              <a:sym typeface="Calibri"/>
            </a:endParaRPr>
          </a:p>
        </p:txBody>
      </p:sp>
      <p:sp>
        <p:nvSpPr>
          <p:cNvPr id="191" name="Google Shape;191;p24"/>
          <p:cNvSpPr txBox="1"/>
          <p:nvPr>
            <p:ph type="title"/>
          </p:nvPr>
        </p:nvSpPr>
        <p:spPr>
          <a:xfrm>
            <a:off x="839788" y="457200"/>
            <a:ext cx="3932100" cy="16005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SzPts val="1500"/>
              <a:buNone/>
              <a:defRPr sz="3200"/>
            </a:lvl1pPr>
            <a:lvl2pPr lvl="1" rtl="0" algn="l">
              <a:lnSpc>
                <a:spcPct val="90000"/>
              </a:lnSpc>
              <a:spcBef>
                <a:spcPts val="0"/>
              </a:spcBef>
              <a:spcAft>
                <a:spcPts val="0"/>
              </a:spcAft>
              <a:buSzPts val="1500"/>
              <a:buNone/>
              <a:defRPr/>
            </a:lvl2pPr>
            <a:lvl3pPr lvl="2" rtl="0" algn="l">
              <a:lnSpc>
                <a:spcPct val="90000"/>
              </a:lnSpc>
              <a:spcBef>
                <a:spcPts val="0"/>
              </a:spcBef>
              <a:spcAft>
                <a:spcPts val="0"/>
              </a:spcAft>
              <a:buSzPts val="1500"/>
              <a:buNone/>
              <a:defRPr/>
            </a:lvl3pPr>
            <a:lvl4pPr lvl="3" rtl="0" algn="l">
              <a:lnSpc>
                <a:spcPct val="90000"/>
              </a:lnSpc>
              <a:spcBef>
                <a:spcPts val="0"/>
              </a:spcBef>
              <a:spcAft>
                <a:spcPts val="0"/>
              </a:spcAft>
              <a:buSzPts val="1500"/>
              <a:buNone/>
              <a:defRPr/>
            </a:lvl4pPr>
            <a:lvl5pPr lvl="4" rtl="0" algn="l">
              <a:lnSpc>
                <a:spcPct val="90000"/>
              </a:lnSpc>
              <a:spcBef>
                <a:spcPts val="0"/>
              </a:spcBef>
              <a:spcAft>
                <a:spcPts val="0"/>
              </a:spcAft>
              <a:buSzPts val="1500"/>
              <a:buNone/>
              <a:defRPr/>
            </a:lvl5pPr>
            <a:lvl6pPr lvl="5" rtl="0" algn="l">
              <a:lnSpc>
                <a:spcPct val="90000"/>
              </a:lnSpc>
              <a:spcBef>
                <a:spcPts val="0"/>
              </a:spcBef>
              <a:spcAft>
                <a:spcPts val="0"/>
              </a:spcAft>
              <a:buSzPts val="1500"/>
              <a:buNone/>
              <a:defRPr/>
            </a:lvl6pPr>
            <a:lvl7pPr lvl="6" rtl="0" algn="l">
              <a:lnSpc>
                <a:spcPct val="90000"/>
              </a:lnSpc>
              <a:spcBef>
                <a:spcPts val="0"/>
              </a:spcBef>
              <a:spcAft>
                <a:spcPts val="0"/>
              </a:spcAft>
              <a:buSzPts val="1500"/>
              <a:buNone/>
              <a:defRPr/>
            </a:lvl7pPr>
            <a:lvl8pPr lvl="7" rtl="0" algn="l">
              <a:lnSpc>
                <a:spcPct val="90000"/>
              </a:lnSpc>
              <a:spcBef>
                <a:spcPts val="0"/>
              </a:spcBef>
              <a:spcAft>
                <a:spcPts val="0"/>
              </a:spcAft>
              <a:buSzPts val="1500"/>
              <a:buNone/>
              <a:defRPr/>
            </a:lvl8pPr>
            <a:lvl9pPr lvl="8" rtl="0" algn="l">
              <a:lnSpc>
                <a:spcPct val="90000"/>
              </a:lnSpc>
              <a:spcBef>
                <a:spcPts val="0"/>
              </a:spcBef>
              <a:spcAft>
                <a:spcPts val="0"/>
              </a:spcAft>
              <a:buSzPts val="1500"/>
              <a:buNone/>
              <a:defRPr/>
            </a:lvl9pPr>
          </a:lstStyle>
          <a:p/>
        </p:txBody>
      </p:sp>
      <p:sp>
        <p:nvSpPr>
          <p:cNvPr id="192" name="Google Shape;192;p24"/>
          <p:cNvSpPr/>
          <p:nvPr>
            <p:ph idx="2" type="pic"/>
          </p:nvPr>
        </p:nvSpPr>
        <p:spPr>
          <a:xfrm>
            <a:off x="5183188" y="987425"/>
            <a:ext cx="6172500" cy="48735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100"/>
              </a:spcBef>
              <a:spcAft>
                <a:spcPts val="0"/>
              </a:spcAft>
              <a:buClr>
                <a:srgbClr val="595857"/>
              </a:buClr>
              <a:buSzPts val="3200"/>
              <a:buFont typeface="Arial"/>
              <a:buNone/>
              <a:defRPr b="0" i="0" sz="3200" u="none" cap="none" strike="noStrike">
                <a:solidFill>
                  <a:srgbClr val="595857"/>
                </a:solidFill>
                <a:latin typeface="Open Sans"/>
                <a:ea typeface="Open Sans"/>
                <a:cs typeface="Open Sans"/>
                <a:sym typeface="Open Sans"/>
              </a:defRPr>
            </a:lvl1pPr>
            <a:lvl2pPr lvl="1" marR="0" rtl="0" algn="l">
              <a:lnSpc>
                <a:spcPct val="90000"/>
              </a:lnSpc>
              <a:spcBef>
                <a:spcPts val="500"/>
              </a:spcBef>
              <a:spcAft>
                <a:spcPts val="0"/>
              </a:spcAft>
              <a:buClr>
                <a:srgbClr val="595857"/>
              </a:buClr>
              <a:buSzPts val="2800"/>
              <a:buFont typeface="Arial"/>
              <a:buNone/>
              <a:defRPr b="0" i="0" sz="2800" u="none" cap="none" strike="noStrike">
                <a:solidFill>
                  <a:srgbClr val="595857"/>
                </a:solidFill>
                <a:latin typeface="Open Sans"/>
                <a:ea typeface="Open Sans"/>
                <a:cs typeface="Open Sans"/>
                <a:sym typeface="Open Sans"/>
              </a:defRPr>
            </a:lvl2pPr>
            <a:lvl3pPr lvl="2" marR="0" rtl="0" algn="l">
              <a:lnSpc>
                <a:spcPct val="90000"/>
              </a:lnSpc>
              <a:spcBef>
                <a:spcPts val="500"/>
              </a:spcBef>
              <a:spcAft>
                <a:spcPts val="0"/>
              </a:spcAft>
              <a:buClr>
                <a:srgbClr val="595857"/>
              </a:buClr>
              <a:buSzPts val="2400"/>
              <a:buFont typeface="Arial"/>
              <a:buNone/>
              <a:defRPr b="0" i="0" sz="2400" u="none" cap="none" strike="noStrike">
                <a:solidFill>
                  <a:srgbClr val="595857"/>
                </a:solidFill>
                <a:latin typeface="Open Sans"/>
                <a:ea typeface="Open Sans"/>
                <a:cs typeface="Open Sans"/>
                <a:sym typeface="Open Sans"/>
              </a:defRPr>
            </a:lvl3pPr>
            <a:lvl4pPr lvl="3" marR="0" rtl="0" algn="l">
              <a:lnSpc>
                <a:spcPct val="90000"/>
              </a:lnSpc>
              <a:spcBef>
                <a:spcPts val="500"/>
              </a:spcBef>
              <a:spcAft>
                <a:spcPts val="0"/>
              </a:spcAft>
              <a:buClr>
                <a:srgbClr val="595857"/>
              </a:buClr>
              <a:buSzPts val="2000"/>
              <a:buFont typeface="Arial"/>
              <a:buNone/>
              <a:defRPr b="0" i="0" sz="2000" u="none" cap="none" strike="noStrike">
                <a:solidFill>
                  <a:srgbClr val="595857"/>
                </a:solidFill>
                <a:latin typeface="Open Sans"/>
                <a:ea typeface="Open Sans"/>
                <a:cs typeface="Open Sans"/>
                <a:sym typeface="Open Sans"/>
              </a:defRPr>
            </a:lvl4pPr>
            <a:lvl5pPr lvl="4" marR="0" rtl="0" algn="l">
              <a:lnSpc>
                <a:spcPct val="90000"/>
              </a:lnSpc>
              <a:spcBef>
                <a:spcPts val="500"/>
              </a:spcBef>
              <a:spcAft>
                <a:spcPts val="0"/>
              </a:spcAft>
              <a:buClr>
                <a:srgbClr val="595857"/>
              </a:buClr>
              <a:buSzPts val="2000"/>
              <a:buFont typeface="Arial"/>
              <a:buNone/>
              <a:defRPr b="0" i="0" sz="2000" u="none" cap="none" strike="noStrike">
                <a:solidFill>
                  <a:srgbClr val="595857"/>
                </a:solidFill>
                <a:latin typeface="Open Sans"/>
                <a:ea typeface="Open Sans"/>
                <a:cs typeface="Open Sans"/>
                <a:sym typeface="Open Sans"/>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93" name="Google Shape;193;p24"/>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100"/>
              </a:spcBef>
              <a:spcAft>
                <a:spcPts val="0"/>
              </a:spcAft>
              <a:buClr>
                <a:srgbClr val="595857"/>
              </a:buClr>
              <a:buSzPts val="1600"/>
              <a:buNone/>
              <a:defRPr sz="1600"/>
            </a:lvl1pPr>
            <a:lvl2pPr indent="-228600" lvl="1" marL="914400" rtl="0" algn="l">
              <a:lnSpc>
                <a:spcPct val="90000"/>
              </a:lnSpc>
              <a:spcBef>
                <a:spcPts val="500"/>
              </a:spcBef>
              <a:spcAft>
                <a:spcPts val="0"/>
              </a:spcAft>
              <a:buClr>
                <a:srgbClr val="595857"/>
              </a:buClr>
              <a:buSzPts val="1500"/>
              <a:buNone/>
              <a:defRPr sz="1500"/>
            </a:lvl2pPr>
            <a:lvl3pPr indent="-228600" lvl="2" marL="1371600" rtl="0" algn="l">
              <a:lnSpc>
                <a:spcPct val="90000"/>
              </a:lnSpc>
              <a:spcBef>
                <a:spcPts val="500"/>
              </a:spcBef>
              <a:spcAft>
                <a:spcPts val="0"/>
              </a:spcAft>
              <a:buClr>
                <a:srgbClr val="595857"/>
              </a:buClr>
              <a:buSzPts val="1200"/>
              <a:buNone/>
              <a:defRPr sz="1200"/>
            </a:lvl3pPr>
            <a:lvl4pPr indent="-228600" lvl="3" marL="1828800" rtl="0" algn="l">
              <a:lnSpc>
                <a:spcPct val="90000"/>
              </a:lnSpc>
              <a:spcBef>
                <a:spcPts val="500"/>
              </a:spcBef>
              <a:spcAft>
                <a:spcPts val="0"/>
              </a:spcAft>
              <a:buClr>
                <a:srgbClr val="595857"/>
              </a:buClr>
              <a:buSzPts val="1100"/>
              <a:buNone/>
              <a:defRPr sz="1100"/>
            </a:lvl4pPr>
            <a:lvl5pPr indent="-228600" lvl="4" marL="2286000" rtl="0" algn="l">
              <a:lnSpc>
                <a:spcPct val="90000"/>
              </a:lnSpc>
              <a:spcBef>
                <a:spcPts val="500"/>
              </a:spcBef>
              <a:spcAft>
                <a:spcPts val="0"/>
              </a:spcAft>
              <a:buClr>
                <a:srgbClr val="595857"/>
              </a:buClr>
              <a:buSzPts val="1100"/>
              <a:buNone/>
              <a:defRPr sz="1100"/>
            </a:lvl5pPr>
            <a:lvl6pPr indent="-228600" lvl="5" marL="2743200" rtl="0" algn="l">
              <a:lnSpc>
                <a:spcPct val="90000"/>
              </a:lnSpc>
              <a:spcBef>
                <a:spcPts val="500"/>
              </a:spcBef>
              <a:spcAft>
                <a:spcPts val="0"/>
              </a:spcAft>
              <a:buClr>
                <a:schemeClr val="dk1"/>
              </a:buClr>
              <a:buSzPts val="1100"/>
              <a:buNone/>
              <a:defRPr sz="1100"/>
            </a:lvl6pPr>
            <a:lvl7pPr indent="-228600" lvl="6" marL="3200400" rtl="0" algn="l">
              <a:lnSpc>
                <a:spcPct val="90000"/>
              </a:lnSpc>
              <a:spcBef>
                <a:spcPts val="500"/>
              </a:spcBef>
              <a:spcAft>
                <a:spcPts val="0"/>
              </a:spcAft>
              <a:buClr>
                <a:schemeClr val="dk1"/>
              </a:buClr>
              <a:buSzPts val="1100"/>
              <a:buNone/>
              <a:defRPr sz="1100"/>
            </a:lvl7pPr>
            <a:lvl8pPr indent="-228600" lvl="7" marL="3657600" rtl="0" algn="l">
              <a:lnSpc>
                <a:spcPct val="90000"/>
              </a:lnSpc>
              <a:spcBef>
                <a:spcPts val="500"/>
              </a:spcBef>
              <a:spcAft>
                <a:spcPts val="0"/>
              </a:spcAft>
              <a:buClr>
                <a:schemeClr val="dk1"/>
              </a:buClr>
              <a:buSzPts val="1100"/>
              <a:buNone/>
              <a:defRPr sz="1100"/>
            </a:lvl8pPr>
            <a:lvl9pPr indent="-228600" lvl="8" marL="4114800" rtl="0" algn="l">
              <a:lnSpc>
                <a:spcPct val="90000"/>
              </a:lnSpc>
              <a:spcBef>
                <a:spcPts val="500"/>
              </a:spcBef>
              <a:spcAft>
                <a:spcPts val="0"/>
              </a:spcAft>
              <a:buClr>
                <a:schemeClr val="dk1"/>
              </a:buClr>
              <a:buSzPts val="1100"/>
              <a:buNone/>
              <a:defRPr sz="1100"/>
            </a:lvl9pPr>
          </a:lstStyle>
          <a:p/>
        </p:txBody>
      </p:sp>
      <p:sp>
        <p:nvSpPr>
          <p:cNvPr id="194" name="Google Shape;194;p24"/>
          <p:cNvSpPr txBox="1"/>
          <p:nvPr>
            <p:ph idx="10" type="dt"/>
          </p:nvPr>
        </p:nvSpPr>
        <p:spPr>
          <a:xfrm>
            <a:off x="6350" y="6356350"/>
            <a:ext cx="701700" cy="2667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95" name="Google Shape;195;p2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196" name="Shape 196"/>
        <p:cNvGrpSpPr/>
        <p:nvPr/>
      </p:nvGrpSpPr>
      <p:grpSpPr>
        <a:xfrm>
          <a:off x="0" y="0"/>
          <a:ext cx="0" cy="0"/>
          <a:chOff x="0" y="0"/>
          <a:chExt cx="0" cy="0"/>
        </a:xfrm>
      </p:grpSpPr>
      <p:sp>
        <p:nvSpPr>
          <p:cNvPr id="197" name="Google Shape;197;p25"/>
          <p:cNvSpPr/>
          <p:nvPr/>
        </p:nvSpPr>
        <p:spPr>
          <a:xfrm>
            <a:off x="-90488" y="-57150"/>
            <a:ext cx="12282300" cy="6923100"/>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pic>
        <p:nvPicPr>
          <p:cNvPr id="198" name="Google Shape;198;p25"/>
          <p:cNvPicPr preferRelativeResize="0"/>
          <p:nvPr/>
        </p:nvPicPr>
        <p:blipFill rotWithShape="1">
          <a:blip r:embed="rId2">
            <a:alphaModFix/>
          </a:blip>
          <a:srcRect b="43019" l="0" r="22438" t="0"/>
          <a:stretch/>
        </p:blipFill>
        <p:spPr>
          <a:xfrm>
            <a:off x="8235950" y="5599113"/>
            <a:ext cx="4075112" cy="1312862"/>
          </a:xfrm>
          <a:prstGeom prst="rect">
            <a:avLst/>
          </a:prstGeom>
          <a:noFill/>
          <a:ln>
            <a:noFill/>
          </a:ln>
        </p:spPr>
      </p:pic>
      <p:sp>
        <p:nvSpPr>
          <p:cNvPr id="199" name="Google Shape;199;p25"/>
          <p:cNvSpPr txBox="1"/>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888888"/>
                </a:solidFill>
                <a:latin typeface="Calibri"/>
                <a:ea typeface="Calibri"/>
                <a:cs typeface="Calibri"/>
                <a:sym typeface="Calibri"/>
              </a:rPr>
              <a:t>© 2019 University Corporation for Atmospheric Research. All Rights Reserved </a:t>
            </a:r>
            <a:endParaRPr b="0" i="0" sz="1200" u="none" cap="none" strike="noStrike">
              <a:solidFill>
                <a:srgbClr val="888888"/>
              </a:solidFill>
              <a:latin typeface="Calibri"/>
              <a:ea typeface="Calibri"/>
              <a:cs typeface="Calibri"/>
              <a:sym typeface="Calibri"/>
            </a:endParaRPr>
          </a:p>
        </p:txBody>
      </p:sp>
      <p:sp>
        <p:nvSpPr>
          <p:cNvPr id="200" name="Google Shape;200;p2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SzPts val="1500"/>
              <a:buNone/>
              <a:defRPr/>
            </a:lvl1pPr>
            <a:lvl2pPr lvl="1" rtl="0" algn="l">
              <a:lnSpc>
                <a:spcPct val="90000"/>
              </a:lnSpc>
              <a:spcBef>
                <a:spcPts val="0"/>
              </a:spcBef>
              <a:spcAft>
                <a:spcPts val="0"/>
              </a:spcAft>
              <a:buSzPts val="1500"/>
              <a:buNone/>
              <a:defRPr/>
            </a:lvl2pPr>
            <a:lvl3pPr lvl="2" rtl="0" algn="l">
              <a:lnSpc>
                <a:spcPct val="90000"/>
              </a:lnSpc>
              <a:spcBef>
                <a:spcPts val="0"/>
              </a:spcBef>
              <a:spcAft>
                <a:spcPts val="0"/>
              </a:spcAft>
              <a:buSzPts val="1500"/>
              <a:buNone/>
              <a:defRPr/>
            </a:lvl3pPr>
            <a:lvl4pPr lvl="3" rtl="0" algn="l">
              <a:lnSpc>
                <a:spcPct val="90000"/>
              </a:lnSpc>
              <a:spcBef>
                <a:spcPts val="0"/>
              </a:spcBef>
              <a:spcAft>
                <a:spcPts val="0"/>
              </a:spcAft>
              <a:buSzPts val="1500"/>
              <a:buNone/>
              <a:defRPr/>
            </a:lvl4pPr>
            <a:lvl5pPr lvl="4" rtl="0" algn="l">
              <a:lnSpc>
                <a:spcPct val="90000"/>
              </a:lnSpc>
              <a:spcBef>
                <a:spcPts val="0"/>
              </a:spcBef>
              <a:spcAft>
                <a:spcPts val="0"/>
              </a:spcAft>
              <a:buSzPts val="1500"/>
              <a:buNone/>
              <a:defRPr/>
            </a:lvl5pPr>
            <a:lvl6pPr lvl="5" rtl="0" algn="l">
              <a:lnSpc>
                <a:spcPct val="90000"/>
              </a:lnSpc>
              <a:spcBef>
                <a:spcPts val="0"/>
              </a:spcBef>
              <a:spcAft>
                <a:spcPts val="0"/>
              </a:spcAft>
              <a:buSzPts val="1500"/>
              <a:buNone/>
              <a:defRPr/>
            </a:lvl6pPr>
            <a:lvl7pPr lvl="6" rtl="0" algn="l">
              <a:lnSpc>
                <a:spcPct val="90000"/>
              </a:lnSpc>
              <a:spcBef>
                <a:spcPts val="0"/>
              </a:spcBef>
              <a:spcAft>
                <a:spcPts val="0"/>
              </a:spcAft>
              <a:buSzPts val="1500"/>
              <a:buNone/>
              <a:defRPr/>
            </a:lvl7pPr>
            <a:lvl8pPr lvl="7" rtl="0" algn="l">
              <a:lnSpc>
                <a:spcPct val="90000"/>
              </a:lnSpc>
              <a:spcBef>
                <a:spcPts val="0"/>
              </a:spcBef>
              <a:spcAft>
                <a:spcPts val="0"/>
              </a:spcAft>
              <a:buSzPts val="1500"/>
              <a:buNone/>
              <a:defRPr/>
            </a:lvl8pPr>
            <a:lvl9pPr lvl="8" rtl="0" algn="l">
              <a:lnSpc>
                <a:spcPct val="90000"/>
              </a:lnSpc>
              <a:spcBef>
                <a:spcPts val="0"/>
              </a:spcBef>
              <a:spcAft>
                <a:spcPts val="0"/>
              </a:spcAft>
              <a:buSzPts val="1500"/>
              <a:buNone/>
              <a:defRPr/>
            </a:lvl9pPr>
          </a:lstStyle>
          <a:p/>
        </p:txBody>
      </p:sp>
      <p:sp>
        <p:nvSpPr>
          <p:cNvPr id="201" name="Google Shape;201;p25"/>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Autofit/>
          </a:bodyPr>
          <a:lstStyle>
            <a:lvl1pPr indent="-349250" lvl="0" marL="457200" rtl="0" algn="l">
              <a:lnSpc>
                <a:spcPct val="90000"/>
              </a:lnSpc>
              <a:spcBef>
                <a:spcPts val="1100"/>
              </a:spcBef>
              <a:spcAft>
                <a:spcPts val="0"/>
              </a:spcAft>
              <a:buClr>
                <a:srgbClr val="595857"/>
              </a:buClr>
              <a:buSzPts val="1900"/>
              <a:buChar char="•"/>
              <a:defRPr/>
            </a:lvl1pPr>
            <a:lvl2pPr indent="-349250" lvl="1" marL="914400" rtl="0" algn="l">
              <a:lnSpc>
                <a:spcPct val="90000"/>
              </a:lnSpc>
              <a:spcBef>
                <a:spcPts val="500"/>
              </a:spcBef>
              <a:spcAft>
                <a:spcPts val="0"/>
              </a:spcAft>
              <a:buClr>
                <a:srgbClr val="595857"/>
              </a:buClr>
              <a:buSzPts val="1900"/>
              <a:buChar char="•"/>
              <a:defRPr/>
            </a:lvl2pPr>
            <a:lvl3pPr indent="-349250" lvl="2" marL="1371600" rtl="0" algn="l">
              <a:lnSpc>
                <a:spcPct val="90000"/>
              </a:lnSpc>
              <a:spcBef>
                <a:spcPts val="500"/>
              </a:spcBef>
              <a:spcAft>
                <a:spcPts val="0"/>
              </a:spcAft>
              <a:buClr>
                <a:srgbClr val="595857"/>
              </a:buClr>
              <a:buSzPts val="1900"/>
              <a:buChar char="•"/>
              <a:defRPr/>
            </a:lvl3pPr>
            <a:lvl4pPr indent="-349250" lvl="3" marL="1828800" rtl="0" algn="l">
              <a:lnSpc>
                <a:spcPct val="90000"/>
              </a:lnSpc>
              <a:spcBef>
                <a:spcPts val="500"/>
              </a:spcBef>
              <a:spcAft>
                <a:spcPts val="0"/>
              </a:spcAft>
              <a:buClr>
                <a:srgbClr val="595857"/>
              </a:buClr>
              <a:buSzPts val="1900"/>
              <a:buChar char="•"/>
              <a:defRPr/>
            </a:lvl4pPr>
            <a:lvl5pPr indent="-349250" lvl="4" marL="2286000" rtl="0" algn="l">
              <a:lnSpc>
                <a:spcPct val="90000"/>
              </a:lnSpc>
              <a:spcBef>
                <a:spcPts val="500"/>
              </a:spcBef>
              <a:spcAft>
                <a:spcPts val="0"/>
              </a:spcAft>
              <a:buClr>
                <a:srgbClr val="595857"/>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02" name="Google Shape;202;p25"/>
          <p:cNvSpPr txBox="1"/>
          <p:nvPr>
            <p:ph idx="10" type="dt"/>
          </p:nvPr>
        </p:nvSpPr>
        <p:spPr>
          <a:xfrm>
            <a:off x="6350" y="6356350"/>
            <a:ext cx="701700" cy="2667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203" name="Google Shape;203;p2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204" name="Shape 204"/>
        <p:cNvGrpSpPr/>
        <p:nvPr/>
      </p:nvGrpSpPr>
      <p:grpSpPr>
        <a:xfrm>
          <a:off x="0" y="0"/>
          <a:ext cx="0" cy="0"/>
          <a:chOff x="0" y="0"/>
          <a:chExt cx="0" cy="0"/>
        </a:xfrm>
      </p:grpSpPr>
      <p:sp>
        <p:nvSpPr>
          <p:cNvPr id="205" name="Google Shape;205;p26"/>
          <p:cNvSpPr/>
          <p:nvPr/>
        </p:nvSpPr>
        <p:spPr>
          <a:xfrm>
            <a:off x="-90488" y="-57150"/>
            <a:ext cx="12282300" cy="6923100"/>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pic>
        <p:nvPicPr>
          <p:cNvPr id="206" name="Google Shape;206;p26"/>
          <p:cNvPicPr preferRelativeResize="0"/>
          <p:nvPr/>
        </p:nvPicPr>
        <p:blipFill rotWithShape="1">
          <a:blip r:embed="rId2">
            <a:alphaModFix/>
          </a:blip>
          <a:srcRect b="43019" l="0" r="22438" t="0"/>
          <a:stretch/>
        </p:blipFill>
        <p:spPr>
          <a:xfrm>
            <a:off x="8235950" y="5599113"/>
            <a:ext cx="4075112" cy="1312862"/>
          </a:xfrm>
          <a:prstGeom prst="rect">
            <a:avLst/>
          </a:prstGeom>
          <a:noFill/>
          <a:ln>
            <a:noFill/>
          </a:ln>
        </p:spPr>
      </p:pic>
      <p:sp>
        <p:nvSpPr>
          <p:cNvPr id="207" name="Google Shape;207;p26"/>
          <p:cNvSpPr txBox="1"/>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888888"/>
                </a:solidFill>
                <a:latin typeface="Calibri"/>
                <a:ea typeface="Calibri"/>
                <a:cs typeface="Calibri"/>
                <a:sym typeface="Calibri"/>
              </a:rPr>
              <a:t>© 2019 University Corporation for Atmospheric Research. All Rights Reserved </a:t>
            </a:r>
            <a:endParaRPr b="0" i="0" sz="1200" u="none" cap="none" strike="noStrike">
              <a:solidFill>
                <a:srgbClr val="888888"/>
              </a:solidFill>
              <a:latin typeface="Calibri"/>
              <a:ea typeface="Calibri"/>
              <a:cs typeface="Calibri"/>
              <a:sym typeface="Calibri"/>
            </a:endParaRPr>
          </a:p>
        </p:txBody>
      </p:sp>
      <p:sp>
        <p:nvSpPr>
          <p:cNvPr id="208" name="Google Shape;208;p26"/>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SzPts val="1500"/>
              <a:buNone/>
              <a:defRPr/>
            </a:lvl1pPr>
            <a:lvl2pPr lvl="1" rtl="0" algn="l">
              <a:lnSpc>
                <a:spcPct val="90000"/>
              </a:lnSpc>
              <a:spcBef>
                <a:spcPts val="0"/>
              </a:spcBef>
              <a:spcAft>
                <a:spcPts val="0"/>
              </a:spcAft>
              <a:buSzPts val="1500"/>
              <a:buNone/>
              <a:defRPr/>
            </a:lvl2pPr>
            <a:lvl3pPr lvl="2" rtl="0" algn="l">
              <a:lnSpc>
                <a:spcPct val="90000"/>
              </a:lnSpc>
              <a:spcBef>
                <a:spcPts val="0"/>
              </a:spcBef>
              <a:spcAft>
                <a:spcPts val="0"/>
              </a:spcAft>
              <a:buSzPts val="1500"/>
              <a:buNone/>
              <a:defRPr/>
            </a:lvl3pPr>
            <a:lvl4pPr lvl="3" rtl="0" algn="l">
              <a:lnSpc>
                <a:spcPct val="90000"/>
              </a:lnSpc>
              <a:spcBef>
                <a:spcPts val="0"/>
              </a:spcBef>
              <a:spcAft>
                <a:spcPts val="0"/>
              </a:spcAft>
              <a:buSzPts val="1500"/>
              <a:buNone/>
              <a:defRPr/>
            </a:lvl4pPr>
            <a:lvl5pPr lvl="4" rtl="0" algn="l">
              <a:lnSpc>
                <a:spcPct val="90000"/>
              </a:lnSpc>
              <a:spcBef>
                <a:spcPts val="0"/>
              </a:spcBef>
              <a:spcAft>
                <a:spcPts val="0"/>
              </a:spcAft>
              <a:buSzPts val="1500"/>
              <a:buNone/>
              <a:defRPr/>
            </a:lvl5pPr>
            <a:lvl6pPr lvl="5" rtl="0" algn="l">
              <a:lnSpc>
                <a:spcPct val="90000"/>
              </a:lnSpc>
              <a:spcBef>
                <a:spcPts val="0"/>
              </a:spcBef>
              <a:spcAft>
                <a:spcPts val="0"/>
              </a:spcAft>
              <a:buSzPts val="1500"/>
              <a:buNone/>
              <a:defRPr/>
            </a:lvl6pPr>
            <a:lvl7pPr lvl="6" rtl="0" algn="l">
              <a:lnSpc>
                <a:spcPct val="90000"/>
              </a:lnSpc>
              <a:spcBef>
                <a:spcPts val="0"/>
              </a:spcBef>
              <a:spcAft>
                <a:spcPts val="0"/>
              </a:spcAft>
              <a:buSzPts val="1500"/>
              <a:buNone/>
              <a:defRPr/>
            </a:lvl7pPr>
            <a:lvl8pPr lvl="7" rtl="0" algn="l">
              <a:lnSpc>
                <a:spcPct val="90000"/>
              </a:lnSpc>
              <a:spcBef>
                <a:spcPts val="0"/>
              </a:spcBef>
              <a:spcAft>
                <a:spcPts val="0"/>
              </a:spcAft>
              <a:buSzPts val="1500"/>
              <a:buNone/>
              <a:defRPr/>
            </a:lvl8pPr>
            <a:lvl9pPr lvl="8" rtl="0" algn="l">
              <a:lnSpc>
                <a:spcPct val="90000"/>
              </a:lnSpc>
              <a:spcBef>
                <a:spcPts val="0"/>
              </a:spcBef>
              <a:spcAft>
                <a:spcPts val="0"/>
              </a:spcAft>
              <a:buSzPts val="1500"/>
              <a:buNone/>
              <a:defRPr/>
            </a:lvl9pPr>
          </a:lstStyle>
          <a:p/>
        </p:txBody>
      </p:sp>
      <p:sp>
        <p:nvSpPr>
          <p:cNvPr id="209" name="Google Shape;209;p26"/>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Autofit/>
          </a:bodyPr>
          <a:lstStyle>
            <a:lvl1pPr indent="-349250" lvl="0" marL="457200" rtl="0" algn="l">
              <a:lnSpc>
                <a:spcPct val="90000"/>
              </a:lnSpc>
              <a:spcBef>
                <a:spcPts val="1100"/>
              </a:spcBef>
              <a:spcAft>
                <a:spcPts val="0"/>
              </a:spcAft>
              <a:buClr>
                <a:srgbClr val="595857"/>
              </a:buClr>
              <a:buSzPts val="1900"/>
              <a:buChar char="•"/>
              <a:defRPr/>
            </a:lvl1pPr>
            <a:lvl2pPr indent="-349250" lvl="1" marL="914400" rtl="0" algn="l">
              <a:lnSpc>
                <a:spcPct val="90000"/>
              </a:lnSpc>
              <a:spcBef>
                <a:spcPts val="500"/>
              </a:spcBef>
              <a:spcAft>
                <a:spcPts val="0"/>
              </a:spcAft>
              <a:buClr>
                <a:srgbClr val="595857"/>
              </a:buClr>
              <a:buSzPts val="1900"/>
              <a:buChar char="•"/>
              <a:defRPr/>
            </a:lvl2pPr>
            <a:lvl3pPr indent="-349250" lvl="2" marL="1371600" rtl="0" algn="l">
              <a:lnSpc>
                <a:spcPct val="90000"/>
              </a:lnSpc>
              <a:spcBef>
                <a:spcPts val="500"/>
              </a:spcBef>
              <a:spcAft>
                <a:spcPts val="0"/>
              </a:spcAft>
              <a:buClr>
                <a:srgbClr val="595857"/>
              </a:buClr>
              <a:buSzPts val="1900"/>
              <a:buChar char="•"/>
              <a:defRPr/>
            </a:lvl3pPr>
            <a:lvl4pPr indent="-349250" lvl="3" marL="1828800" rtl="0" algn="l">
              <a:lnSpc>
                <a:spcPct val="90000"/>
              </a:lnSpc>
              <a:spcBef>
                <a:spcPts val="500"/>
              </a:spcBef>
              <a:spcAft>
                <a:spcPts val="0"/>
              </a:spcAft>
              <a:buClr>
                <a:srgbClr val="595857"/>
              </a:buClr>
              <a:buSzPts val="1900"/>
              <a:buChar char="•"/>
              <a:defRPr/>
            </a:lvl4pPr>
            <a:lvl5pPr indent="-349250" lvl="4" marL="2286000" rtl="0" algn="l">
              <a:lnSpc>
                <a:spcPct val="90000"/>
              </a:lnSpc>
              <a:spcBef>
                <a:spcPts val="500"/>
              </a:spcBef>
              <a:spcAft>
                <a:spcPts val="0"/>
              </a:spcAft>
              <a:buClr>
                <a:srgbClr val="595857"/>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10" name="Google Shape;210;p26"/>
          <p:cNvSpPr txBox="1"/>
          <p:nvPr>
            <p:ph idx="10" type="dt"/>
          </p:nvPr>
        </p:nvSpPr>
        <p:spPr>
          <a:xfrm>
            <a:off x="6350" y="6356350"/>
            <a:ext cx="701700" cy="2667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211" name="Google Shape;211;p2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1">
  <p:cSld name="CUSTOM">
    <p:spTree>
      <p:nvGrpSpPr>
        <p:cNvPr id="212" name="Shape 212"/>
        <p:cNvGrpSpPr/>
        <p:nvPr/>
      </p:nvGrpSpPr>
      <p:grpSpPr>
        <a:xfrm>
          <a:off x="0" y="0"/>
          <a:ext cx="0" cy="0"/>
          <a:chOff x="0" y="0"/>
          <a:chExt cx="0" cy="0"/>
        </a:xfrm>
      </p:grpSpPr>
      <p:sp>
        <p:nvSpPr>
          <p:cNvPr id="213" name="Google Shape;213;p27"/>
          <p:cNvSpPr txBox="1"/>
          <p:nvPr>
            <p:ph type="title"/>
          </p:nvPr>
        </p:nvSpPr>
        <p:spPr>
          <a:xfrm>
            <a:off x="838200" y="365125"/>
            <a:ext cx="10515600" cy="1325700"/>
          </a:xfrm>
          <a:prstGeom prst="rect">
            <a:avLst/>
          </a:prstGeom>
        </p:spPr>
        <p:txBody>
          <a:bodyPr anchorCtr="0" anchor="t" bIns="45700" lIns="91425" spcFirstLastPara="1" rIns="91425" wrap="square" tIns="45700">
            <a:noAutofit/>
          </a:bodyPr>
          <a:lstStyle>
            <a:lvl1pPr lvl="0" rtl="0">
              <a:spcBef>
                <a:spcPts val="0"/>
              </a:spcBef>
              <a:spcAft>
                <a:spcPts val="0"/>
              </a:spcAft>
              <a:buNone/>
              <a:defRPr>
                <a:latin typeface="Open Sans"/>
                <a:ea typeface="Open Sans"/>
                <a:cs typeface="Open Sans"/>
                <a:sym typeface="Open Sans"/>
              </a:defRPr>
            </a:lvl1pPr>
            <a:lvl2pPr lvl="1" rtl="0">
              <a:spcBef>
                <a:spcPts val="0"/>
              </a:spcBef>
              <a:spcAft>
                <a:spcPts val="0"/>
              </a:spcAft>
              <a:buNone/>
              <a:defRPr>
                <a:latin typeface="Open Sans"/>
                <a:ea typeface="Open Sans"/>
                <a:cs typeface="Open Sans"/>
                <a:sym typeface="Open Sans"/>
              </a:defRPr>
            </a:lvl2pPr>
            <a:lvl3pPr lvl="2" rtl="0">
              <a:spcBef>
                <a:spcPts val="0"/>
              </a:spcBef>
              <a:spcAft>
                <a:spcPts val="0"/>
              </a:spcAft>
              <a:buNone/>
              <a:defRPr>
                <a:latin typeface="Open Sans"/>
                <a:ea typeface="Open Sans"/>
                <a:cs typeface="Open Sans"/>
                <a:sym typeface="Open Sans"/>
              </a:defRPr>
            </a:lvl3pPr>
            <a:lvl4pPr lvl="3" rtl="0">
              <a:spcBef>
                <a:spcPts val="0"/>
              </a:spcBef>
              <a:spcAft>
                <a:spcPts val="0"/>
              </a:spcAft>
              <a:buNone/>
              <a:defRPr>
                <a:latin typeface="Open Sans"/>
                <a:ea typeface="Open Sans"/>
                <a:cs typeface="Open Sans"/>
                <a:sym typeface="Open Sans"/>
              </a:defRPr>
            </a:lvl4pPr>
            <a:lvl5pPr lvl="4" rtl="0">
              <a:spcBef>
                <a:spcPts val="0"/>
              </a:spcBef>
              <a:spcAft>
                <a:spcPts val="0"/>
              </a:spcAft>
              <a:buNone/>
              <a:defRPr>
                <a:latin typeface="Open Sans"/>
                <a:ea typeface="Open Sans"/>
                <a:cs typeface="Open Sans"/>
                <a:sym typeface="Open Sans"/>
              </a:defRPr>
            </a:lvl5pPr>
            <a:lvl6pPr lvl="5" rtl="0">
              <a:spcBef>
                <a:spcPts val="0"/>
              </a:spcBef>
              <a:spcAft>
                <a:spcPts val="0"/>
              </a:spcAft>
              <a:buNone/>
              <a:defRPr>
                <a:latin typeface="Open Sans"/>
                <a:ea typeface="Open Sans"/>
                <a:cs typeface="Open Sans"/>
                <a:sym typeface="Open Sans"/>
              </a:defRPr>
            </a:lvl6pPr>
            <a:lvl7pPr lvl="6" rtl="0">
              <a:spcBef>
                <a:spcPts val="0"/>
              </a:spcBef>
              <a:spcAft>
                <a:spcPts val="0"/>
              </a:spcAft>
              <a:buNone/>
              <a:defRPr>
                <a:latin typeface="Open Sans"/>
                <a:ea typeface="Open Sans"/>
                <a:cs typeface="Open Sans"/>
                <a:sym typeface="Open Sans"/>
              </a:defRPr>
            </a:lvl7pPr>
            <a:lvl8pPr lvl="7" rtl="0">
              <a:spcBef>
                <a:spcPts val="0"/>
              </a:spcBef>
              <a:spcAft>
                <a:spcPts val="0"/>
              </a:spcAft>
              <a:buNone/>
              <a:defRPr>
                <a:latin typeface="Open Sans"/>
                <a:ea typeface="Open Sans"/>
                <a:cs typeface="Open Sans"/>
                <a:sym typeface="Open Sans"/>
              </a:defRPr>
            </a:lvl8pPr>
            <a:lvl9pPr lvl="8" rtl="0">
              <a:spcBef>
                <a:spcPts val="0"/>
              </a:spcBef>
              <a:spcAft>
                <a:spcPts val="0"/>
              </a:spcAft>
              <a:buNone/>
              <a:defRPr>
                <a:latin typeface="Open Sans"/>
                <a:ea typeface="Open Sans"/>
                <a:cs typeface="Open Sans"/>
                <a:sym typeface="Open Sans"/>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222" name="Shape 222"/>
        <p:cNvGrpSpPr/>
        <p:nvPr/>
      </p:nvGrpSpPr>
      <p:grpSpPr>
        <a:xfrm>
          <a:off x="0" y="0"/>
          <a:ext cx="0" cy="0"/>
          <a:chOff x="0" y="0"/>
          <a:chExt cx="0" cy="0"/>
        </a:xfrm>
      </p:grpSpPr>
      <p:sp>
        <p:nvSpPr>
          <p:cNvPr id="223" name="Google Shape;223;p29"/>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224" name="Google Shape;224;p29"/>
          <p:cNvPicPr preferRelativeResize="0"/>
          <p:nvPr/>
        </p:nvPicPr>
        <p:blipFill rotWithShape="1">
          <a:blip r:embed="rId2">
            <a:alphaModFix/>
          </a:blip>
          <a:srcRect b="43019" l="0" r="22438" t="0"/>
          <a:stretch/>
        </p:blipFill>
        <p:spPr>
          <a:xfrm>
            <a:off x="4510091" y="4397374"/>
            <a:ext cx="7800975" cy="2514599"/>
          </a:xfrm>
          <a:prstGeom prst="rect">
            <a:avLst/>
          </a:prstGeom>
          <a:noFill/>
          <a:ln>
            <a:noFill/>
          </a:ln>
        </p:spPr>
      </p:pic>
      <p:pic>
        <p:nvPicPr>
          <p:cNvPr id="225" name="Google Shape;225;p29"/>
          <p:cNvPicPr preferRelativeResize="0"/>
          <p:nvPr/>
        </p:nvPicPr>
        <p:blipFill rotWithShape="1">
          <a:blip r:embed="rId3">
            <a:alphaModFix/>
          </a:blip>
          <a:srcRect b="0" l="0" r="0" t="0"/>
          <a:stretch/>
        </p:blipFill>
        <p:spPr>
          <a:xfrm>
            <a:off x="3873500" y="5534026"/>
            <a:ext cx="963613" cy="769939"/>
          </a:xfrm>
          <a:prstGeom prst="rect">
            <a:avLst/>
          </a:prstGeom>
          <a:noFill/>
          <a:ln>
            <a:noFill/>
          </a:ln>
        </p:spPr>
      </p:pic>
      <p:pic>
        <p:nvPicPr>
          <p:cNvPr id="226" name="Google Shape;226;p29"/>
          <p:cNvPicPr preferRelativeResize="0"/>
          <p:nvPr/>
        </p:nvPicPr>
        <p:blipFill rotWithShape="1">
          <a:blip r:embed="rId4">
            <a:alphaModFix/>
          </a:blip>
          <a:srcRect b="0" l="0" r="0" t="0"/>
          <a:stretch/>
        </p:blipFill>
        <p:spPr>
          <a:xfrm>
            <a:off x="477840" y="4938715"/>
            <a:ext cx="4422773" cy="484187"/>
          </a:xfrm>
          <a:prstGeom prst="rect">
            <a:avLst/>
          </a:prstGeom>
          <a:noFill/>
          <a:ln>
            <a:noFill/>
          </a:ln>
        </p:spPr>
      </p:pic>
      <p:pic>
        <p:nvPicPr>
          <p:cNvPr id="227" name="Google Shape;227;p29"/>
          <p:cNvPicPr preferRelativeResize="0"/>
          <p:nvPr/>
        </p:nvPicPr>
        <p:blipFill rotWithShape="1">
          <a:blip r:embed="rId5">
            <a:alphaModFix/>
          </a:blip>
          <a:srcRect b="0" l="0" r="0" t="0"/>
          <a:stretch/>
        </p:blipFill>
        <p:spPr>
          <a:xfrm>
            <a:off x="1811339" y="5684838"/>
            <a:ext cx="1428750" cy="476250"/>
          </a:xfrm>
          <a:prstGeom prst="rect">
            <a:avLst/>
          </a:prstGeom>
          <a:noFill/>
          <a:ln>
            <a:noFill/>
          </a:ln>
        </p:spPr>
      </p:pic>
      <p:pic>
        <p:nvPicPr>
          <p:cNvPr id="228" name="Google Shape;228;p29"/>
          <p:cNvPicPr preferRelativeResize="0"/>
          <p:nvPr/>
        </p:nvPicPr>
        <p:blipFill rotWithShape="1">
          <a:blip r:embed="rId6">
            <a:alphaModFix/>
          </a:blip>
          <a:srcRect b="8443" l="25535" r="24976" t="9656"/>
          <a:stretch/>
        </p:blipFill>
        <p:spPr>
          <a:xfrm>
            <a:off x="477837" y="5611815"/>
            <a:ext cx="779463" cy="644525"/>
          </a:xfrm>
          <a:prstGeom prst="rect">
            <a:avLst/>
          </a:prstGeom>
          <a:noFill/>
          <a:ln>
            <a:noFill/>
          </a:ln>
        </p:spPr>
      </p:pic>
      <p:sp>
        <p:nvSpPr>
          <p:cNvPr id="229" name="Google Shape;229;p29"/>
          <p:cNvSpPr txBox="1"/>
          <p:nvPr>
            <p:ph type="ctrTitle"/>
          </p:nvPr>
        </p:nvSpPr>
        <p:spPr>
          <a:xfrm>
            <a:off x="1524000" y="427179"/>
            <a:ext cx="9144000" cy="2387700"/>
          </a:xfrm>
          <a:prstGeom prst="rect">
            <a:avLst/>
          </a:prstGeom>
          <a:noFill/>
          <a:ln>
            <a:noFill/>
          </a:ln>
        </p:spPr>
        <p:txBody>
          <a:bodyPr anchorCtr="0" anchor="b" bIns="60925" lIns="121900" spcFirstLastPara="1" rIns="121900" wrap="square" tIns="60925">
            <a:noAutofit/>
          </a:bodyPr>
          <a:lstStyle>
            <a:lvl1pPr lvl="0" rtl="0" algn="ctr">
              <a:lnSpc>
                <a:spcPct val="90000"/>
              </a:lnSpc>
              <a:spcBef>
                <a:spcPts val="0"/>
              </a:spcBef>
              <a:spcAft>
                <a:spcPts val="0"/>
              </a:spcAft>
              <a:buSzPts val="1900"/>
              <a:buNone/>
              <a:defRPr b="1" sz="7200">
                <a:solidFill>
                  <a:srgbClr val="666665"/>
                </a:solidFill>
                <a:latin typeface="Raleway SemiBold"/>
                <a:ea typeface="Raleway SemiBold"/>
                <a:cs typeface="Raleway SemiBold"/>
                <a:sym typeface="Raleway SemiBold"/>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230" name="Google Shape;230;p29"/>
          <p:cNvSpPr txBox="1"/>
          <p:nvPr>
            <p:ph idx="1" type="subTitle"/>
          </p:nvPr>
        </p:nvSpPr>
        <p:spPr>
          <a:xfrm>
            <a:off x="2246491" y="2872563"/>
            <a:ext cx="7699200" cy="1655700"/>
          </a:xfrm>
          <a:prstGeom prst="rect">
            <a:avLst/>
          </a:prstGeom>
          <a:noFill/>
          <a:ln>
            <a:noFill/>
          </a:ln>
        </p:spPr>
        <p:txBody>
          <a:bodyPr anchorCtr="0" anchor="t" bIns="60925" lIns="121900" spcFirstLastPara="1" rIns="121900" wrap="square" tIns="60925">
            <a:noAutofit/>
          </a:bodyPr>
          <a:lstStyle>
            <a:lvl1pPr lvl="0" rtl="0" algn="ctr">
              <a:lnSpc>
                <a:spcPct val="90000"/>
              </a:lnSpc>
              <a:spcBef>
                <a:spcPts val="1000"/>
              </a:spcBef>
              <a:spcAft>
                <a:spcPts val="0"/>
              </a:spcAft>
              <a:buClr>
                <a:srgbClr val="1679CA"/>
              </a:buClr>
              <a:buSzPts val="3200"/>
              <a:buNone/>
              <a:defRPr i="1" sz="3200" cap="none">
                <a:solidFill>
                  <a:srgbClr val="1679CA"/>
                </a:solidFill>
                <a:latin typeface="Raleway Medium"/>
                <a:ea typeface="Raleway Medium"/>
                <a:cs typeface="Raleway Medium"/>
                <a:sym typeface="Raleway Medium"/>
              </a:defRPr>
            </a:lvl1pPr>
            <a:lvl2pPr lvl="1" rtl="0" algn="ctr">
              <a:lnSpc>
                <a:spcPct val="90000"/>
              </a:lnSpc>
              <a:spcBef>
                <a:spcPts val="500"/>
              </a:spcBef>
              <a:spcAft>
                <a:spcPts val="0"/>
              </a:spcAft>
              <a:buClr>
                <a:srgbClr val="595857"/>
              </a:buClr>
              <a:buSzPts val="2000"/>
              <a:buNone/>
              <a:defRPr sz="2000"/>
            </a:lvl2pPr>
            <a:lvl3pPr lvl="2" rtl="0" algn="ctr">
              <a:lnSpc>
                <a:spcPct val="90000"/>
              </a:lnSpc>
              <a:spcBef>
                <a:spcPts val="500"/>
              </a:spcBef>
              <a:spcAft>
                <a:spcPts val="0"/>
              </a:spcAft>
              <a:buClr>
                <a:srgbClr val="595857"/>
              </a:buClr>
              <a:buSzPts val="1800"/>
              <a:buNone/>
              <a:defRPr sz="1800"/>
            </a:lvl3pPr>
            <a:lvl4pPr lvl="3" rtl="0" algn="ctr">
              <a:lnSpc>
                <a:spcPct val="90000"/>
              </a:lnSpc>
              <a:spcBef>
                <a:spcPts val="500"/>
              </a:spcBef>
              <a:spcAft>
                <a:spcPts val="0"/>
              </a:spcAft>
              <a:buClr>
                <a:srgbClr val="595857"/>
              </a:buClr>
              <a:buSzPts val="1600"/>
              <a:buNone/>
              <a:defRPr sz="1600"/>
            </a:lvl4pPr>
            <a:lvl5pPr lvl="4" rtl="0" algn="ctr">
              <a:lnSpc>
                <a:spcPct val="90000"/>
              </a:lnSpc>
              <a:spcBef>
                <a:spcPts val="500"/>
              </a:spcBef>
              <a:spcAft>
                <a:spcPts val="0"/>
              </a:spcAft>
              <a:buClr>
                <a:srgbClr val="595857"/>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231" name="Google Shape;231;p29"/>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232" name="Google Shape;232;p29"/>
          <p:cNvSpPr txBox="1"/>
          <p:nvPr>
            <p:ph idx="11" type="ftr"/>
          </p:nvPr>
        </p:nvSpPr>
        <p:spPr>
          <a:xfrm>
            <a:off x="477839" y="6341271"/>
            <a:ext cx="5186700" cy="365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33" name="Shape 233"/>
        <p:cNvGrpSpPr/>
        <p:nvPr/>
      </p:nvGrpSpPr>
      <p:grpSpPr>
        <a:xfrm>
          <a:off x="0" y="0"/>
          <a:ext cx="0" cy="0"/>
          <a:chOff x="0" y="0"/>
          <a:chExt cx="0" cy="0"/>
        </a:xfrm>
      </p:grpSpPr>
      <p:sp>
        <p:nvSpPr>
          <p:cNvPr id="234" name="Google Shape;234;p30"/>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235" name="Google Shape;235;p30"/>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236" name="Google Shape;236;p30"/>
          <p:cNvSpPr txBox="1"/>
          <p:nvPr>
            <p:ph type="title"/>
          </p:nvPr>
        </p:nvSpPr>
        <p:spPr>
          <a:xfrm>
            <a:off x="838200" y="365127"/>
            <a:ext cx="10515600" cy="13257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237" name="Google Shape;237;p30"/>
          <p:cNvSpPr txBox="1"/>
          <p:nvPr>
            <p:ph idx="1" type="body"/>
          </p:nvPr>
        </p:nvSpPr>
        <p:spPr>
          <a:xfrm>
            <a:off x="838200" y="1825625"/>
            <a:ext cx="10515600" cy="43512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238" name="Google Shape;238;p30"/>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239" name="Google Shape;239;p30"/>
          <p:cNvSpPr txBox="1"/>
          <p:nvPr>
            <p:ph idx="11" type="ftr"/>
          </p:nvPr>
        </p:nvSpPr>
        <p:spPr>
          <a:xfrm>
            <a:off x="850900" y="6356352"/>
            <a:ext cx="5156100" cy="365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240" name="Google Shape;240;p30"/>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41" name="Shape 241"/>
        <p:cNvGrpSpPr/>
        <p:nvPr/>
      </p:nvGrpSpPr>
      <p:grpSpPr>
        <a:xfrm>
          <a:off x="0" y="0"/>
          <a:ext cx="0" cy="0"/>
          <a:chOff x="0" y="0"/>
          <a:chExt cx="0" cy="0"/>
        </a:xfrm>
      </p:grpSpPr>
      <p:sp>
        <p:nvSpPr>
          <p:cNvPr id="242" name="Google Shape;242;p31"/>
          <p:cNvSpPr txBox="1"/>
          <p:nvPr>
            <p:ph type="title"/>
          </p:nvPr>
        </p:nvSpPr>
        <p:spPr>
          <a:xfrm>
            <a:off x="831851" y="1709740"/>
            <a:ext cx="10515600" cy="2852700"/>
          </a:xfrm>
          <a:prstGeom prst="rect">
            <a:avLst/>
          </a:prstGeom>
          <a:noFill/>
          <a:ln>
            <a:noFill/>
          </a:ln>
        </p:spPr>
        <p:txBody>
          <a:bodyPr anchorCtr="0" anchor="b" bIns="60925" lIns="121900" spcFirstLastPara="1" rIns="121900" wrap="square" tIns="60925">
            <a:noAutofit/>
          </a:bodyPr>
          <a:lstStyle>
            <a:lvl1pPr lvl="0" rtl="0" algn="l">
              <a:lnSpc>
                <a:spcPct val="90000"/>
              </a:lnSpc>
              <a:spcBef>
                <a:spcPts val="0"/>
              </a:spcBef>
              <a:spcAft>
                <a:spcPts val="0"/>
              </a:spcAft>
              <a:buSzPts val="1900"/>
              <a:buNone/>
              <a:defRPr b="1" sz="6600"/>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243" name="Google Shape;243;p31"/>
          <p:cNvSpPr txBox="1"/>
          <p:nvPr>
            <p:ph idx="1" type="body"/>
          </p:nvPr>
        </p:nvSpPr>
        <p:spPr>
          <a:xfrm>
            <a:off x="831851" y="4589465"/>
            <a:ext cx="10515600" cy="1500000"/>
          </a:xfrm>
          <a:prstGeom prst="rect">
            <a:avLst/>
          </a:prstGeom>
          <a:noFill/>
          <a:ln>
            <a:noFill/>
          </a:ln>
        </p:spPr>
        <p:txBody>
          <a:bodyPr anchorCtr="0" anchor="t" bIns="60925" lIns="121900" spcFirstLastPara="1" rIns="121900" wrap="square" tIns="60925">
            <a:noAutofit/>
          </a:bodyPr>
          <a:lstStyle>
            <a:lvl1pPr indent="-228600" lvl="0" marL="457200" rtl="0" algn="l">
              <a:lnSpc>
                <a:spcPct val="90000"/>
              </a:lnSpc>
              <a:spcBef>
                <a:spcPts val="1000"/>
              </a:spcBef>
              <a:spcAft>
                <a:spcPts val="0"/>
              </a:spcAft>
              <a:buClr>
                <a:srgbClr val="888888"/>
              </a:buClr>
              <a:buSzPts val="2400"/>
              <a:buNone/>
              <a:defRPr i="1" sz="2400" cap="none">
                <a:solidFill>
                  <a:srgbClr val="888888"/>
                </a:solidFill>
                <a:latin typeface="Montserrat Medium"/>
                <a:ea typeface="Montserrat Medium"/>
                <a:cs typeface="Montserrat Medium"/>
                <a:sym typeface="Montserrat Medium"/>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44" name="Google Shape;244;p31"/>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sz="1100">
                <a:latin typeface="Open Sans"/>
                <a:ea typeface="Open Sans"/>
                <a:cs typeface="Open Sans"/>
                <a:sym typeface="Open Sans"/>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245" name="Google Shape;245;p31"/>
          <p:cNvSpPr txBox="1"/>
          <p:nvPr>
            <p:ph idx="11" type="ftr"/>
          </p:nvPr>
        </p:nvSpPr>
        <p:spPr>
          <a:xfrm>
            <a:off x="3581400" y="6356352"/>
            <a:ext cx="5029200" cy="365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sz="1100">
                <a:latin typeface="Open Sans"/>
                <a:ea typeface="Open Sans"/>
                <a:cs typeface="Open Sans"/>
                <a:sym typeface="Open Sans"/>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246" name="Google Shape;246;p31"/>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247" name="Shape 247"/>
        <p:cNvGrpSpPr/>
        <p:nvPr/>
      </p:nvGrpSpPr>
      <p:grpSpPr>
        <a:xfrm>
          <a:off x="0" y="0"/>
          <a:ext cx="0" cy="0"/>
          <a:chOff x="0" y="0"/>
          <a:chExt cx="0" cy="0"/>
        </a:xfrm>
      </p:grpSpPr>
      <p:sp>
        <p:nvSpPr>
          <p:cNvPr id="248" name="Google Shape;248;p32"/>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49" name="Google Shape;249;p32"/>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250" name="Google Shape;250;p32"/>
          <p:cNvSpPr txBox="1"/>
          <p:nvPr/>
        </p:nvSpPr>
        <p:spPr>
          <a:xfrm>
            <a:off x="850900" y="6356352"/>
            <a:ext cx="50292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200">
              <a:solidFill>
                <a:srgbClr val="888888"/>
              </a:solidFill>
              <a:latin typeface="Calibri"/>
              <a:ea typeface="Calibri"/>
              <a:cs typeface="Calibri"/>
              <a:sym typeface="Calibri"/>
            </a:endParaRPr>
          </a:p>
        </p:txBody>
      </p:sp>
      <p:sp>
        <p:nvSpPr>
          <p:cNvPr id="251" name="Google Shape;251;p32"/>
          <p:cNvSpPr txBox="1"/>
          <p:nvPr>
            <p:ph type="title"/>
          </p:nvPr>
        </p:nvSpPr>
        <p:spPr>
          <a:xfrm>
            <a:off x="838200" y="365127"/>
            <a:ext cx="10515600" cy="13257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252" name="Google Shape;252;p32"/>
          <p:cNvSpPr txBox="1"/>
          <p:nvPr>
            <p:ph idx="1" type="body"/>
          </p:nvPr>
        </p:nvSpPr>
        <p:spPr>
          <a:xfrm>
            <a:off x="838200" y="1825625"/>
            <a:ext cx="5181600" cy="43512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253" name="Google Shape;253;p32"/>
          <p:cNvSpPr txBox="1"/>
          <p:nvPr>
            <p:ph idx="2" type="body"/>
          </p:nvPr>
        </p:nvSpPr>
        <p:spPr>
          <a:xfrm>
            <a:off x="6172200" y="1825625"/>
            <a:ext cx="5181600" cy="43512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254" name="Google Shape;254;p32"/>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255" name="Google Shape;255;p32"/>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35" name="Shape 35"/>
        <p:cNvGrpSpPr/>
        <p:nvPr/>
      </p:nvGrpSpPr>
      <p:grpSpPr>
        <a:xfrm>
          <a:off x="0" y="0"/>
          <a:ext cx="0" cy="0"/>
          <a:chOff x="0" y="0"/>
          <a:chExt cx="0" cy="0"/>
        </a:xfrm>
      </p:grpSpPr>
      <p:sp>
        <p:nvSpPr>
          <p:cNvPr id="36" name="Google Shape;36;p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b="1" sz="66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37" name="Google Shape;37;p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i="1" sz="2400" cap="none">
                <a:solidFill>
                  <a:srgbClr val="888888"/>
                </a:solidFill>
                <a:latin typeface="Montserrat Medium"/>
                <a:ea typeface="Montserrat Medium"/>
                <a:cs typeface="Montserrat Medium"/>
                <a:sym typeface="Montserrat Medium"/>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8" name="Google Shape;38;p4"/>
          <p:cNvSpPr txBox="1"/>
          <p:nvPr>
            <p:ph idx="10" type="dt"/>
          </p:nvPr>
        </p:nvSpPr>
        <p:spPr>
          <a:xfrm>
            <a:off x="6350" y="6356350"/>
            <a:ext cx="701675" cy="2667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05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4"/>
          <p:cNvSpPr txBox="1"/>
          <p:nvPr>
            <p:ph idx="11" type="ftr"/>
          </p:nvPr>
        </p:nvSpPr>
        <p:spPr>
          <a:xfrm>
            <a:off x="3581400" y="6356350"/>
            <a:ext cx="5029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05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256" name="Shape 256"/>
        <p:cNvGrpSpPr/>
        <p:nvPr/>
      </p:nvGrpSpPr>
      <p:grpSpPr>
        <a:xfrm>
          <a:off x="0" y="0"/>
          <a:ext cx="0" cy="0"/>
          <a:chOff x="0" y="0"/>
          <a:chExt cx="0" cy="0"/>
        </a:xfrm>
      </p:grpSpPr>
      <p:sp>
        <p:nvSpPr>
          <p:cNvPr id="257" name="Google Shape;257;p33"/>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58" name="Google Shape;258;p33"/>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259" name="Google Shape;259;p33"/>
          <p:cNvSpPr txBox="1"/>
          <p:nvPr/>
        </p:nvSpPr>
        <p:spPr>
          <a:xfrm>
            <a:off x="850900" y="6356352"/>
            <a:ext cx="50292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200">
              <a:solidFill>
                <a:srgbClr val="888888"/>
              </a:solidFill>
              <a:latin typeface="Calibri"/>
              <a:ea typeface="Calibri"/>
              <a:cs typeface="Calibri"/>
              <a:sym typeface="Calibri"/>
            </a:endParaRPr>
          </a:p>
        </p:txBody>
      </p:sp>
      <p:sp>
        <p:nvSpPr>
          <p:cNvPr id="260" name="Google Shape;260;p33"/>
          <p:cNvSpPr txBox="1"/>
          <p:nvPr>
            <p:ph type="title"/>
          </p:nvPr>
        </p:nvSpPr>
        <p:spPr>
          <a:xfrm>
            <a:off x="839788" y="365127"/>
            <a:ext cx="10515600" cy="13257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261" name="Google Shape;261;p33"/>
          <p:cNvSpPr txBox="1"/>
          <p:nvPr>
            <p:ph idx="1" type="body"/>
          </p:nvPr>
        </p:nvSpPr>
        <p:spPr>
          <a:xfrm>
            <a:off x="839789" y="1681163"/>
            <a:ext cx="5157600" cy="824100"/>
          </a:xfrm>
          <a:prstGeom prst="rect">
            <a:avLst/>
          </a:prstGeom>
          <a:noFill/>
          <a:ln>
            <a:noFill/>
          </a:ln>
        </p:spPr>
        <p:txBody>
          <a:bodyPr anchorCtr="0" anchor="b" bIns="60925" lIns="121900" spcFirstLastPara="1" rIns="121900" wrap="square" tIns="60925">
            <a:noAutofit/>
          </a:bodyPr>
          <a:lstStyle>
            <a:lvl1pPr indent="-228600" lvl="0" marL="457200" rtl="0" algn="l">
              <a:lnSpc>
                <a:spcPct val="90000"/>
              </a:lnSpc>
              <a:spcBef>
                <a:spcPts val="1000"/>
              </a:spcBef>
              <a:spcAft>
                <a:spcPts val="0"/>
              </a:spcAft>
              <a:buClr>
                <a:srgbClr val="595857"/>
              </a:buClr>
              <a:buSzPts val="2400"/>
              <a:buNone/>
              <a:defRPr b="1" sz="2400"/>
            </a:lvl1pPr>
            <a:lvl2pPr indent="-228600" lvl="1" marL="914400" rtl="0" algn="l">
              <a:lnSpc>
                <a:spcPct val="90000"/>
              </a:lnSpc>
              <a:spcBef>
                <a:spcPts val="500"/>
              </a:spcBef>
              <a:spcAft>
                <a:spcPts val="0"/>
              </a:spcAft>
              <a:buClr>
                <a:srgbClr val="595857"/>
              </a:buClr>
              <a:buSzPts val="2000"/>
              <a:buNone/>
              <a:defRPr b="1" sz="2000"/>
            </a:lvl2pPr>
            <a:lvl3pPr indent="-228600" lvl="2" marL="1371600" rtl="0" algn="l">
              <a:lnSpc>
                <a:spcPct val="90000"/>
              </a:lnSpc>
              <a:spcBef>
                <a:spcPts val="500"/>
              </a:spcBef>
              <a:spcAft>
                <a:spcPts val="0"/>
              </a:spcAft>
              <a:buClr>
                <a:srgbClr val="595857"/>
              </a:buClr>
              <a:buSzPts val="1800"/>
              <a:buNone/>
              <a:defRPr b="1" sz="1800"/>
            </a:lvl3pPr>
            <a:lvl4pPr indent="-228600" lvl="3" marL="1828800" rtl="0" algn="l">
              <a:lnSpc>
                <a:spcPct val="90000"/>
              </a:lnSpc>
              <a:spcBef>
                <a:spcPts val="500"/>
              </a:spcBef>
              <a:spcAft>
                <a:spcPts val="0"/>
              </a:spcAft>
              <a:buClr>
                <a:srgbClr val="595857"/>
              </a:buClr>
              <a:buSzPts val="1600"/>
              <a:buNone/>
              <a:defRPr b="1" sz="1600"/>
            </a:lvl4pPr>
            <a:lvl5pPr indent="-228600" lvl="4" marL="2286000" rtl="0" algn="l">
              <a:lnSpc>
                <a:spcPct val="90000"/>
              </a:lnSpc>
              <a:spcBef>
                <a:spcPts val="500"/>
              </a:spcBef>
              <a:spcAft>
                <a:spcPts val="0"/>
              </a:spcAft>
              <a:buClr>
                <a:srgbClr val="595857"/>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262" name="Google Shape;262;p33"/>
          <p:cNvSpPr txBox="1"/>
          <p:nvPr>
            <p:ph idx="2" type="body"/>
          </p:nvPr>
        </p:nvSpPr>
        <p:spPr>
          <a:xfrm>
            <a:off x="839789" y="2505075"/>
            <a:ext cx="5157600" cy="36843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263" name="Google Shape;263;p33"/>
          <p:cNvSpPr txBox="1"/>
          <p:nvPr>
            <p:ph idx="3" type="body"/>
          </p:nvPr>
        </p:nvSpPr>
        <p:spPr>
          <a:xfrm>
            <a:off x="6172202" y="1681163"/>
            <a:ext cx="5183100" cy="824100"/>
          </a:xfrm>
          <a:prstGeom prst="rect">
            <a:avLst/>
          </a:prstGeom>
          <a:noFill/>
          <a:ln>
            <a:noFill/>
          </a:ln>
        </p:spPr>
        <p:txBody>
          <a:bodyPr anchorCtr="0" anchor="b" bIns="60925" lIns="121900" spcFirstLastPara="1" rIns="121900" wrap="square" tIns="60925">
            <a:noAutofit/>
          </a:bodyPr>
          <a:lstStyle>
            <a:lvl1pPr indent="-228600" lvl="0" marL="457200" rtl="0" algn="l">
              <a:lnSpc>
                <a:spcPct val="90000"/>
              </a:lnSpc>
              <a:spcBef>
                <a:spcPts val="1000"/>
              </a:spcBef>
              <a:spcAft>
                <a:spcPts val="0"/>
              </a:spcAft>
              <a:buClr>
                <a:srgbClr val="595857"/>
              </a:buClr>
              <a:buSzPts val="2400"/>
              <a:buNone/>
              <a:defRPr b="1" sz="2400"/>
            </a:lvl1pPr>
            <a:lvl2pPr indent="-228600" lvl="1" marL="914400" rtl="0" algn="l">
              <a:lnSpc>
                <a:spcPct val="90000"/>
              </a:lnSpc>
              <a:spcBef>
                <a:spcPts val="500"/>
              </a:spcBef>
              <a:spcAft>
                <a:spcPts val="0"/>
              </a:spcAft>
              <a:buClr>
                <a:srgbClr val="595857"/>
              </a:buClr>
              <a:buSzPts val="2000"/>
              <a:buNone/>
              <a:defRPr b="1" sz="2000"/>
            </a:lvl2pPr>
            <a:lvl3pPr indent="-228600" lvl="2" marL="1371600" rtl="0" algn="l">
              <a:lnSpc>
                <a:spcPct val="90000"/>
              </a:lnSpc>
              <a:spcBef>
                <a:spcPts val="500"/>
              </a:spcBef>
              <a:spcAft>
                <a:spcPts val="0"/>
              </a:spcAft>
              <a:buClr>
                <a:srgbClr val="595857"/>
              </a:buClr>
              <a:buSzPts val="1800"/>
              <a:buNone/>
              <a:defRPr b="1" sz="1800"/>
            </a:lvl3pPr>
            <a:lvl4pPr indent="-228600" lvl="3" marL="1828800" rtl="0" algn="l">
              <a:lnSpc>
                <a:spcPct val="90000"/>
              </a:lnSpc>
              <a:spcBef>
                <a:spcPts val="500"/>
              </a:spcBef>
              <a:spcAft>
                <a:spcPts val="0"/>
              </a:spcAft>
              <a:buClr>
                <a:srgbClr val="595857"/>
              </a:buClr>
              <a:buSzPts val="1600"/>
              <a:buNone/>
              <a:defRPr b="1" sz="1600"/>
            </a:lvl4pPr>
            <a:lvl5pPr indent="-228600" lvl="4" marL="2286000" rtl="0" algn="l">
              <a:lnSpc>
                <a:spcPct val="90000"/>
              </a:lnSpc>
              <a:spcBef>
                <a:spcPts val="500"/>
              </a:spcBef>
              <a:spcAft>
                <a:spcPts val="0"/>
              </a:spcAft>
              <a:buClr>
                <a:srgbClr val="595857"/>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264" name="Google Shape;264;p33"/>
          <p:cNvSpPr txBox="1"/>
          <p:nvPr>
            <p:ph idx="4" type="body"/>
          </p:nvPr>
        </p:nvSpPr>
        <p:spPr>
          <a:xfrm>
            <a:off x="6172202" y="2505075"/>
            <a:ext cx="5183100" cy="36843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265" name="Google Shape;265;p33"/>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266" name="Google Shape;266;p33"/>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67" name="Shape 267"/>
        <p:cNvGrpSpPr/>
        <p:nvPr/>
      </p:nvGrpSpPr>
      <p:grpSpPr>
        <a:xfrm>
          <a:off x="0" y="0"/>
          <a:ext cx="0" cy="0"/>
          <a:chOff x="0" y="0"/>
          <a:chExt cx="0" cy="0"/>
        </a:xfrm>
      </p:grpSpPr>
      <p:sp>
        <p:nvSpPr>
          <p:cNvPr id="268" name="Google Shape;268;p34"/>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69" name="Google Shape;269;p34"/>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270" name="Google Shape;270;p34"/>
          <p:cNvSpPr txBox="1"/>
          <p:nvPr/>
        </p:nvSpPr>
        <p:spPr>
          <a:xfrm>
            <a:off x="850900" y="6356352"/>
            <a:ext cx="50292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200">
              <a:solidFill>
                <a:srgbClr val="888888"/>
              </a:solidFill>
              <a:latin typeface="Calibri"/>
              <a:ea typeface="Calibri"/>
              <a:cs typeface="Calibri"/>
              <a:sym typeface="Calibri"/>
            </a:endParaRPr>
          </a:p>
        </p:txBody>
      </p:sp>
      <p:sp>
        <p:nvSpPr>
          <p:cNvPr id="271" name="Google Shape;271;p34"/>
          <p:cNvSpPr txBox="1"/>
          <p:nvPr>
            <p:ph type="title"/>
          </p:nvPr>
        </p:nvSpPr>
        <p:spPr>
          <a:xfrm>
            <a:off x="838200" y="365127"/>
            <a:ext cx="10515600" cy="13257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272" name="Google Shape;272;p34"/>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273" name="Google Shape;273;p34"/>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74" name="Shape 274"/>
        <p:cNvGrpSpPr/>
        <p:nvPr/>
      </p:nvGrpSpPr>
      <p:grpSpPr>
        <a:xfrm>
          <a:off x="0" y="0"/>
          <a:ext cx="0" cy="0"/>
          <a:chOff x="0" y="0"/>
          <a:chExt cx="0" cy="0"/>
        </a:xfrm>
      </p:grpSpPr>
      <p:sp>
        <p:nvSpPr>
          <p:cNvPr id="275" name="Google Shape;275;p35"/>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76" name="Google Shape;276;p35"/>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277" name="Google Shape;277;p35"/>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278" name="Google Shape;278;p35"/>
          <p:cNvSpPr txBox="1"/>
          <p:nvPr>
            <p:ph idx="11" type="ftr"/>
          </p:nvPr>
        </p:nvSpPr>
        <p:spPr>
          <a:xfrm>
            <a:off x="3581400" y="6356352"/>
            <a:ext cx="5029200" cy="365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279" name="Google Shape;279;p35"/>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280" name="Shape 280"/>
        <p:cNvGrpSpPr/>
        <p:nvPr/>
      </p:nvGrpSpPr>
      <p:grpSpPr>
        <a:xfrm>
          <a:off x="0" y="0"/>
          <a:ext cx="0" cy="0"/>
          <a:chOff x="0" y="0"/>
          <a:chExt cx="0" cy="0"/>
        </a:xfrm>
      </p:grpSpPr>
      <p:sp>
        <p:nvSpPr>
          <p:cNvPr id="281" name="Google Shape;281;p36"/>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82" name="Google Shape;282;p36"/>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283" name="Google Shape;283;p36"/>
          <p:cNvSpPr txBox="1"/>
          <p:nvPr/>
        </p:nvSpPr>
        <p:spPr>
          <a:xfrm>
            <a:off x="850900" y="6356352"/>
            <a:ext cx="50292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900"/>
          </a:p>
        </p:txBody>
      </p:sp>
      <p:sp>
        <p:nvSpPr>
          <p:cNvPr id="284" name="Google Shape;284;p36"/>
          <p:cNvSpPr txBox="1"/>
          <p:nvPr>
            <p:ph type="title"/>
          </p:nvPr>
        </p:nvSpPr>
        <p:spPr>
          <a:xfrm>
            <a:off x="839788" y="457200"/>
            <a:ext cx="3932400" cy="1600500"/>
          </a:xfrm>
          <a:prstGeom prst="rect">
            <a:avLst/>
          </a:prstGeom>
          <a:noFill/>
          <a:ln>
            <a:noFill/>
          </a:ln>
        </p:spPr>
        <p:txBody>
          <a:bodyPr anchorCtr="0" anchor="b" bIns="60925" lIns="121900" spcFirstLastPara="1" rIns="121900" wrap="square" tIns="60925">
            <a:noAutofit/>
          </a:bodyPr>
          <a:lstStyle>
            <a:lvl1pPr lvl="0" rtl="0" algn="l">
              <a:lnSpc>
                <a:spcPct val="90000"/>
              </a:lnSpc>
              <a:spcBef>
                <a:spcPts val="0"/>
              </a:spcBef>
              <a:spcAft>
                <a:spcPts val="0"/>
              </a:spcAft>
              <a:buSzPts val="1900"/>
              <a:buNone/>
              <a:defRPr sz="3200"/>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285" name="Google Shape;285;p36"/>
          <p:cNvSpPr txBox="1"/>
          <p:nvPr>
            <p:ph idx="1" type="body"/>
          </p:nvPr>
        </p:nvSpPr>
        <p:spPr>
          <a:xfrm>
            <a:off x="5183188" y="987427"/>
            <a:ext cx="6172500" cy="4873500"/>
          </a:xfrm>
          <a:prstGeom prst="rect">
            <a:avLst/>
          </a:prstGeom>
          <a:noFill/>
          <a:ln>
            <a:noFill/>
          </a:ln>
        </p:spPr>
        <p:txBody>
          <a:bodyPr anchorCtr="0" anchor="t" bIns="60925" lIns="121900" spcFirstLastPara="1" rIns="121900" wrap="square" tIns="60925">
            <a:noAutofit/>
          </a:bodyPr>
          <a:lstStyle>
            <a:lvl1pPr indent="-431800" lvl="0" marL="457200" rtl="0" algn="l">
              <a:lnSpc>
                <a:spcPct val="90000"/>
              </a:lnSpc>
              <a:spcBef>
                <a:spcPts val="1000"/>
              </a:spcBef>
              <a:spcAft>
                <a:spcPts val="0"/>
              </a:spcAft>
              <a:buClr>
                <a:srgbClr val="595857"/>
              </a:buClr>
              <a:buSzPts val="3200"/>
              <a:buChar char="•"/>
              <a:defRPr sz="3200"/>
            </a:lvl1pPr>
            <a:lvl2pPr indent="-406400" lvl="1" marL="914400" rtl="0" algn="l">
              <a:lnSpc>
                <a:spcPct val="90000"/>
              </a:lnSpc>
              <a:spcBef>
                <a:spcPts val="500"/>
              </a:spcBef>
              <a:spcAft>
                <a:spcPts val="0"/>
              </a:spcAft>
              <a:buClr>
                <a:srgbClr val="595857"/>
              </a:buClr>
              <a:buSzPts val="2800"/>
              <a:buChar char="•"/>
              <a:defRPr sz="2800"/>
            </a:lvl2pPr>
            <a:lvl3pPr indent="-381000" lvl="2" marL="1371600" rtl="0" algn="l">
              <a:lnSpc>
                <a:spcPct val="90000"/>
              </a:lnSpc>
              <a:spcBef>
                <a:spcPts val="500"/>
              </a:spcBef>
              <a:spcAft>
                <a:spcPts val="0"/>
              </a:spcAft>
              <a:buClr>
                <a:srgbClr val="595857"/>
              </a:buClr>
              <a:buSzPts val="2400"/>
              <a:buChar char="•"/>
              <a:defRPr sz="2400"/>
            </a:lvl3pPr>
            <a:lvl4pPr indent="-355600" lvl="3" marL="1828800" rtl="0" algn="l">
              <a:lnSpc>
                <a:spcPct val="90000"/>
              </a:lnSpc>
              <a:spcBef>
                <a:spcPts val="500"/>
              </a:spcBef>
              <a:spcAft>
                <a:spcPts val="0"/>
              </a:spcAft>
              <a:buClr>
                <a:srgbClr val="595857"/>
              </a:buClr>
              <a:buSzPts val="2000"/>
              <a:buChar char="•"/>
              <a:defRPr sz="2000"/>
            </a:lvl4pPr>
            <a:lvl5pPr indent="-355600" lvl="4" marL="2286000" rtl="0" algn="l">
              <a:lnSpc>
                <a:spcPct val="90000"/>
              </a:lnSpc>
              <a:spcBef>
                <a:spcPts val="500"/>
              </a:spcBef>
              <a:spcAft>
                <a:spcPts val="0"/>
              </a:spcAft>
              <a:buClr>
                <a:srgbClr val="595857"/>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286" name="Google Shape;286;p36"/>
          <p:cNvSpPr txBox="1"/>
          <p:nvPr>
            <p:ph idx="2" type="body"/>
          </p:nvPr>
        </p:nvSpPr>
        <p:spPr>
          <a:xfrm>
            <a:off x="839788" y="2057400"/>
            <a:ext cx="3932400" cy="3811500"/>
          </a:xfrm>
          <a:prstGeom prst="rect">
            <a:avLst/>
          </a:prstGeom>
          <a:noFill/>
          <a:ln>
            <a:noFill/>
          </a:ln>
        </p:spPr>
        <p:txBody>
          <a:bodyPr anchorCtr="0" anchor="t" bIns="60925" lIns="121900" spcFirstLastPara="1" rIns="121900" wrap="square" tIns="60925">
            <a:noAutofit/>
          </a:bodyPr>
          <a:lstStyle>
            <a:lvl1pPr indent="-228600" lvl="0" marL="457200" rtl="0" algn="l">
              <a:lnSpc>
                <a:spcPct val="90000"/>
              </a:lnSpc>
              <a:spcBef>
                <a:spcPts val="1000"/>
              </a:spcBef>
              <a:spcAft>
                <a:spcPts val="0"/>
              </a:spcAft>
              <a:buClr>
                <a:srgbClr val="595857"/>
              </a:buClr>
              <a:buSzPts val="1600"/>
              <a:buNone/>
              <a:defRPr sz="1600"/>
            </a:lvl1pPr>
            <a:lvl2pPr indent="-228600" lvl="1" marL="914400" rtl="0" algn="l">
              <a:lnSpc>
                <a:spcPct val="90000"/>
              </a:lnSpc>
              <a:spcBef>
                <a:spcPts val="500"/>
              </a:spcBef>
              <a:spcAft>
                <a:spcPts val="0"/>
              </a:spcAft>
              <a:buClr>
                <a:srgbClr val="595857"/>
              </a:buClr>
              <a:buSzPts val="1400"/>
              <a:buNone/>
              <a:defRPr sz="1400"/>
            </a:lvl2pPr>
            <a:lvl3pPr indent="-228600" lvl="2" marL="1371600" rtl="0" algn="l">
              <a:lnSpc>
                <a:spcPct val="90000"/>
              </a:lnSpc>
              <a:spcBef>
                <a:spcPts val="500"/>
              </a:spcBef>
              <a:spcAft>
                <a:spcPts val="0"/>
              </a:spcAft>
              <a:buClr>
                <a:srgbClr val="595857"/>
              </a:buClr>
              <a:buSzPts val="1200"/>
              <a:buNone/>
              <a:defRPr sz="1200"/>
            </a:lvl3pPr>
            <a:lvl4pPr indent="-228600" lvl="3" marL="1828800" rtl="0" algn="l">
              <a:lnSpc>
                <a:spcPct val="90000"/>
              </a:lnSpc>
              <a:spcBef>
                <a:spcPts val="500"/>
              </a:spcBef>
              <a:spcAft>
                <a:spcPts val="0"/>
              </a:spcAft>
              <a:buClr>
                <a:srgbClr val="595857"/>
              </a:buClr>
              <a:buSzPts val="1000"/>
              <a:buNone/>
              <a:defRPr sz="1000"/>
            </a:lvl4pPr>
            <a:lvl5pPr indent="-228600" lvl="4" marL="2286000" rtl="0" algn="l">
              <a:lnSpc>
                <a:spcPct val="90000"/>
              </a:lnSpc>
              <a:spcBef>
                <a:spcPts val="500"/>
              </a:spcBef>
              <a:spcAft>
                <a:spcPts val="0"/>
              </a:spcAft>
              <a:buClr>
                <a:srgbClr val="595857"/>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287" name="Google Shape;287;p36"/>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288" name="Google Shape;288;p36"/>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289" name="Shape 289"/>
        <p:cNvGrpSpPr/>
        <p:nvPr/>
      </p:nvGrpSpPr>
      <p:grpSpPr>
        <a:xfrm>
          <a:off x="0" y="0"/>
          <a:ext cx="0" cy="0"/>
          <a:chOff x="0" y="0"/>
          <a:chExt cx="0" cy="0"/>
        </a:xfrm>
      </p:grpSpPr>
      <p:sp>
        <p:nvSpPr>
          <p:cNvPr id="290" name="Google Shape;290;p37"/>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91" name="Google Shape;291;p37"/>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292" name="Google Shape;292;p37"/>
          <p:cNvSpPr txBox="1"/>
          <p:nvPr/>
        </p:nvSpPr>
        <p:spPr>
          <a:xfrm>
            <a:off x="850900" y="6356352"/>
            <a:ext cx="50292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200">
              <a:solidFill>
                <a:srgbClr val="888888"/>
              </a:solidFill>
              <a:latin typeface="Calibri"/>
              <a:ea typeface="Calibri"/>
              <a:cs typeface="Calibri"/>
              <a:sym typeface="Calibri"/>
            </a:endParaRPr>
          </a:p>
        </p:txBody>
      </p:sp>
      <p:sp>
        <p:nvSpPr>
          <p:cNvPr id="293" name="Google Shape;293;p37"/>
          <p:cNvSpPr txBox="1"/>
          <p:nvPr>
            <p:ph type="title"/>
          </p:nvPr>
        </p:nvSpPr>
        <p:spPr>
          <a:xfrm>
            <a:off x="839788" y="457200"/>
            <a:ext cx="3932400" cy="1600500"/>
          </a:xfrm>
          <a:prstGeom prst="rect">
            <a:avLst/>
          </a:prstGeom>
          <a:noFill/>
          <a:ln>
            <a:noFill/>
          </a:ln>
        </p:spPr>
        <p:txBody>
          <a:bodyPr anchorCtr="0" anchor="b" bIns="60925" lIns="121900" spcFirstLastPara="1" rIns="121900" wrap="square" tIns="60925">
            <a:noAutofit/>
          </a:bodyPr>
          <a:lstStyle>
            <a:lvl1pPr lvl="0" rtl="0" algn="l">
              <a:lnSpc>
                <a:spcPct val="90000"/>
              </a:lnSpc>
              <a:spcBef>
                <a:spcPts val="0"/>
              </a:spcBef>
              <a:spcAft>
                <a:spcPts val="0"/>
              </a:spcAft>
              <a:buSzPts val="1900"/>
              <a:buNone/>
              <a:defRPr sz="3200"/>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294" name="Google Shape;294;p37"/>
          <p:cNvSpPr/>
          <p:nvPr>
            <p:ph idx="2" type="pic"/>
          </p:nvPr>
        </p:nvSpPr>
        <p:spPr>
          <a:xfrm>
            <a:off x="5183188" y="987427"/>
            <a:ext cx="6172500" cy="4873500"/>
          </a:xfrm>
          <a:prstGeom prst="rect">
            <a:avLst/>
          </a:prstGeom>
          <a:noFill/>
          <a:ln>
            <a:noFill/>
          </a:ln>
        </p:spPr>
        <p:txBody>
          <a:bodyPr anchorCtr="0" anchor="t" bIns="60925" lIns="121900" spcFirstLastPara="1" rIns="121900" wrap="square" tIns="60925">
            <a:noAutofit/>
          </a:bodyPr>
          <a:lstStyle>
            <a:lvl1pPr lvl="0" marR="0" rtl="0" algn="l">
              <a:lnSpc>
                <a:spcPct val="90000"/>
              </a:lnSpc>
              <a:spcBef>
                <a:spcPts val="1000"/>
              </a:spcBef>
              <a:spcAft>
                <a:spcPts val="0"/>
              </a:spcAft>
              <a:buClr>
                <a:srgbClr val="595857"/>
              </a:buClr>
              <a:buSzPts val="3200"/>
              <a:buFont typeface="Arial"/>
              <a:buNone/>
              <a:defRPr b="0" i="0" sz="3200" u="none" cap="none" strike="noStrike">
                <a:solidFill>
                  <a:srgbClr val="595857"/>
                </a:solidFill>
                <a:latin typeface="Open Sans"/>
                <a:ea typeface="Open Sans"/>
                <a:cs typeface="Open Sans"/>
                <a:sym typeface="Open Sans"/>
              </a:defRPr>
            </a:lvl1pPr>
            <a:lvl2pPr lvl="1" marR="0" rtl="0" algn="l">
              <a:lnSpc>
                <a:spcPct val="90000"/>
              </a:lnSpc>
              <a:spcBef>
                <a:spcPts val="500"/>
              </a:spcBef>
              <a:spcAft>
                <a:spcPts val="0"/>
              </a:spcAft>
              <a:buClr>
                <a:srgbClr val="595857"/>
              </a:buClr>
              <a:buSzPts val="2800"/>
              <a:buFont typeface="Arial"/>
              <a:buNone/>
              <a:defRPr b="0" i="0" sz="2800" u="none" cap="none" strike="noStrike">
                <a:solidFill>
                  <a:srgbClr val="595857"/>
                </a:solidFill>
                <a:latin typeface="Open Sans"/>
                <a:ea typeface="Open Sans"/>
                <a:cs typeface="Open Sans"/>
                <a:sym typeface="Open Sans"/>
              </a:defRPr>
            </a:lvl2pPr>
            <a:lvl3pPr lvl="2" marR="0" rtl="0" algn="l">
              <a:lnSpc>
                <a:spcPct val="90000"/>
              </a:lnSpc>
              <a:spcBef>
                <a:spcPts val="500"/>
              </a:spcBef>
              <a:spcAft>
                <a:spcPts val="0"/>
              </a:spcAft>
              <a:buClr>
                <a:srgbClr val="595857"/>
              </a:buClr>
              <a:buSzPts val="2400"/>
              <a:buFont typeface="Arial"/>
              <a:buNone/>
              <a:defRPr b="0" i="0" sz="2400" u="none" cap="none" strike="noStrike">
                <a:solidFill>
                  <a:srgbClr val="595857"/>
                </a:solidFill>
                <a:latin typeface="Open Sans"/>
                <a:ea typeface="Open Sans"/>
                <a:cs typeface="Open Sans"/>
                <a:sym typeface="Open Sans"/>
              </a:defRPr>
            </a:lvl3pPr>
            <a:lvl4pPr lvl="3" marR="0" rtl="0" algn="l">
              <a:lnSpc>
                <a:spcPct val="90000"/>
              </a:lnSpc>
              <a:spcBef>
                <a:spcPts val="500"/>
              </a:spcBef>
              <a:spcAft>
                <a:spcPts val="0"/>
              </a:spcAft>
              <a:buClr>
                <a:srgbClr val="595857"/>
              </a:buClr>
              <a:buSzPts val="2000"/>
              <a:buFont typeface="Arial"/>
              <a:buNone/>
              <a:defRPr b="0" i="0" sz="2000" u="none" cap="none" strike="noStrike">
                <a:solidFill>
                  <a:srgbClr val="595857"/>
                </a:solidFill>
                <a:latin typeface="Open Sans"/>
                <a:ea typeface="Open Sans"/>
                <a:cs typeface="Open Sans"/>
                <a:sym typeface="Open Sans"/>
              </a:defRPr>
            </a:lvl4pPr>
            <a:lvl5pPr lvl="4" marR="0" rtl="0" algn="l">
              <a:lnSpc>
                <a:spcPct val="90000"/>
              </a:lnSpc>
              <a:spcBef>
                <a:spcPts val="500"/>
              </a:spcBef>
              <a:spcAft>
                <a:spcPts val="0"/>
              </a:spcAft>
              <a:buClr>
                <a:srgbClr val="595857"/>
              </a:buClr>
              <a:buSzPts val="2000"/>
              <a:buFont typeface="Arial"/>
              <a:buNone/>
              <a:defRPr b="0" i="0" sz="2000" u="none" cap="none" strike="noStrike">
                <a:solidFill>
                  <a:srgbClr val="595857"/>
                </a:solidFill>
                <a:latin typeface="Open Sans"/>
                <a:ea typeface="Open Sans"/>
                <a:cs typeface="Open Sans"/>
                <a:sym typeface="Open Sans"/>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295" name="Google Shape;295;p37"/>
          <p:cNvSpPr txBox="1"/>
          <p:nvPr>
            <p:ph idx="1" type="body"/>
          </p:nvPr>
        </p:nvSpPr>
        <p:spPr>
          <a:xfrm>
            <a:off x="839788" y="2057400"/>
            <a:ext cx="3932400" cy="3811500"/>
          </a:xfrm>
          <a:prstGeom prst="rect">
            <a:avLst/>
          </a:prstGeom>
          <a:noFill/>
          <a:ln>
            <a:noFill/>
          </a:ln>
        </p:spPr>
        <p:txBody>
          <a:bodyPr anchorCtr="0" anchor="t" bIns="60925" lIns="121900" spcFirstLastPara="1" rIns="121900" wrap="square" tIns="60925">
            <a:noAutofit/>
          </a:bodyPr>
          <a:lstStyle>
            <a:lvl1pPr indent="-228600" lvl="0" marL="457200" rtl="0" algn="l">
              <a:lnSpc>
                <a:spcPct val="90000"/>
              </a:lnSpc>
              <a:spcBef>
                <a:spcPts val="1000"/>
              </a:spcBef>
              <a:spcAft>
                <a:spcPts val="0"/>
              </a:spcAft>
              <a:buClr>
                <a:srgbClr val="595857"/>
              </a:buClr>
              <a:buSzPts val="1600"/>
              <a:buNone/>
              <a:defRPr sz="1600"/>
            </a:lvl1pPr>
            <a:lvl2pPr indent="-228600" lvl="1" marL="914400" rtl="0" algn="l">
              <a:lnSpc>
                <a:spcPct val="90000"/>
              </a:lnSpc>
              <a:spcBef>
                <a:spcPts val="500"/>
              </a:spcBef>
              <a:spcAft>
                <a:spcPts val="0"/>
              </a:spcAft>
              <a:buClr>
                <a:srgbClr val="595857"/>
              </a:buClr>
              <a:buSzPts val="1400"/>
              <a:buNone/>
              <a:defRPr sz="1400"/>
            </a:lvl2pPr>
            <a:lvl3pPr indent="-228600" lvl="2" marL="1371600" rtl="0" algn="l">
              <a:lnSpc>
                <a:spcPct val="90000"/>
              </a:lnSpc>
              <a:spcBef>
                <a:spcPts val="500"/>
              </a:spcBef>
              <a:spcAft>
                <a:spcPts val="0"/>
              </a:spcAft>
              <a:buClr>
                <a:srgbClr val="595857"/>
              </a:buClr>
              <a:buSzPts val="1200"/>
              <a:buNone/>
              <a:defRPr sz="1200"/>
            </a:lvl3pPr>
            <a:lvl4pPr indent="-228600" lvl="3" marL="1828800" rtl="0" algn="l">
              <a:lnSpc>
                <a:spcPct val="90000"/>
              </a:lnSpc>
              <a:spcBef>
                <a:spcPts val="500"/>
              </a:spcBef>
              <a:spcAft>
                <a:spcPts val="0"/>
              </a:spcAft>
              <a:buClr>
                <a:srgbClr val="595857"/>
              </a:buClr>
              <a:buSzPts val="1000"/>
              <a:buNone/>
              <a:defRPr sz="1000"/>
            </a:lvl4pPr>
            <a:lvl5pPr indent="-228600" lvl="4" marL="2286000" rtl="0" algn="l">
              <a:lnSpc>
                <a:spcPct val="90000"/>
              </a:lnSpc>
              <a:spcBef>
                <a:spcPts val="500"/>
              </a:spcBef>
              <a:spcAft>
                <a:spcPts val="0"/>
              </a:spcAft>
              <a:buClr>
                <a:srgbClr val="595857"/>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296" name="Google Shape;296;p37"/>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297" name="Google Shape;297;p37"/>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298" name="Shape 298"/>
        <p:cNvGrpSpPr/>
        <p:nvPr/>
      </p:nvGrpSpPr>
      <p:grpSpPr>
        <a:xfrm>
          <a:off x="0" y="0"/>
          <a:ext cx="0" cy="0"/>
          <a:chOff x="0" y="0"/>
          <a:chExt cx="0" cy="0"/>
        </a:xfrm>
      </p:grpSpPr>
      <p:sp>
        <p:nvSpPr>
          <p:cNvPr id="299" name="Google Shape;299;p38"/>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00" name="Google Shape;300;p38"/>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301" name="Google Shape;301;p38"/>
          <p:cNvSpPr txBox="1"/>
          <p:nvPr/>
        </p:nvSpPr>
        <p:spPr>
          <a:xfrm>
            <a:off x="850900" y="6356352"/>
            <a:ext cx="50292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200">
              <a:solidFill>
                <a:srgbClr val="888888"/>
              </a:solidFill>
              <a:latin typeface="Calibri"/>
              <a:ea typeface="Calibri"/>
              <a:cs typeface="Calibri"/>
              <a:sym typeface="Calibri"/>
            </a:endParaRPr>
          </a:p>
        </p:txBody>
      </p:sp>
      <p:sp>
        <p:nvSpPr>
          <p:cNvPr id="302" name="Google Shape;302;p38"/>
          <p:cNvSpPr txBox="1"/>
          <p:nvPr>
            <p:ph type="title"/>
          </p:nvPr>
        </p:nvSpPr>
        <p:spPr>
          <a:xfrm>
            <a:off x="838200" y="365127"/>
            <a:ext cx="10515600" cy="13257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303" name="Google Shape;303;p38"/>
          <p:cNvSpPr txBox="1"/>
          <p:nvPr>
            <p:ph idx="1" type="body"/>
          </p:nvPr>
        </p:nvSpPr>
        <p:spPr>
          <a:xfrm rot="5400000">
            <a:off x="3920400" y="-1256575"/>
            <a:ext cx="4351200" cy="105156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304" name="Google Shape;304;p38"/>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305" name="Google Shape;305;p38"/>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306" name="Shape 306"/>
        <p:cNvGrpSpPr/>
        <p:nvPr/>
      </p:nvGrpSpPr>
      <p:grpSpPr>
        <a:xfrm>
          <a:off x="0" y="0"/>
          <a:ext cx="0" cy="0"/>
          <a:chOff x="0" y="0"/>
          <a:chExt cx="0" cy="0"/>
        </a:xfrm>
      </p:grpSpPr>
      <p:sp>
        <p:nvSpPr>
          <p:cNvPr id="307" name="Google Shape;307;p39"/>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08" name="Google Shape;308;p39"/>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309" name="Google Shape;309;p39"/>
          <p:cNvSpPr txBox="1"/>
          <p:nvPr/>
        </p:nvSpPr>
        <p:spPr>
          <a:xfrm>
            <a:off x="850900" y="6356352"/>
            <a:ext cx="50292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200">
              <a:solidFill>
                <a:srgbClr val="888888"/>
              </a:solidFill>
              <a:latin typeface="Calibri"/>
              <a:ea typeface="Calibri"/>
              <a:cs typeface="Calibri"/>
              <a:sym typeface="Calibri"/>
            </a:endParaRPr>
          </a:p>
        </p:txBody>
      </p:sp>
      <p:sp>
        <p:nvSpPr>
          <p:cNvPr id="310" name="Google Shape;310;p39"/>
          <p:cNvSpPr txBox="1"/>
          <p:nvPr>
            <p:ph type="title"/>
          </p:nvPr>
        </p:nvSpPr>
        <p:spPr>
          <a:xfrm rot="5400000">
            <a:off x="7133401" y="1956625"/>
            <a:ext cx="5811900" cy="26289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311" name="Google Shape;311;p39"/>
          <p:cNvSpPr txBox="1"/>
          <p:nvPr>
            <p:ph idx="1" type="body"/>
          </p:nvPr>
        </p:nvSpPr>
        <p:spPr>
          <a:xfrm rot="5400000">
            <a:off x="1799402" y="-596075"/>
            <a:ext cx="5811900" cy="77343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312" name="Google Shape;312;p39"/>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313" name="Google Shape;313;p39"/>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322" name="Shape 322"/>
        <p:cNvGrpSpPr/>
        <p:nvPr/>
      </p:nvGrpSpPr>
      <p:grpSpPr>
        <a:xfrm>
          <a:off x="0" y="0"/>
          <a:ext cx="0" cy="0"/>
          <a:chOff x="0" y="0"/>
          <a:chExt cx="0" cy="0"/>
        </a:xfrm>
      </p:grpSpPr>
      <p:sp>
        <p:nvSpPr>
          <p:cNvPr id="323" name="Google Shape;323;p41"/>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324" name="Google Shape;324;p41"/>
          <p:cNvPicPr preferRelativeResize="0"/>
          <p:nvPr/>
        </p:nvPicPr>
        <p:blipFill rotWithShape="1">
          <a:blip r:embed="rId2">
            <a:alphaModFix/>
          </a:blip>
          <a:srcRect b="43019" l="0" r="22438" t="0"/>
          <a:stretch/>
        </p:blipFill>
        <p:spPr>
          <a:xfrm>
            <a:off x="4510091" y="4397374"/>
            <a:ext cx="7800975" cy="2514599"/>
          </a:xfrm>
          <a:prstGeom prst="rect">
            <a:avLst/>
          </a:prstGeom>
          <a:noFill/>
          <a:ln>
            <a:noFill/>
          </a:ln>
        </p:spPr>
      </p:pic>
      <p:pic>
        <p:nvPicPr>
          <p:cNvPr id="325" name="Google Shape;325;p41"/>
          <p:cNvPicPr preferRelativeResize="0"/>
          <p:nvPr/>
        </p:nvPicPr>
        <p:blipFill rotWithShape="1">
          <a:blip r:embed="rId3">
            <a:alphaModFix/>
          </a:blip>
          <a:srcRect b="0" l="0" r="0" t="0"/>
          <a:stretch/>
        </p:blipFill>
        <p:spPr>
          <a:xfrm>
            <a:off x="3873500" y="5534026"/>
            <a:ext cx="963613" cy="769939"/>
          </a:xfrm>
          <a:prstGeom prst="rect">
            <a:avLst/>
          </a:prstGeom>
          <a:noFill/>
          <a:ln>
            <a:noFill/>
          </a:ln>
        </p:spPr>
      </p:pic>
      <p:pic>
        <p:nvPicPr>
          <p:cNvPr id="326" name="Google Shape;326;p41"/>
          <p:cNvPicPr preferRelativeResize="0"/>
          <p:nvPr/>
        </p:nvPicPr>
        <p:blipFill rotWithShape="1">
          <a:blip r:embed="rId4">
            <a:alphaModFix/>
          </a:blip>
          <a:srcRect b="0" l="0" r="0" t="0"/>
          <a:stretch/>
        </p:blipFill>
        <p:spPr>
          <a:xfrm>
            <a:off x="477840" y="4938715"/>
            <a:ext cx="4422773" cy="484187"/>
          </a:xfrm>
          <a:prstGeom prst="rect">
            <a:avLst/>
          </a:prstGeom>
          <a:noFill/>
          <a:ln>
            <a:noFill/>
          </a:ln>
        </p:spPr>
      </p:pic>
      <p:pic>
        <p:nvPicPr>
          <p:cNvPr id="327" name="Google Shape;327;p41"/>
          <p:cNvPicPr preferRelativeResize="0"/>
          <p:nvPr/>
        </p:nvPicPr>
        <p:blipFill rotWithShape="1">
          <a:blip r:embed="rId5">
            <a:alphaModFix/>
          </a:blip>
          <a:srcRect b="0" l="0" r="0" t="0"/>
          <a:stretch/>
        </p:blipFill>
        <p:spPr>
          <a:xfrm>
            <a:off x="1811339" y="5684838"/>
            <a:ext cx="1428750" cy="476250"/>
          </a:xfrm>
          <a:prstGeom prst="rect">
            <a:avLst/>
          </a:prstGeom>
          <a:noFill/>
          <a:ln>
            <a:noFill/>
          </a:ln>
        </p:spPr>
      </p:pic>
      <p:pic>
        <p:nvPicPr>
          <p:cNvPr id="328" name="Google Shape;328;p41"/>
          <p:cNvPicPr preferRelativeResize="0"/>
          <p:nvPr/>
        </p:nvPicPr>
        <p:blipFill rotWithShape="1">
          <a:blip r:embed="rId6">
            <a:alphaModFix/>
          </a:blip>
          <a:srcRect b="8443" l="25535" r="24976" t="9656"/>
          <a:stretch/>
        </p:blipFill>
        <p:spPr>
          <a:xfrm>
            <a:off x="477837" y="5611815"/>
            <a:ext cx="779463" cy="644525"/>
          </a:xfrm>
          <a:prstGeom prst="rect">
            <a:avLst/>
          </a:prstGeom>
          <a:noFill/>
          <a:ln>
            <a:noFill/>
          </a:ln>
        </p:spPr>
      </p:pic>
      <p:sp>
        <p:nvSpPr>
          <p:cNvPr id="329" name="Google Shape;329;p41"/>
          <p:cNvSpPr txBox="1"/>
          <p:nvPr>
            <p:ph type="ctrTitle"/>
          </p:nvPr>
        </p:nvSpPr>
        <p:spPr>
          <a:xfrm>
            <a:off x="1524000" y="427179"/>
            <a:ext cx="9144000" cy="2387700"/>
          </a:xfrm>
          <a:prstGeom prst="rect">
            <a:avLst/>
          </a:prstGeom>
          <a:noFill/>
          <a:ln>
            <a:noFill/>
          </a:ln>
        </p:spPr>
        <p:txBody>
          <a:bodyPr anchorCtr="0" anchor="b" bIns="60925" lIns="121900" spcFirstLastPara="1" rIns="121900" wrap="square" tIns="60925">
            <a:noAutofit/>
          </a:bodyPr>
          <a:lstStyle>
            <a:lvl1pPr lvl="0" rtl="0" algn="ctr">
              <a:lnSpc>
                <a:spcPct val="90000"/>
              </a:lnSpc>
              <a:spcBef>
                <a:spcPts val="0"/>
              </a:spcBef>
              <a:spcAft>
                <a:spcPts val="0"/>
              </a:spcAft>
              <a:buSzPts val="1900"/>
              <a:buNone/>
              <a:defRPr b="1" sz="7200">
                <a:solidFill>
                  <a:srgbClr val="595857"/>
                </a:solidFill>
                <a:latin typeface="Raleway SemiBold"/>
                <a:ea typeface="Raleway SemiBold"/>
                <a:cs typeface="Raleway SemiBold"/>
                <a:sym typeface="Raleway SemiBold"/>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330" name="Google Shape;330;p41"/>
          <p:cNvSpPr txBox="1"/>
          <p:nvPr>
            <p:ph idx="1" type="subTitle"/>
          </p:nvPr>
        </p:nvSpPr>
        <p:spPr>
          <a:xfrm>
            <a:off x="2246491" y="2872563"/>
            <a:ext cx="7699200" cy="1655700"/>
          </a:xfrm>
          <a:prstGeom prst="rect">
            <a:avLst/>
          </a:prstGeom>
          <a:noFill/>
          <a:ln>
            <a:noFill/>
          </a:ln>
        </p:spPr>
        <p:txBody>
          <a:bodyPr anchorCtr="0" anchor="t" bIns="60925" lIns="121900" spcFirstLastPara="1" rIns="121900" wrap="square" tIns="60925">
            <a:noAutofit/>
          </a:bodyPr>
          <a:lstStyle>
            <a:lvl1pPr lvl="0" rtl="0" algn="ctr">
              <a:lnSpc>
                <a:spcPct val="90000"/>
              </a:lnSpc>
              <a:spcBef>
                <a:spcPts val="1000"/>
              </a:spcBef>
              <a:spcAft>
                <a:spcPts val="0"/>
              </a:spcAft>
              <a:buClr>
                <a:srgbClr val="1679CA"/>
              </a:buClr>
              <a:buSzPts val="3200"/>
              <a:buNone/>
              <a:defRPr i="1" sz="3200" cap="none">
                <a:solidFill>
                  <a:srgbClr val="1679CA"/>
                </a:solidFill>
                <a:latin typeface="Raleway Medium"/>
                <a:ea typeface="Raleway Medium"/>
                <a:cs typeface="Raleway Medium"/>
                <a:sym typeface="Raleway Medium"/>
              </a:defRPr>
            </a:lvl1pPr>
            <a:lvl2pPr lvl="1" rtl="0" algn="ctr">
              <a:lnSpc>
                <a:spcPct val="90000"/>
              </a:lnSpc>
              <a:spcBef>
                <a:spcPts val="500"/>
              </a:spcBef>
              <a:spcAft>
                <a:spcPts val="0"/>
              </a:spcAft>
              <a:buClr>
                <a:srgbClr val="595857"/>
              </a:buClr>
              <a:buSzPts val="2000"/>
              <a:buNone/>
              <a:defRPr sz="2000"/>
            </a:lvl2pPr>
            <a:lvl3pPr lvl="2" rtl="0" algn="ctr">
              <a:lnSpc>
                <a:spcPct val="90000"/>
              </a:lnSpc>
              <a:spcBef>
                <a:spcPts val="500"/>
              </a:spcBef>
              <a:spcAft>
                <a:spcPts val="0"/>
              </a:spcAft>
              <a:buClr>
                <a:srgbClr val="595857"/>
              </a:buClr>
              <a:buSzPts val="1800"/>
              <a:buNone/>
              <a:defRPr sz="1800"/>
            </a:lvl3pPr>
            <a:lvl4pPr lvl="3" rtl="0" algn="ctr">
              <a:lnSpc>
                <a:spcPct val="90000"/>
              </a:lnSpc>
              <a:spcBef>
                <a:spcPts val="500"/>
              </a:spcBef>
              <a:spcAft>
                <a:spcPts val="0"/>
              </a:spcAft>
              <a:buClr>
                <a:srgbClr val="595857"/>
              </a:buClr>
              <a:buSzPts val="1600"/>
              <a:buNone/>
              <a:defRPr sz="1600"/>
            </a:lvl4pPr>
            <a:lvl5pPr lvl="4" rtl="0" algn="ctr">
              <a:lnSpc>
                <a:spcPct val="90000"/>
              </a:lnSpc>
              <a:spcBef>
                <a:spcPts val="500"/>
              </a:spcBef>
              <a:spcAft>
                <a:spcPts val="0"/>
              </a:spcAft>
              <a:buClr>
                <a:srgbClr val="595857"/>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331" name="Google Shape;331;p41"/>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332" name="Google Shape;332;p41"/>
          <p:cNvSpPr txBox="1"/>
          <p:nvPr>
            <p:ph idx="11" type="ftr"/>
          </p:nvPr>
        </p:nvSpPr>
        <p:spPr>
          <a:xfrm>
            <a:off x="477837" y="6341271"/>
            <a:ext cx="5072400" cy="365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Lesson Header">
  <p:cSld name="Lesson Header">
    <p:spTree>
      <p:nvGrpSpPr>
        <p:cNvPr id="333" name="Shape 333"/>
        <p:cNvGrpSpPr/>
        <p:nvPr/>
      </p:nvGrpSpPr>
      <p:grpSpPr>
        <a:xfrm>
          <a:off x="0" y="0"/>
          <a:ext cx="0" cy="0"/>
          <a:chOff x="0" y="0"/>
          <a:chExt cx="0" cy="0"/>
        </a:xfrm>
      </p:grpSpPr>
      <p:sp>
        <p:nvSpPr>
          <p:cNvPr id="334" name="Google Shape;334;p42"/>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335" name="Google Shape;335;p42"/>
          <p:cNvPicPr preferRelativeResize="0"/>
          <p:nvPr/>
        </p:nvPicPr>
        <p:blipFill rotWithShape="1">
          <a:blip r:embed="rId2">
            <a:alphaModFix/>
          </a:blip>
          <a:srcRect b="43019" l="0" r="22438" t="0"/>
          <a:stretch/>
        </p:blipFill>
        <p:spPr>
          <a:xfrm>
            <a:off x="4510091" y="4397374"/>
            <a:ext cx="7800975" cy="2514599"/>
          </a:xfrm>
          <a:prstGeom prst="rect">
            <a:avLst/>
          </a:prstGeom>
          <a:noFill/>
          <a:ln>
            <a:noFill/>
          </a:ln>
        </p:spPr>
      </p:pic>
      <p:sp>
        <p:nvSpPr>
          <p:cNvPr id="336" name="Google Shape;336;p42"/>
          <p:cNvSpPr txBox="1"/>
          <p:nvPr>
            <p:ph type="ctrTitle"/>
          </p:nvPr>
        </p:nvSpPr>
        <p:spPr>
          <a:xfrm>
            <a:off x="-90488" y="984408"/>
            <a:ext cx="12282300" cy="2387700"/>
          </a:xfrm>
          <a:prstGeom prst="rect">
            <a:avLst/>
          </a:prstGeom>
          <a:noFill/>
          <a:ln>
            <a:noFill/>
          </a:ln>
        </p:spPr>
        <p:txBody>
          <a:bodyPr anchorCtr="0" anchor="b" bIns="60925" lIns="121900" spcFirstLastPara="1" rIns="121900" wrap="square" tIns="60925">
            <a:noAutofit/>
          </a:bodyPr>
          <a:lstStyle>
            <a:lvl1pPr lvl="0" rtl="0" algn="ctr">
              <a:lnSpc>
                <a:spcPct val="90000"/>
              </a:lnSpc>
              <a:spcBef>
                <a:spcPts val="0"/>
              </a:spcBef>
              <a:spcAft>
                <a:spcPts val="0"/>
              </a:spcAft>
              <a:buSzPts val="1900"/>
              <a:buNone/>
              <a:defRPr b="1" sz="6700">
                <a:solidFill>
                  <a:srgbClr val="595857"/>
                </a:solidFill>
                <a:latin typeface="Raleway SemiBold"/>
                <a:ea typeface="Raleway SemiBold"/>
                <a:cs typeface="Raleway SemiBold"/>
                <a:sym typeface="Raleway SemiBold"/>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337" name="Google Shape;337;p42"/>
          <p:cNvSpPr txBox="1"/>
          <p:nvPr>
            <p:ph idx="1" type="subTitle"/>
          </p:nvPr>
        </p:nvSpPr>
        <p:spPr>
          <a:xfrm>
            <a:off x="-90488" y="3430805"/>
            <a:ext cx="12282300" cy="1655700"/>
          </a:xfrm>
          <a:prstGeom prst="rect">
            <a:avLst/>
          </a:prstGeom>
          <a:noFill/>
          <a:ln>
            <a:noFill/>
          </a:ln>
        </p:spPr>
        <p:txBody>
          <a:bodyPr anchorCtr="0" anchor="t" bIns="60925" lIns="121900" spcFirstLastPara="1" rIns="121900" wrap="square" tIns="60925">
            <a:noAutofit/>
          </a:bodyPr>
          <a:lstStyle>
            <a:lvl1pPr lvl="0" rtl="0" algn="ctr">
              <a:lnSpc>
                <a:spcPct val="90000"/>
              </a:lnSpc>
              <a:spcBef>
                <a:spcPts val="1000"/>
              </a:spcBef>
              <a:spcAft>
                <a:spcPts val="0"/>
              </a:spcAft>
              <a:buClr>
                <a:srgbClr val="1679CA"/>
              </a:buClr>
              <a:buSzPts val="3200"/>
              <a:buNone/>
              <a:defRPr i="1" sz="3200" cap="none">
                <a:solidFill>
                  <a:srgbClr val="1679CA"/>
                </a:solidFill>
                <a:latin typeface="Raleway Medium"/>
                <a:ea typeface="Raleway Medium"/>
                <a:cs typeface="Raleway Medium"/>
                <a:sym typeface="Raleway Medium"/>
              </a:defRPr>
            </a:lvl1pPr>
            <a:lvl2pPr lvl="1" rtl="0" algn="ctr">
              <a:lnSpc>
                <a:spcPct val="90000"/>
              </a:lnSpc>
              <a:spcBef>
                <a:spcPts val="500"/>
              </a:spcBef>
              <a:spcAft>
                <a:spcPts val="0"/>
              </a:spcAft>
              <a:buClr>
                <a:srgbClr val="595857"/>
              </a:buClr>
              <a:buSzPts val="2000"/>
              <a:buNone/>
              <a:defRPr sz="2000"/>
            </a:lvl2pPr>
            <a:lvl3pPr lvl="2" rtl="0" algn="ctr">
              <a:lnSpc>
                <a:spcPct val="90000"/>
              </a:lnSpc>
              <a:spcBef>
                <a:spcPts val="500"/>
              </a:spcBef>
              <a:spcAft>
                <a:spcPts val="0"/>
              </a:spcAft>
              <a:buClr>
                <a:srgbClr val="595857"/>
              </a:buClr>
              <a:buSzPts val="1800"/>
              <a:buNone/>
              <a:defRPr sz="1800"/>
            </a:lvl3pPr>
            <a:lvl4pPr lvl="3" rtl="0" algn="ctr">
              <a:lnSpc>
                <a:spcPct val="90000"/>
              </a:lnSpc>
              <a:spcBef>
                <a:spcPts val="500"/>
              </a:spcBef>
              <a:spcAft>
                <a:spcPts val="0"/>
              </a:spcAft>
              <a:buClr>
                <a:srgbClr val="595857"/>
              </a:buClr>
              <a:buSzPts val="1600"/>
              <a:buNone/>
              <a:defRPr sz="1600"/>
            </a:lvl4pPr>
            <a:lvl5pPr lvl="4" rtl="0" algn="ctr">
              <a:lnSpc>
                <a:spcPct val="90000"/>
              </a:lnSpc>
              <a:spcBef>
                <a:spcPts val="500"/>
              </a:spcBef>
              <a:spcAft>
                <a:spcPts val="0"/>
              </a:spcAft>
              <a:buClr>
                <a:srgbClr val="595857"/>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338" name="Google Shape;338;p42"/>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339" name="Google Shape;339;p42"/>
          <p:cNvSpPr txBox="1"/>
          <p:nvPr>
            <p:ph idx="11" type="ftr"/>
          </p:nvPr>
        </p:nvSpPr>
        <p:spPr>
          <a:xfrm>
            <a:off x="477839" y="6356351"/>
            <a:ext cx="5174700" cy="350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340" name="Shape 340"/>
        <p:cNvGrpSpPr/>
        <p:nvPr/>
      </p:nvGrpSpPr>
      <p:grpSpPr>
        <a:xfrm>
          <a:off x="0" y="0"/>
          <a:ext cx="0" cy="0"/>
          <a:chOff x="0" y="0"/>
          <a:chExt cx="0" cy="0"/>
        </a:xfrm>
      </p:grpSpPr>
      <p:sp>
        <p:nvSpPr>
          <p:cNvPr id="341" name="Google Shape;341;p43"/>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342" name="Google Shape;342;p43"/>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343" name="Google Shape;343;p43"/>
          <p:cNvSpPr txBox="1"/>
          <p:nvPr>
            <p:ph type="title"/>
          </p:nvPr>
        </p:nvSpPr>
        <p:spPr>
          <a:xfrm>
            <a:off x="838200" y="365127"/>
            <a:ext cx="10515600" cy="13257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344" name="Google Shape;344;p43"/>
          <p:cNvSpPr txBox="1"/>
          <p:nvPr>
            <p:ph idx="1" type="body"/>
          </p:nvPr>
        </p:nvSpPr>
        <p:spPr>
          <a:xfrm>
            <a:off x="838200" y="1825625"/>
            <a:ext cx="10515600" cy="43512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345" name="Google Shape;345;p43"/>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346" name="Google Shape;346;p43"/>
          <p:cNvSpPr txBox="1"/>
          <p:nvPr>
            <p:ph idx="11" type="ftr"/>
          </p:nvPr>
        </p:nvSpPr>
        <p:spPr>
          <a:xfrm>
            <a:off x="850899" y="6356352"/>
            <a:ext cx="5151300" cy="365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347" name="Google Shape;347;p43"/>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41" name="Shape 41"/>
        <p:cNvGrpSpPr/>
        <p:nvPr/>
      </p:nvGrpSpPr>
      <p:grpSpPr>
        <a:xfrm>
          <a:off x="0" y="0"/>
          <a:ext cx="0" cy="0"/>
          <a:chOff x="0" y="0"/>
          <a:chExt cx="0" cy="0"/>
        </a:xfrm>
      </p:grpSpPr>
      <p:sp>
        <p:nvSpPr>
          <p:cNvPr id="42" name="Google Shape;42;p5"/>
          <p:cNvSpPr/>
          <p:nvPr/>
        </p:nvSpPr>
        <p:spPr>
          <a:xfrm>
            <a:off x="-90488" y="-57150"/>
            <a:ext cx="12282487" cy="6923088"/>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43" name="Google Shape;43;p5"/>
          <p:cNvPicPr preferRelativeResize="0"/>
          <p:nvPr/>
        </p:nvPicPr>
        <p:blipFill rotWithShape="1">
          <a:blip r:embed="rId2">
            <a:alphaModFix/>
          </a:blip>
          <a:srcRect b="43021" l="2" r="22437" t="-2"/>
          <a:stretch/>
        </p:blipFill>
        <p:spPr>
          <a:xfrm>
            <a:off x="8235950" y="5599113"/>
            <a:ext cx="4075113" cy="1312862"/>
          </a:xfrm>
          <a:prstGeom prst="rect">
            <a:avLst/>
          </a:prstGeom>
          <a:noFill/>
          <a:ln>
            <a:noFill/>
          </a:ln>
        </p:spPr>
      </p:pic>
      <p:sp>
        <p:nvSpPr>
          <p:cNvPr id="44" name="Google Shape;44;p5"/>
          <p:cNvSpPr txBox="1"/>
          <p:nvPr/>
        </p:nvSpPr>
        <p:spPr>
          <a:xfrm>
            <a:off x="850900" y="6356350"/>
            <a:ext cx="50292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888888"/>
                </a:solidFill>
                <a:latin typeface="Calibri"/>
                <a:ea typeface="Calibri"/>
                <a:cs typeface="Calibri"/>
                <a:sym typeface="Calibri"/>
              </a:rPr>
              <a:t>© 2019 University Corporation for Atmospheric Research. All Rights Reserved </a:t>
            </a:r>
            <a:endParaRPr b="0" i="0" sz="1200" u="none" cap="none" strike="noStrike">
              <a:solidFill>
                <a:srgbClr val="888888"/>
              </a:solidFill>
              <a:latin typeface="Calibri"/>
              <a:ea typeface="Calibri"/>
              <a:cs typeface="Calibri"/>
              <a:sym typeface="Calibri"/>
            </a:endParaRPr>
          </a:p>
        </p:txBody>
      </p:sp>
      <p:sp>
        <p:nvSpPr>
          <p:cNvPr id="45" name="Google Shape;45;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46" name="Google Shape;46;p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595857"/>
              </a:buClr>
              <a:buSzPts val="1800"/>
              <a:buChar char="•"/>
              <a:defRPr/>
            </a:lvl1pPr>
            <a:lvl2pPr indent="-342900" lvl="1" marL="914400" algn="l">
              <a:lnSpc>
                <a:spcPct val="90000"/>
              </a:lnSpc>
              <a:spcBef>
                <a:spcPts val="500"/>
              </a:spcBef>
              <a:spcAft>
                <a:spcPts val="0"/>
              </a:spcAft>
              <a:buClr>
                <a:srgbClr val="595857"/>
              </a:buClr>
              <a:buSzPts val="1800"/>
              <a:buChar char="•"/>
              <a:defRPr/>
            </a:lvl2pPr>
            <a:lvl3pPr indent="-342900" lvl="2" marL="1371600" algn="l">
              <a:lnSpc>
                <a:spcPct val="90000"/>
              </a:lnSpc>
              <a:spcBef>
                <a:spcPts val="500"/>
              </a:spcBef>
              <a:spcAft>
                <a:spcPts val="0"/>
              </a:spcAft>
              <a:buClr>
                <a:srgbClr val="595857"/>
              </a:buClr>
              <a:buSzPts val="1800"/>
              <a:buChar char="•"/>
              <a:defRPr/>
            </a:lvl3pPr>
            <a:lvl4pPr indent="-342900" lvl="3" marL="1828800" algn="l">
              <a:lnSpc>
                <a:spcPct val="90000"/>
              </a:lnSpc>
              <a:spcBef>
                <a:spcPts val="500"/>
              </a:spcBef>
              <a:spcAft>
                <a:spcPts val="0"/>
              </a:spcAft>
              <a:buClr>
                <a:srgbClr val="595857"/>
              </a:buClr>
              <a:buSzPts val="1800"/>
              <a:buChar char="•"/>
              <a:defRPr/>
            </a:lvl4pPr>
            <a:lvl5pPr indent="-342900" lvl="4" marL="2286000" algn="l">
              <a:lnSpc>
                <a:spcPct val="90000"/>
              </a:lnSpc>
              <a:spcBef>
                <a:spcPts val="500"/>
              </a:spcBef>
              <a:spcAft>
                <a:spcPts val="0"/>
              </a:spcAft>
              <a:buClr>
                <a:srgbClr val="595857"/>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595857"/>
              </a:buClr>
              <a:buSzPts val="1800"/>
              <a:buChar char="•"/>
              <a:defRPr/>
            </a:lvl1pPr>
            <a:lvl2pPr indent="-342900" lvl="1" marL="914400" algn="l">
              <a:lnSpc>
                <a:spcPct val="90000"/>
              </a:lnSpc>
              <a:spcBef>
                <a:spcPts val="500"/>
              </a:spcBef>
              <a:spcAft>
                <a:spcPts val="0"/>
              </a:spcAft>
              <a:buClr>
                <a:srgbClr val="595857"/>
              </a:buClr>
              <a:buSzPts val="1800"/>
              <a:buChar char="•"/>
              <a:defRPr/>
            </a:lvl2pPr>
            <a:lvl3pPr indent="-342900" lvl="2" marL="1371600" algn="l">
              <a:lnSpc>
                <a:spcPct val="90000"/>
              </a:lnSpc>
              <a:spcBef>
                <a:spcPts val="500"/>
              </a:spcBef>
              <a:spcAft>
                <a:spcPts val="0"/>
              </a:spcAft>
              <a:buClr>
                <a:srgbClr val="595857"/>
              </a:buClr>
              <a:buSzPts val="1800"/>
              <a:buChar char="•"/>
              <a:defRPr/>
            </a:lvl3pPr>
            <a:lvl4pPr indent="-342900" lvl="3" marL="1828800" algn="l">
              <a:lnSpc>
                <a:spcPct val="90000"/>
              </a:lnSpc>
              <a:spcBef>
                <a:spcPts val="500"/>
              </a:spcBef>
              <a:spcAft>
                <a:spcPts val="0"/>
              </a:spcAft>
              <a:buClr>
                <a:srgbClr val="595857"/>
              </a:buClr>
              <a:buSzPts val="1800"/>
              <a:buChar char="•"/>
              <a:defRPr/>
            </a:lvl4pPr>
            <a:lvl5pPr indent="-342900" lvl="4" marL="2286000" algn="l">
              <a:lnSpc>
                <a:spcPct val="90000"/>
              </a:lnSpc>
              <a:spcBef>
                <a:spcPts val="500"/>
              </a:spcBef>
              <a:spcAft>
                <a:spcPts val="0"/>
              </a:spcAft>
              <a:buClr>
                <a:srgbClr val="595857"/>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5"/>
          <p:cNvSpPr txBox="1"/>
          <p:nvPr>
            <p:ph idx="10" type="dt"/>
          </p:nvPr>
        </p:nvSpPr>
        <p:spPr>
          <a:xfrm>
            <a:off x="6350" y="6356350"/>
            <a:ext cx="701675" cy="2667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348" name="Shape 348"/>
        <p:cNvGrpSpPr/>
        <p:nvPr/>
      </p:nvGrpSpPr>
      <p:grpSpPr>
        <a:xfrm>
          <a:off x="0" y="0"/>
          <a:ext cx="0" cy="0"/>
          <a:chOff x="0" y="0"/>
          <a:chExt cx="0" cy="0"/>
        </a:xfrm>
      </p:grpSpPr>
      <p:sp>
        <p:nvSpPr>
          <p:cNvPr id="349" name="Google Shape;349;p44"/>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50" name="Google Shape;350;p44"/>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351" name="Google Shape;351;p44"/>
          <p:cNvSpPr txBox="1"/>
          <p:nvPr/>
        </p:nvSpPr>
        <p:spPr>
          <a:xfrm>
            <a:off x="850899" y="6356352"/>
            <a:ext cx="51687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900"/>
          </a:p>
        </p:txBody>
      </p:sp>
      <p:sp>
        <p:nvSpPr>
          <p:cNvPr id="352" name="Google Shape;352;p44"/>
          <p:cNvSpPr txBox="1"/>
          <p:nvPr>
            <p:ph type="title"/>
          </p:nvPr>
        </p:nvSpPr>
        <p:spPr>
          <a:xfrm>
            <a:off x="838200" y="365127"/>
            <a:ext cx="10515600" cy="13257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353" name="Google Shape;353;p44"/>
          <p:cNvSpPr txBox="1"/>
          <p:nvPr>
            <p:ph idx="1" type="body"/>
          </p:nvPr>
        </p:nvSpPr>
        <p:spPr>
          <a:xfrm>
            <a:off x="838200" y="1825625"/>
            <a:ext cx="5181600" cy="43512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354" name="Google Shape;354;p44"/>
          <p:cNvSpPr txBox="1"/>
          <p:nvPr>
            <p:ph idx="2" type="body"/>
          </p:nvPr>
        </p:nvSpPr>
        <p:spPr>
          <a:xfrm>
            <a:off x="6172200" y="1825625"/>
            <a:ext cx="5181600" cy="43512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355" name="Google Shape;355;p44"/>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356" name="Google Shape;356;p44"/>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357" name="Shape 357"/>
        <p:cNvGrpSpPr/>
        <p:nvPr/>
      </p:nvGrpSpPr>
      <p:grpSpPr>
        <a:xfrm>
          <a:off x="0" y="0"/>
          <a:ext cx="0" cy="0"/>
          <a:chOff x="0" y="0"/>
          <a:chExt cx="0" cy="0"/>
        </a:xfrm>
      </p:grpSpPr>
      <p:sp>
        <p:nvSpPr>
          <p:cNvPr id="358" name="Google Shape;358;p45"/>
          <p:cNvSpPr txBox="1"/>
          <p:nvPr>
            <p:ph type="title"/>
          </p:nvPr>
        </p:nvSpPr>
        <p:spPr>
          <a:xfrm>
            <a:off x="831851" y="1709740"/>
            <a:ext cx="10515600" cy="2852700"/>
          </a:xfrm>
          <a:prstGeom prst="rect">
            <a:avLst/>
          </a:prstGeom>
          <a:noFill/>
          <a:ln>
            <a:noFill/>
          </a:ln>
        </p:spPr>
        <p:txBody>
          <a:bodyPr anchorCtr="0" anchor="b" bIns="60925" lIns="121900" spcFirstLastPara="1" rIns="121900" wrap="square" tIns="60925">
            <a:noAutofit/>
          </a:bodyPr>
          <a:lstStyle>
            <a:lvl1pPr lvl="0" rtl="0" algn="l">
              <a:lnSpc>
                <a:spcPct val="90000"/>
              </a:lnSpc>
              <a:spcBef>
                <a:spcPts val="0"/>
              </a:spcBef>
              <a:spcAft>
                <a:spcPts val="0"/>
              </a:spcAft>
              <a:buSzPts val="1900"/>
              <a:buNone/>
              <a:defRPr b="1" sz="6600"/>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359" name="Google Shape;359;p45"/>
          <p:cNvSpPr txBox="1"/>
          <p:nvPr>
            <p:ph idx="1" type="body"/>
          </p:nvPr>
        </p:nvSpPr>
        <p:spPr>
          <a:xfrm>
            <a:off x="831851" y="4589465"/>
            <a:ext cx="10515600" cy="1500000"/>
          </a:xfrm>
          <a:prstGeom prst="rect">
            <a:avLst/>
          </a:prstGeom>
          <a:noFill/>
          <a:ln>
            <a:noFill/>
          </a:ln>
        </p:spPr>
        <p:txBody>
          <a:bodyPr anchorCtr="0" anchor="t" bIns="60925" lIns="121900" spcFirstLastPara="1" rIns="121900" wrap="square" tIns="60925">
            <a:noAutofit/>
          </a:bodyPr>
          <a:lstStyle>
            <a:lvl1pPr indent="-228600" lvl="0" marL="457200" rtl="0" algn="l">
              <a:lnSpc>
                <a:spcPct val="90000"/>
              </a:lnSpc>
              <a:spcBef>
                <a:spcPts val="1000"/>
              </a:spcBef>
              <a:spcAft>
                <a:spcPts val="0"/>
              </a:spcAft>
              <a:buClr>
                <a:srgbClr val="888888"/>
              </a:buClr>
              <a:buSzPts val="2400"/>
              <a:buNone/>
              <a:defRPr i="1" sz="2400" cap="none">
                <a:solidFill>
                  <a:srgbClr val="888888"/>
                </a:solidFill>
                <a:latin typeface="Montserrat Medium"/>
                <a:ea typeface="Montserrat Medium"/>
                <a:cs typeface="Montserrat Medium"/>
                <a:sym typeface="Montserrat Medium"/>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360" name="Google Shape;360;p45"/>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sz="1100">
                <a:latin typeface="Open Sans"/>
                <a:ea typeface="Open Sans"/>
                <a:cs typeface="Open Sans"/>
                <a:sym typeface="Open Sans"/>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361" name="Google Shape;361;p45"/>
          <p:cNvSpPr txBox="1"/>
          <p:nvPr>
            <p:ph idx="11" type="ftr"/>
          </p:nvPr>
        </p:nvSpPr>
        <p:spPr>
          <a:xfrm>
            <a:off x="3581400" y="6356352"/>
            <a:ext cx="5029200" cy="365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sz="1100">
                <a:latin typeface="Open Sans"/>
                <a:ea typeface="Open Sans"/>
                <a:cs typeface="Open Sans"/>
                <a:sym typeface="Open Sans"/>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362" name="Google Shape;362;p45"/>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363" name="Shape 363"/>
        <p:cNvGrpSpPr/>
        <p:nvPr/>
      </p:nvGrpSpPr>
      <p:grpSpPr>
        <a:xfrm>
          <a:off x="0" y="0"/>
          <a:ext cx="0" cy="0"/>
          <a:chOff x="0" y="0"/>
          <a:chExt cx="0" cy="0"/>
        </a:xfrm>
      </p:grpSpPr>
      <p:sp>
        <p:nvSpPr>
          <p:cNvPr id="364" name="Google Shape;364;p46"/>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65" name="Google Shape;365;p46"/>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366" name="Google Shape;366;p46"/>
          <p:cNvSpPr txBox="1"/>
          <p:nvPr/>
        </p:nvSpPr>
        <p:spPr>
          <a:xfrm>
            <a:off x="850899" y="6356352"/>
            <a:ext cx="51468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900"/>
          </a:p>
        </p:txBody>
      </p:sp>
      <p:sp>
        <p:nvSpPr>
          <p:cNvPr id="367" name="Google Shape;367;p46"/>
          <p:cNvSpPr txBox="1"/>
          <p:nvPr>
            <p:ph type="title"/>
          </p:nvPr>
        </p:nvSpPr>
        <p:spPr>
          <a:xfrm>
            <a:off x="839788" y="365127"/>
            <a:ext cx="10515600" cy="13257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368" name="Google Shape;368;p46"/>
          <p:cNvSpPr txBox="1"/>
          <p:nvPr>
            <p:ph idx="1" type="body"/>
          </p:nvPr>
        </p:nvSpPr>
        <p:spPr>
          <a:xfrm>
            <a:off x="839789" y="1681163"/>
            <a:ext cx="5157600" cy="824100"/>
          </a:xfrm>
          <a:prstGeom prst="rect">
            <a:avLst/>
          </a:prstGeom>
          <a:noFill/>
          <a:ln>
            <a:noFill/>
          </a:ln>
        </p:spPr>
        <p:txBody>
          <a:bodyPr anchorCtr="0" anchor="b" bIns="60925" lIns="121900" spcFirstLastPara="1" rIns="121900" wrap="square" tIns="60925">
            <a:noAutofit/>
          </a:bodyPr>
          <a:lstStyle>
            <a:lvl1pPr indent="-228600" lvl="0" marL="457200" rtl="0" algn="l">
              <a:lnSpc>
                <a:spcPct val="90000"/>
              </a:lnSpc>
              <a:spcBef>
                <a:spcPts val="1000"/>
              </a:spcBef>
              <a:spcAft>
                <a:spcPts val="0"/>
              </a:spcAft>
              <a:buClr>
                <a:srgbClr val="595857"/>
              </a:buClr>
              <a:buSzPts val="2400"/>
              <a:buNone/>
              <a:defRPr b="1" sz="2400"/>
            </a:lvl1pPr>
            <a:lvl2pPr indent="-228600" lvl="1" marL="914400" rtl="0" algn="l">
              <a:lnSpc>
                <a:spcPct val="90000"/>
              </a:lnSpc>
              <a:spcBef>
                <a:spcPts val="500"/>
              </a:spcBef>
              <a:spcAft>
                <a:spcPts val="0"/>
              </a:spcAft>
              <a:buClr>
                <a:srgbClr val="595857"/>
              </a:buClr>
              <a:buSzPts val="2000"/>
              <a:buNone/>
              <a:defRPr b="1" sz="2000"/>
            </a:lvl2pPr>
            <a:lvl3pPr indent="-228600" lvl="2" marL="1371600" rtl="0" algn="l">
              <a:lnSpc>
                <a:spcPct val="90000"/>
              </a:lnSpc>
              <a:spcBef>
                <a:spcPts val="500"/>
              </a:spcBef>
              <a:spcAft>
                <a:spcPts val="0"/>
              </a:spcAft>
              <a:buClr>
                <a:srgbClr val="595857"/>
              </a:buClr>
              <a:buSzPts val="1800"/>
              <a:buNone/>
              <a:defRPr b="1" sz="1800"/>
            </a:lvl3pPr>
            <a:lvl4pPr indent="-228600" lvl="3" marL="1828800" rtl="0" algn="l">
              <a:lnSpc>
                <a:spcPct val="90000"/>
              </a:lnSpc>
              <a:spcBef>
                <a:spcPts val="500"/>
              </a:spcBef>
              <a:spcAft>
                <a:spcPts val="0"/>
              </a:spcAft>
              <a:buClr>
                <a:srgbClr val="595857"/>
              </a:buClr>
              <a:buSzPts val="1600"/>
              <a:buNone/>
              <a:defRPr b="1" sz="1600"/>
            </a:lvl4pPr>
            <a:lvl5pPr indent="-228600" lvl="4" marL="2286000" rtl="0" algn="l">
              <a:lnSpc>
                <a:spcPct val="90000"/>
              </a:lnSpc>
              <a:spcBef>
                <a:spcPts val="500"/>
              </a:spcBef>
              <a:spcAft>
                <a:spcPts val="0"/>
              </a:spcAft>
              <a:buClr>
                <a:srgbClr val="595857"/>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369" name="Google Shape;369;p46"/>
          <p:cNvSpPr txBox="1"/>
          <p:nvPr>
            <p:ph idx="2" type="body"/>
          </p:nvPr>
        </p:nvSpPr>
        <p:spPr>
          <a:xfrm>
            <a:off x="839789" y="2505075"/>
            <a:ext cx="5157600" cy="36843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370" name="Google Shape;370;p46"/>
          <p:cNvSpPr txBox="1"/>
          <p:nvPr>
            <p:ph idx="3" type="body"/>
          </p:nvPr>
        </p:nvSpPr>
        <p:spPr>
          <a:xfrm>
            <a:off x="6172202" y="1681163"/>
            <a:ext cx="5183100" cy="824100"/>
          </a:xfrm>
          <a:prstGeom prst="rect">
            <a:avLst/>
          </a:prstGeom>
          <a:noFill/>
          <a:ln>
            <a:noFill/>
          </a:ln>
        </p:spPr>
        <p:txBody>
          <a:bodyPr anchorCtr="0" anchor="b" bIns="60925" lIns="121900" spcFirstLastPara="1" rIns="121900" wrap="square" tIns="60925">
            <a:noAutofit/>
          </a:bodyPr>
          <a:lstStyle>
            <a:lvl1pPr indent="-228600" lvl="0" marL="457200" rtl="0" algn="l">
              <a:lnSpc>
                <a:spcPct val="90000"/>
              </a:lnSpc>
              <a:spcBef>
                <a:spcPts val="1000"/>
              </a:spcBef>
              <a:spcAft>
                <a:spcPts val="0"/>
              </a:spcAft>
              <a:buClr>
                <a:srgbClr val="595857"/>
              </a:buClr>
              <a:buSzPts val="2400"/>
              <a:buNone/>
              <a:defRPr b="1" sz="2400"/>
            </a:lvl1pPr>
            <a:lvl2pPr indent="-228600" lvl="1" marL="914400" rtl="0" algn="l">
              <a:lnSpc>
                <a:spcPct val="90000"/>
              </a:lnSpc>
              <a:spcBef>
                <a:spcPts val="500"/>
              </a:spcBef>
              <a:spcAft>
                <a:spcPts val="0"/>
              </a:spcAft>
              <a:buClr>
                <a:srgbClr val="595857"/>
              </a:buClr>
              <a:buSzPts val="2000"/>
              <a:buNone/>
              <a:defRPr b="1" sz="2000"/>
            </a:lvl2pPr>
            <a:lvl3pPr indent="-228600" lvl="2" marL="1371600" rtl="0" algn="l">
              <a:lnSpc>
                <a:spcPct val="90000"/>
              </a:lnSpc>
              <a:spcBef>
                <a:spcPts val="500"/>
              </a:spcBef>
              <a:spcAft>
                <a:spcPts val="0"/>
              </a:spcAft>
              <a:buClr>
                <a:srgbClr val="595857"/>
              </a:buClr>
              <a:buSzPts val="1800"/>
              <a:buNone/>
              <a:defRPr b="1" sz="1800"/>
            </a:lvl3pPr>
            <a:lvl4pPr indent="-228600" lvl="3" marL="1828800" rtl="0" algn="l">
              <a:lnSpc>
                <a:spcPct val="90000"/>
              </a:lnSpc>
              <a:spcBef>
                <a:spcPts val="500"/>
              </a:spcBef>
              <a:spcAft>
                <a:spcPts val="0"/>
              </a:spcAft>
              <a:buClr>
                <a:srgbClr val="595857"/>
              </a:buClr>
              <a:buSzPts val="1600"/>
              <a:buNone/>
              <a:defRPr b="1" sz="1600"/>
            </a:lvl4pPr>
            <a:lvl5pPr indent="-228600" lvl="4" marL="2286000" rtl="0" algn="l">
              <a:lnSpc>
                <a:spcPct val="90000"/>
              </a:lnSpc>
              <a:spcBef>
                <a:spcPts val="500"/>
              </a:spcBef>
              <a:spcAft>
                <a:spcPts val="0"/>
              </a:spcAft>
              <a:buClr>
                <a:srgbClr val="595857"/>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371" name="Google Shape;371;p46"/>
          <p:cNvSpPr txBox="1"/>
          <p:nvPr>
            <p:ph idx="4" type="body"/>
          </p:nvPr>
        </p:nvSpPr>
        <p:spPr>
          <a:xfrm>
            <a:off x="6172202" y="2505075"/>
            <a:ext cx="5183100" cy="36843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372" name="Google Shape;372;p46"/>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373" name="Google Shape;373;p46"/>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74" name="Shape 374"/>
        <p:cNvGrpSpPr/>
        <p:nvPr/>
      </p:nvGrpSpPr>
      <p:grpSpPr>
        <a:xfrm>
          <a:off x="0" y="0"/>
          <a:ext cx="0" cy="0"/>
          <a:chOff x="0" y="0"/>
          <a:chExt cx="0" cy="0"/>
        </a:xfrm>
      </p:grpSpPr>
      <p:sp>
        <p:nvSpPr>
          <p:cNvPr id="375" name="Google Shape;375;p47"/>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76" name="Google Shape;376;p47"/>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377" name="Google Shape;377;p47"/>
          <p:cNvSpPr txBox="1"/>
          <p:nvPr/>
        </p:nvSpPr>
        <p:spPr>
          <a:xfrm>
            <a:off x="850899" y="6356352"/>
            <a:ext cx="51600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900"/>
          </a:p>
        </p:txBody>
      </p:sp>
      <p:sp>
        <p:nvSpPr>
          <p:cNvPr id="378" name="Google Shape;378;p47"/>
          <p:cNvSpPr txBox="1"/>
          <p:nvPr>
            <p:ph type="title"/>
          </p:nvPr>
        </p:nvSpPr>
        <p:spPr>
          <a:xfrm>
            <a:off x="838200" y="365127"/>
            <a:ext cx="10515600" cy="13257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379" name="Google Shape;379;p47"/>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380" name="Google Shape;380;p47"/>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381" name="Shape 381"/>
        <p:cNvGrpSpPr/>
        <p:nvPr/>
      </p:nvGrpSpPr>
      <p:grpSpPr>
        <a:xfrm>
          <a:off x="0" y="0"/>
          <a:ext cx="0" cy="0"/>
          <a:chOff x="0" y="0"/>
          <a:chExt cx="0" cy="0"/>
        </a:xfrm>
      </p:grpSpPr>
      <p:sp>
        <p:nvSpPr>
          <p:cNvPr id="382" name="Google Shape;382;p48"/>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83" name="Google Shape;383;p48"/>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384" name="Google Shape;384;p48"/>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385" name="Google Shape;385;p48"/>
          <p:cNvSpPr txBox="1"/>
          <p:nvPr>
            <p:ph idx="11" type="ftr"/>
          </p:nvPr>
        </p:nvSpPr>
        <p:spPr>
          <a:xfrm>
            <a:off x="3581400" y="6356352"/>
            <a:ext cx="5029200" cy="365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386" name="Google Shape;386;p48"/>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387" name="Shape 387"/>
        <p:cNvGrpSpPr/>
        <p:nvPr/>
      </p:nvGrpSpPr>
      <p:grpSpPr>
        <a:xfrm>
          <a:off x="0" y="0"/>
          <a:ext cx="0" cy="0"/>
          <a:chOff x="0" y="0"/>
          <a:chExt cx="0" cy="0"/>
        </a:xfrm>
      </p:grpSpPr>
      <p:sp>
        <p:nvSpPr>
          <p:cNvPr id="388" name="Google Shape;388;p49"/>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89" name="Google Shape;389;p49"/>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390" name="Google Shape;390;p49"/>
          <p:cNvSpPr txBox="1"/>
          <p:nvPr/>
        </p:nvSpPr>
        <p:spPr>
          <a:xfrm>
            <a:off x="850900" y="6356352"/>
            <a:ext cx="50292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900"/>
          </a:p>
        </p:txBody>
      </p:sp>
      <p:sp>
        <p:nvSpPr>
          <p:cNvPr id="391" name="Google Shape;391;p49"/>
          <p:cNvSpPr txBox="1"/>
          <p:nvPr>
            <p:ph type="title"/>
          </p:nvPr>
        </p:nvSpPr>
        <p:spPr>
          <a:xfrm>
            <a:off x="839788" y="457200"/>
            <a:ext cx="3932400" cy="1600500"/>
          </a:xfrm>
          <a:prstGeom prst="rect">
            <a:avLst/>
          </a:prstGeom>
          <a:noFill/>
          <a:ln>
            <a:noFill/>
          </a:ln>
        </p:spPr>
        <p:txBody>
          <a:bodyPr anchorCtr="0" anchor="b" bIns="60925" lIns="121900" spcFirstLastPara="1" rIns="121900" wrap="square" tIns="60925">
            <a:noAutofit/>
          </a:bodyPr>
          <a:lstStyle>
            <a:lvl1pPr lvl="0" rtl="0" algn="l">
              <a:lnSpc>
                <a:spcPct val="90000"/>
              </a:lnSpc>
              <a:spcBef>
                <a:spcPts val="0"/>
              </a:spcBef>
              <a:spcAft>
                <a:spcPts val="0"/>
              </a:spcAft>
              <a:buSzPts val="1900"/>
              <a:buNone/>
              <a:defRPr sz="3200"/>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392" name="Google Shape;392;p49"/>
          <p:cNvSpPr txBox="1"/>
          <p:nvPr>
            <p:ph idx="1" type="body"/>
          </p:nvPr>
        </p:nvSpPr>
        <p:spPr>
          <a:xfrm>
            <a:off x="5183188" y="987427"/>
            <a:ext cx="6172500" cy="4873500"/>
          </a:xfrm>
          <a:prstGeom prst="rect">
            <a:avLst/>
          </a:prstGeom>
          <a:noFill/>
          <a:ln>
            <a:noFill/>
          </a:ln>
        </p:spPr>
        <p:txBody>
          <a:bodyPr anchorCtr="0" anchor="t" bIns="60925" lIns="121900" spcFirstLastPara="1" rIns="121900" wrap="square" tIns="60925">
            <a:noAutofit/>
          </a:bodyPr>
          <a:lstStyle>
            <a:lvl1pPr indent="-431800" lvl="0" marL="457200" rtl="0" algn="l">
              <a:lnSpc>
                <a:spcPct val="90000"/>
              </a:lnSpc>
              <a:spcBef>
                <a:spcPts val="1000"/>
              </a:spcBef>
              <a:spcAft>
                <a:spcPts val="0"/>
              </a:spcAft>
              <a:buClr>
                <a:srgbClr val="595857"/>
              </a:buClr>
              <a:buSzPts val="3200"/>
              <a:buChar char="•"/>
              <a:defRPr sz="3200"/>
            </a:lvl1pPr>
            <a:lvl2pPr indent="-406400" lvl="1" marL="914400" rtl="0" algn="l">
              <a:lnSpc>
                <a:spcPct val="90000"/>
              </a:lnSpc>
              <a:spcBef>
                <a:spcPts val="500"/>
              </a:spcBef>
              <a:spcAft>
                <a:spcPts val="0"/>
              </a:spcAft>
              <a:buClr>
                <a:srgbClr val="595857"/>
              </a:buClr>
              <a:buSzPts val="2800"/>
              <a:buChar char="•"/>
              <a:defRPr sz="2800"/>
            </a:lvl2pPr>
            <a:lvl3pPr indent="-381000" lvl="2" marL="1371600" rtl="0" algn="l">
              <a:lnSpc>
                <a:spcPct val="90000"/>
              </a:lnSpc>
              <a:spcBef>
                <a:spcPts val="500"/>
              </a:spcBef>
              <a:spcAft>
                <a:spcPts val="0"/>
              </a:spcAft>
              <a:buClr>
                <a:srgbClr val="595857"/>
              </a:buClr>
              <a:buSzPts val="2400"/>
              <a:buChar char="•"/>
              <a:defRPr sz="2400"/>
            </a:lvl3pPr>
            <a:lvl4pPr indent="-355600" lvl="3" marL="1828800" rtl="0" algn="l">
              <a:lnSpc>
                <a:spcPct val="90000"/>
              </a:lnSpc>
              <a:spcBef>
                <a:spcPts val="500"/>
              </a:spcBef>
              <a:spcAft>
                <a:spcPts val="0"/>
              </a:spcAft>
              <a:buClr>
                <a:srgbClr val="595857"/>
              </a:buClr>
              <a:buSzPts val="2000"/>
              <a:buChar char="•"/>
              <a:defRPr sz="2000"/>
            </a:lvl4pPr>
            <a:lvl5pPr indent="-355600" lvl="4" marL="2286000" rtl="0" algn="l">
              <a:lnSpc>
                <a:spcPct val="90000"/>
              </a:lnSpc>
              <a:spcBef>
                <a:spcPts val="500"/>
              </a:spcBef>
              <a:spcAft>
                <a:spcPts val="0"/>
              </a:spcAft>
              <a:buClr>
                <a:srgbClr val="595857"/>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393" name="Google Shape;393;p49"/>
          <p:cNvSpPr txBox="1"/>
          <p:nvPr>
            <p:ph idx="2" type="body"/>
          </p:nvPr>
        </p:nvSpPr>
        <p:spPr>
          <a:xfrm>
            <a:off x="839788" y="2057400"/>
            <a:ext cx="3932400" cy="3811500"/>
          </a:xfrm>
          <a:prstGeom prst="rect">
            <a:avLst/>
          </a:prstGeom>
          <a:noFill/>
          <a:ln>
            <a:noFill/>
          </a:ln>
        </p:spPr>
        <p:txBody>
          <a:bodyPr anchorCtr="0" anchor="t" bIns="60925" lIns="121900" spcFirstLastPara="1" rIns="121900" wrap="square" tIns="60925">
            <a:noAutofit/>
          </a:bodyPr>
          <a:lstStyle>
            <a:lvl1pPr indent="-228600" lvl="0" marL="457200" rtl="0" algn="l">
              <a:lnSpc>
                <a:spcPct val="90000"/>
              </a:lnSpc>
              <a:spcBef>
                <a:spcPts val="1000"/>
              </a:spcBef>
              <a:spcAft>
                <a:spcPts val="0"/>
              </a:spcAft>
              <a:buClr>
                <a:srgbClr val="595857"/>
              </a:buClr>
              <a:buSzPts val="1600"/>
              <a:buNone/>
              <a:defRPr sz="1600"/>
            </a:lvl1pPr>
            <a:lvl2pPr indent="-228600" lvl="1" marL="914400" rtl="0" algn="l">
              <a:lnSpc>
                <a:spcPct val="90000"/>
              </a:lnSpc>
              <a:spcBef>
                <a:spcPts val="500"/>
              </a:spcBef>
              <a:spcAft>
                <a:spcPts val="0"/>
              </a:spcAft>
              <a:buClr>
                <a:srgbClr val="595857"/>
              </a:buClr>
              <a:buSzPts val="1400"/>
              <a:buNone/>
              <a:defRPr sz="1400"/>
            </a:lvl2pPr>
            <a:lvl3pPr indent="-228600" lvl="2" marL="1371600" rtl="0" algn="l">
              <a:lnSpc>
                <a:spcPct val="90000"/>
              </a:lnSpc>
              <a:spcBef>
                <a:spcPts val="500"/>
              </a:spcBef>
              <a:spcAft>
                <a:spcPts val="0"/>
              </a:spcAft>
              <a:buClr>
                <a:srgbClr val="595857"/>
              </a:buClr>
              <a:buSzPts val="1200"/>
              <a:buNone/>
              <a:defRPr sz="1200"/>
            </a:lvl3pPr>
            <a:lvl4pPr indent="-228600" lvl="3" marL="1828800" rtl="0" algn="l">
              <a:lnSpc>
                <a:spcPct val="90000"/>
              </a:lnSpc>
              <a:spcBef>
                <a:spcPts val="500"/>
              </a:spcBef>
              <a:spcAft>
                <a:spcPts val="0"/>
              </a:spcAft>
              <a:buClr>
                <a:srgbClr val="595857"/>
              </a:buClr>
              <a:buSzPts val="1000"/>
              <a:buNone/>
              <a:defRPr sz="1000"/>
            </a:lvl4pPr>
            <a:lvl5pPr indent="-228600" lvl="4" marL="2286000" rtl="0" algn="l">
              <a:lnSpc>
                <a:spcPct val="90000"/>
              </a:lnSpc>
              <a:spcBef>
                <a:spcPts val="500"/>
              </a:spcBef>
              <a:spcAft>
                <a:spcPts val="0"/>
              </a:spcAft>
              <a:buClr>
                <a:srgbClr val="595857"/>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394" name="Google Shape;394;p49"/>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395" name="Google Shape;395;p49"/>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396" name="Shape 396"/>
        <p:cNvGrpSpPr/>
        <p:nvPr/>
      </p:nvGrpSpPr>
      <p:grpSpPr>
        <a:xfrm>
          <a:off x="0" y="0"/>
          <a:ext cx="0" cy="0"/>
          <a:chOff x="0" y="0"/>
          <a:chExt cx="0" cy="0"/>
        </a:xfrm>
      </p:grpSpPr>
      <p:sp>
        <p:nvSpPr>
          <p:cNvPr id="397" name="Google Shape;397;p50"/>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98" name="Google Shape;398;p50"/>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399" name="Google Shape;399;p50"/>
          <p:cNvSpPr txBox="1"/>
          <p:nvPr/>
        </p:nvSpPr>
        <p:spPr>
          <a:xfrm>
            <a:off x="850900" y="6356352"/>
            <a:ext cx="50292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200">
              <a:solidFill>
                <a:srgbClr val="888888"/>
              </a:solidFill>
              <a:latin typeface="Calibri"/>
              <a:ea typeface="Calibri"/>
              <a:cs typeface="Calibri"/>
              <a:sym typeface="Calibri"/>
            </a:endParaRPr>
          </a:p>
        </p:txBody>
      </p:sp>
      <p:sp>
        <p:nvSpPr>
          <p:cNvPr id="400" name="Google Shape;400;p50"/>
          <p:cNvSpPr txBox="1"/>
          <p:nvPr>
            <p:ph type="title"/>
          </p:nvPr>
        </p:nvSpPr>
        <p:spPr>
          <a:xfrm>
            <a:off x="839788" y="457200"/>
            <a:ext cx="3932400" cy="1600500"/>
          </a:xfrm>
          <a:prstGeom prst="rect">
            <a:avLst/>
          </a:prstGeom>
          <a:noFill/>
          <a:ln>
            <a:noFill/>
          </a:ln>
        </p:spPr>
        <p:txBody>
          <a:bodyPr anchorCtr="0" anchor="b" bIns="60925" lIns="121900" spcFirstLastPara="1" rIns="121900" wrap="square" tIns="60925">
            <a:noAutofit/>
          </a:bodyPr>
          <a:lstStyle>
            <a:lvl1pPr lvl="0" rtl="0" algn="l">
              <a:lnSpc>
                <a:spcPct val="90000"/>
              </a:lnSpc>
              <a:spcBef>
                <a:spcPts val="0"/>
              </a:spcBef>
              <a:spcAft>
                <a:spcPts val="0"/>
              </a:spcAft>
              <a:buSzPts val="1900"/>
              <a:buNone/>
              <a:defRPr sz="3200"/>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401" name="Google Shape;401;p50"/>
          <p:cNvSpPr/>
          <p:nvPr>
            <p:ph idx="2" type="pic"/>
          </p:nvPr>
        </p:nvSpPr>
        <p:spPr>
          <a:xfrm>
            <a:off x="5183188" y="987427"/>
            <a:ext cx="6172500" cy="4873500"/>
          </a:xfrm>
          <a:prstGeom prst="rect">
            <a:avLst/>
          </a:prstGeom>
          <a:noFill/>
          <a:ln>
            <a:noFill/>
          </a:ln>
        </p:spPr>
        <p:txBody>
          <a:bodyPr anchorCtr="0" anchor="t" bIns="60925" lIns="121900" spcFirstLastPara="1" rIns="121900" wrap="square" tIns="60925">
            <a:noAutofit/>
          </a:bodyPr>
          <a:lstStyle>
            <a:lvl1pPr lvl="0" marR="0" rtl="0" algn="l">
              <a:lnSpc>
                <a:spcPct val="90000"/>
              </a:lnSpc>
              <a:spcBef>
                <a:spcPts val="1000"/>
              </a:spcBef>
              <a:spcAft>
                <a:spcPts val="0"/>
              </a:spcAft>
              <a:buClr>
                <a:srgbClr val="595857"/>
              </a:buClr>
              <a:buSzPts val="3200"/>
              <a:buFont typeface="Arial"/>
              <a:buNone/>
              <a:defRPr b="0" i="0" sz="3200" u="none" cap="none" strike="noStrike">
                <a:solidFill>
                  <a:srgbClr val="595857"/>
                </a:solidFill>
                <a:latin typeface="Open Sans"/>
                <a:ea typeface="Open Sans"/>
                <a:cs typeface="Open Sans"/>
                <a:sym typeface="Open Sans"/>
              </a:defRPr>
            </a:lvl1pPr>
            <a:lvl2pPr lvl="1" marR="0" rtl="0" algn="l">
              <a:lnSpc>
                <a:spcPct val="90000"/>
              </a:lnSpc>
              <a:spcBef>
                <a:spcPts val="500"/>
              </a:spcBef>
              <a:spcAft>
                <a:spcPts val="0"/>
              </a:spcAft>
              <a:buClr>
                <a:srgbClr val="595857"/>
              </a:buClr>
              <a:buSzPts val="2800"/>
              <a:buFont typeface="Arial"/>
              <a:buNone/>
              <a:defRPr b="0" i="0" sz="2800" u="none" cap="none" strike="noStrike">
                <a:solidFill>
                  <a:srgbClr val="595857"/>
                </a:solidFill>
                <a:latin typeface="Open Sans"/>
                <a:ea typeface="Open Sans"/>
                <a:cs typeface="Open Sans"/>
                <a:sym typeface="Open Sans"/>
              </a:defRPr>
            </a:lvl2pPr>
            <a:lvl3pPr lvl="2" marR="0" rtl="0" algn="l">
              <a:lnSpc>
                <a:spcPct val="90000"/>
              </a:lnSpc>
              <a:spcBef>
                <a:spcPts val="500"/>
              </a:spcBef>
              <a:spcAft>
                <a:spcPts val="0"/>
              </a:spcAft>
              <a:buClr>
                <a:srgbClr val="595857"/>
              </a:buClr>
              <a:buSzPts val="2400"/>
              <a:buFont typeface="Arial"/>
              <a:buNone/>
              <a:defRPr b="0" i="0" sz="2400" u="none" cap="none" strike="noStrike">
                <a:solidFill>
                  <a:srgbClr val="595857"/>
                </a:solidFill>
                <a:latin typeface="Open Sans"/>
                <a:ea typeface="Open Sans"/>
                <a:cs typeface="Open Sans"/>
                <a:sym typeface="Open Sans"/>
              </a:defRPr>
            </a:lvl3pPr>
            <a:lvl4pPr lvl="3" marR="0" rtl="0" algn="l">
              <a:lnSpc>
                <a:spcPct val="90000"/>
              </a:lnSpc>
              <a:spcBef>
                <a:spcPts val="500"/>
              </a:spcBef>
              <a:spcAft>
                <a:spcPts val="0"/>
              </a:spcAft>
              <a:buClr>
                <a:srgbClr val="595857"/>
              </a:buClr>
              <a:buSzPts val="2000"/>
              <a:buFont typeface="Arial"/>
              <a:buNone/>
              <a:defRPr b="0" i="0" sz="2000" u="none" cap="none" strike="noStrike">
                <a:solidFill>
                  <a:srgbClr val="595857"/>
                </a:solidFill>
                <a:latin typeface="Open Sans"/>
                <a:ea typeface="Open Sans"/>
                <a:cs typeface="Open Sans"/>
                <a:sym typeface="Open Sans"/>
              </a:defRPr>
            </a:lvl4pPr>
            <a:lvl5pPr lvl="4" marR="0" rtl="0" algn="l">
              <a:lnSpc>
                <a:spcPct val="90000"/>
              </a:lnSpc>
              <a:spcBef>
                <a:spcPts val="500"/>
              </a:spcBef>
              <a:spcAft>
                <a:spcPts val="0"/>
              </a:spcAft>
              <a:buClr>
                <a:srgbClr val="595857"/>
              </a:buClr>
              <a:buSzPts val="2000"/>
              <a:buFont typeface="Arial"/>
              <a:buNone/>
              <a:defRPr b="0" i="0" sz="2000" u="none" cap="none" strike="noStrike">
                <a:solidFill>
                  <a:srgbClr val="595857"/>
                </a:solidFill>
                <a:latin typeface="Open Sans"/>
                <a:ea typeface="Open Sans"/>
                <a:cs typeface="Open Sans"/>
                <a:sym typeface="Open Sans"/>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402" name="Google Shape;402;p50"/>
          <p:cNvSpPr txBox="1"/>
          <p:nvPr>
            <p:ph idx="1" type="body"/>
          </p:nvPr>
        </p:nvSpPr>
        <p:spPr>
          <a:xfrm>
            <a:off x="839788" y="2057400"/>
            <a:ext cx="3932400" cy="3811500"/>
          </a:xfrm>
          <a:prstGeom prst="rect">
            <a:avLst/>
          </a:prstGeom>
          <a:noFill/>
          <a:ln>
            <a:noFill/>
          </a:ln>
        </p:spPr>
        <p:txBody>
          <a:bodyPr anchorCtr="0" anchor="t" bIns="60925" lIns="121900" spcFirstLastPara="1" rIns="121900" wrap="square" tIns="60925">
            <a:noAutofit/>
          </a:bodyPr>
          <a:lstStyle>
            <a:lvl1pPr indent="-228600" lvl="0" marL="457200" rtl="0" algn="l">
              <a:lnSpc>
                <a:spcPct val="90000"/>
              </a:lnSpc>
              <a:spcBef>
                <a:spcPts val="1000"/>
              </a:spcBef>
              <a:spcAft>
                <a:spcPts val="0"/>
              </a:spcAft>
              <a:buClr>
                <a:srgbClr val="595857"/>
              </a:buClr>
              <a:buSzPts val="1600"/>
              <a:buNone/>
              <a:defRPr sz="1600"/>
            </a:lvl1pPr>
            <a:lvl2pPr indent="-228600" lvl="1" marL="914400" rtl="0" algn="l">
              <a:lnSpc>
                <a:spcPct val="90000"/>
              </a:lnSpc>
              <a:spcBef>
                <a:spcPts val="500"/>
              </a:spcBef>
              <a:spcAft>
                <a:spcPts val="0"/>
              </a:spcAft>
              <a:buClr>
                <a:srgbClr val="595857"/>
              </a:buClr>
              <a:buSzPts val="1400"/>
              <a:buNone/>
              <a:defRPr sz="1400"/>
            </a:lvl2pPr>
            <a:lvl3pPr indent="-228600" lvl="2" marL="1371600" rtl="0" algn="l">
              <a:lnSpc>
                <a:spcPct val="90000"/>
              </a:lnSpc>
              <a:spcBef>
                <a:spcPts val="500"/>
              </a:spcBef>
              <a:spcAft>
                <a:spcPts val="0"/>
              </a:spcAft>
              <a:buClr>
                <a:srgbClr val="595857"/>
              </a:buClr>
              <a:buSzPts val="1200"/>
              <a:buNone/>
              <a:defRPr sz="1200"/>
            </a:lvl3pPr>
            <a:lvl4pPr indent="-228600" lvl="3" marL="1828800" rtl="0" algn="l">
              <a:lnSpc>
                <a:spcPct val="90000"/>
              </a:lnSpc>
              <a:spcBef>
                <a:spcPts val="500"/>
              </a:spcBef>
              <a:spcAft>
                <a:spcPts val="0"/>
              </a:spcAft>
              <a:buClr>
                <a:srgbClr val="595857"/>
              </a:buClr>
              <a:buSzPts val="1000"/>
              <a:buNone/>
              <a:defRPr sz="1000"/>
            </a:lvl4pPr>
            <a:lvl5pPr indent="-228600" lvl="4" marL="2286000" rtl="0" algn="l">
              <a:lnSpc>
                <a:spcPct val="90000"/>
              </a:lnSpc>
              <a:spcBef>
                <a:spcPts val="500"/>
              </a:spcBef>
              <a:spcAft>
                <a:spcPts val="0"/>
              </a:spcAft>
              <a:buClr>
                <a:srgbClr val="595857"/>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403" name="Google Shape;403;p50"/>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404" name="Google Shape;404;p50"/>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405" name="Shape 405"/>
        <p:cNvGrpSpPr/>
        <p:nvPr/>
      </p:nvGrpSpPr>
      <p:grpSpPr>
        <a:xfrm>
          <a:off x="0" y="0"/>
          <a:ext cx="0" cy="0"/>
          <a:chOff x="0" y="0"/>
          <a:chExt cx="0" cy="0"/>
        </a:xfrm>
      </p:grpSpPr>
      <p:sp>
        <p:nvSpPr>
          <p:cNvPr id="406" name="Google Shape;406;p51"/>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07" name="Google Shape;407;p51"/>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408" name="Google Shape;408;p51"/>
          <p:cNvSpPr txBox="1"/>
          <p:nvPr/>
        </p:nvSpPr>
        <p:spPr>
          <a:xfrm>
            <a:off x="850900" y="6356352"/>
            <a:ext cx="50292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200">
              <a:solidFill>
                <a:srgbClr val="888888"/>
              </a:solidFill>
              <a:latin typeface="Calibri"/>
              <a:ea typeface="Calibri"/>
              <a:cs typeface="Calibri"/>
              <a:sym typeface="Calibri"/>
            </a:endParaRPr>
          </a:p>
        </p:txBody>
      </p:sp>
      <p:sp>
        <p:nvSpPr>
          <p:cNvPr id="409" name="Google Shape;409;p51"/>
          <p:cNvSpPr txBox="1"/>
          <p:nvPr>
            <p:ph type="title"/>
          </p:nvPr>
        </p:nvSpPr>
        <p:spPr>
          <a:xfrm>
            <a:off x="838200" y="365127"/>
            <a:ext cx="10515600" cy="13257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410" name="Google Shape;410;p51"/>
          <p:cNvSpPr txBox="1"/>
          <p:nvPr>
            <p:ph idx="1" type="body"/>
          </p:nvPr>
        </p:nvSpPr>
        <p:spPr>
          <a:xfrm rot="5400000">
            <a:off x="3920400" y="-1256575"/>
            <a:ext cx="4351200" cy="105156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411" name="Google Shape;411;p51"/>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412" name="Google Shape;412;p51"/>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413" name="Shape 413"/>
        <p:cNvGrpSpPr/>
        <p:nvPr/>
      </p:nvGrpSpPr>
      <p:grpSpPr>
        <a:xfrm>
          <a:off x="0" y="0"/>
          <a:ext cx="0" cy="0"/>
          <a:chOff x="0" y="0"/>
          <a:chExt cx="0" cy="0"/>
        </a:xfrm>
      </p:grpSpPr>
      <p:sp>
        <p:nvSpPr>
          <p:cNvPr id="414" name="Google Shape;414;p52"/>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15" name="Google Shape;415;p52"/>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416" name="Google Shape;416;p52"/>
          <p:cNvSpPr txBox="1"/>
          <p:nvPr/>
        </p:nvSpPr>
        <p:spPr>
          <a:xfrm>
            <a:off x="850900" y="6356352"/>
            <a:ext cx="50292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200">
              <a:solidFill>
                <a:srgbClr val="888888"/>
              </a:solidFill>
              <a:latin typeface="Calibri"/>
              <a:ea typeface="Calibri"/>
              <a:cs typeface="Calibri"/>
              <a:sym typeface="Calibri"/>
            </a:endParaRPr>
          </a:p>
        </p:txBody>
      </p:sp>
      <p:sp>
        <p:nvSpPr>
          <p:cNvPr id="417" name="Google Shape;417;p52"/>
          <p:cNvSpPr txBox="1"/>
          <p:nvPr>
            <p:ph type="title"/>
          </p:nvPr>
        </p:nvSpPr>
        <p:spPr>
          <a:xfrm rot="5400000">
            <a:off x="7133401" y="1956625"/>
            <a:ext cx="5811900" cy="26289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418" name="Google Shape;418;p52"/>
          <p:cNvSpPr txBox="1"/>
          <p:nvPr>
            <p:ph idx="1" type="body"/>
          </p:nvPr>
        </p:nvSpPr>
        <p:spPr>
          <a:xfrm rot="5400000">
            <a:off x="1799402" y="-596075"/>
            <a:ext cx="5811900" cy="77343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419" name="Google Shape;419;p52"/>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420" name="Google Shape;420;p52"/>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429" name="Shape 429"/>
        <p:cNvGrpSpPr/>
        <p:nvPr/>
      </p:nvGrpSpPr>
      <p:grpSpPr>
        <a:xfrm>
          <a:off x="0" y="0"/>
          <a:ext cx="0" cy="0"/>
          <a:chOff x="0" y="0"/>
          <a:chExt cx="0" cy="0"/>
        </a:xfrm>
      </p:grpSpPr>
      <p:sp>
        <p:nvSpPr>
          <p:cNvPr id="430" name="Google Shape;430;p54"/>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431" name="Google Shape;431;p54"/>
          <p:cNvPicPr preferRelativeResize="0"/>
          <p:nvPr/>
        </p:nvPicPr>
        <p:blipFill rotWithShape="1">
          <a:blip r:embed="rId2">
            <a:alphaModFix/>
          </a:blip>
          <a:srcRect b="43019" l="0" r="22438" t="0"/>
          <a:stretch/>
        </p:blipFill>
        <p:spPr>
          <a:xfrm>
            <a:off x="4510091" y="4397374"/>
            <a:ext cx="7800975" cy="2514599"/>
          </a:xfrm>
          <a:prstGeom prst="rect">
            <a:avLst/>
          </a:prstGeom>
          <a:noFill/>
          <a:ln>
            <a:noFill/>
          </a:ln>
        </p:spPr>
      </p:pic>
      <p:pic>
        <p:nvPicPr>
          <p:cNvPr id="432" name="Google Shape;432;p54"/>
          <p:cNvPicPr preferRelativeResize="0"/>
          <p:nvPr/>
        </p:nvPicPr>
        <p:blipFill rotWithShape="1">
          <a:blip r:embed="rId3">
            <a:alphaModFix/>
          </a:blip>
          <a:srcRect b="0" l="0" r="0" t="0"/>
          <a:stretch/>
        </p:blipFill>
        <p:spPr>
          <a:xfrm>
            <a:off x="3873500" y="5534026"/>
            <a:ext cx="963613" cy="769939"/>
          </a:xfrm>
          <a:prstGeom prst="rect">
            <a:avLst/>
          </a:prstGeom>
          <a:noFill/>
          <a:ln>
            <a:noFill/>
          </a:ln>
        </p:spPr>
      </p:pic>
      <p:pic>
        <p:nvPicPr>
          <p:cNvPr id="433" name="Google Shape;433;p54"/>
          <p:cNvPicPr preferRelativeResize="0"/>
          <p:nvPr/>
        </p:nvPicPr>
        <p:blipFill rotWithShape="1">
          <a:blip r:embed="rId4">
            <a:alphaModFix/>
          </a:blip>
          <a:srcRect b="0" l="0" r="0" t="0"/>
          <a:stretch/>
        </p:blipFill>
        <p:spPr>
          <a:xfrm>
            <a:off x="477840" y="4938715"/>
            <a:ext cx="4422773" cy="484187"/>
          </a:xfrm>
          <a:prstGeom prst="rect">
            <a:avLst/>
          </a:prstGeom>
          <a:noFill/>
          <a:ln>
            <a:noFill/>
          </a:ln>
        </p:spPr>
      </p:pic>
      <p:pic>
        <p:nvPicPr>
          <p:cNvPr id="434" name="Google Shape;434;p54"/>
          <p:cNvPicPr preferRelativeResize="0"/>
          <p:nvPr/>
        </p:nvPicPr>
        <p:blipFill rotWithShape="1">
          <a:blip r:embed="rId5">
            <a:alphaModFix/>
          </a:blip>
          <a:srcRect b="0" l="0" r="0" t="0"/>
          <a:stretch/>
        </p:blipFill>
        <p:spPr>
          <a:xfrm>
            <a:off x="1811339" y="5684838"/>
            <a:ext cx="1428750" cy="476250"/>
          </a:xfrm>
          <a:prstGeom prst="rect">
            <a:avLst/>
          </a:prstGeom>
          <a:noFill/>
          <a:ln>
            <a:noFill/>
          </a:ln>
        </p:spPr>
      </p:pic>
      <p:pic>
        <p:nvPicPr>
          <p:cNvPr id="435" name="Google Shape;435;p54"/>
          <p:cNvPicPr preferRelativeResize="0"/>
          <p:nvPr/>
        </p:nvPicPr>
        <p:blipFill rotWithShape="1">
          <a:blip r:embed="rId6">
            <a:alphaModFix/>
          </a:blip>
          <a:srcRect b="8443" l="25535" r="24976" t="9656"/>
          <a:stretch/>
        </p:blipFill>
        <p:spPr>
          <a:xfrm>
            <a:off x="477837" y="5611815"/>
            <a:ext cx="779463" cy="644525"/>
          </a:xfrm>
          <a:prstGeom prst="rect">
            <a:avLst/>
          </a:prstGeom>
          <a:noFill/>
          <a:ln>
            <a:noFill/>
          </a:ln>
        </p:spPr>
      </p:pic>
      <p:sp>
        <p:nvSpPr>
          <p:cNvPr id="436" name="Google Shape;436;p54"/>
          <p:cNvSpPr txBox="1"/>
          <p:nvPr>
            <p:ph type="ctrTitle"/>
          </p:nvPr>
        </p:nvSpPr>
        <p:spPr>
          <a:xfrm>
            <a:off x="1524000" y="427179"/>
            <a:ext cx="9144000" cy="2387700"/>
          </a:xfrm>
          <a:prstGeom prst="rect">
            <a:avLst/>
          </a:prstGeom>
          <a:noFill/>
          <a:ln>
            <a:noFill/>
          </a:ln>
        </p:spPr>
        <p:txBody>
          <a:bodyPr anchorCtr="0" anchor="b" bIns="60925" lIns="121900" spcFirstLastPara="1" rIns="121900" wrap="square" tIns="60925">
            <a:noAutofit/>
          </a:bodyPr>
          <a:lstStyle>
            <a:lvl1pPr lvl="0" rtl="0" algn="ctr">
              <a:lnSpc>
                <a:spcPct val="90000"/>
              </a:lnSpc>
              <a:spcBef>
                <a:spcPts val="0"/>
              </a:spcBef>
              <a:spcAft>
                <a:spcPts val="0"/>
              </a:spcAft>
              <a:buSzPts val="1900"/>
              <a:buNone/>
              <a:defRPr b="1" sz="7200">
                <a:solidFill>
                  <a:srgbClr val="595857"/>
                </a:solidFill>
                <a:latin typeface="Raleway SemiBold"/>
                <a:ea typeface="Raleway SemiBold"/>
                <a:cs typeface="Raleway SemiBold"/>
                <a:sym typeface="Raleway SemiBold"/>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437" name="Google Shape;437;p54"/>
          <p:cNvSpPr txBox="1"/>
          <p:nvPr>
            <p:ph idx="1" type="subTitle"/>
          </p:nvPr>
        </p:nvSpPr>
        <p:spPr>
          <a:xfrm>
            <a:off x="2246491" y="2872563"/>
            <a:ext cx="7699200" cy="1655700"/>
          </a:xfrm>
          <a:prstGeom prst="rect">
            <a:avLst/>
          </a:prstGeom>
          <a:noFill/>
          <a:ln>
            <a:noFill/>
          </a:ln>
        </p:spPr>
        <p:txBody>
          <a:bodyPr anchorCtr="0" anchor="t" bIns="60925" lIns="121900" spcFirstLastPara="1" rIns="121900" wrap="square" tIns="60925">
            <a:noAutofit/>
          </a:bodyPr>
          <a:lstStyle>
            <a:lvl1pPr lvl="0" rtl="0" algn="ctr">
              <a:lnSpc>
                <a:spcPct val="90000"/>
              </a:lnSpc>
              <a:spcBef>
                <a:spcPts val="1000"/>
              </a:spcBef>
              <a:spcAft>
                <a:spcPts val="0"/>
              </a:spcAft>
              <a:buClr>
                <a:srgbClr val="1679CA"/>
              </a:buClr>
              <a:buSzPts val="3200"/>
              <a:buNone/>
              <a:defRPr i="1" sz="3200" cap="none">
                <a:solidFill>
                  <a:srgbClr val="1679CA"/>
                </a:solidFill>
                <a:latin typeface="Raleway Medium"/>
                <a:ea typeface="Raleway Medium"/>
                <a:cs typeface="Raleway Medium"/>
                <a:sym typeface="Raleway Medium"/>
              </a:defRPr>
            </a:lvl1pPr>
            <a:lvl2pPr lvl="1" rtl="0" algn="ctr">
              <a:lnSpc>
                <a:spcPct val="90000"/>
              </a:lnSpc>
              <a:spcBef>
                <a:spcPts val="500"/>
              </a:spcBef>
              <a:spcAft>
                <a:spcPts val="0"/>
              </a:spcAft>
              <a:buClr>
                <a:srgbClr val="595857"/>
              </a:buClr>
              <a:buSzPts val="2000"/>
              <a:buNone/>
              <a:defRPr sz="2000"/>
            </a:lvl2pPr>
            <a:lvl3pPr lvl="2" rtl="0" algn="ctr">
              <a:lnSpc>
                <a:spcPct val="90000"/>
              </a:lnSpc>
              <a:spcBef>
                <a:spcPts val="500"/>
              </a:spcBef>
              <a:spcAft>
                <a:spcPts val="0"/>
              </a:spcAft>
              <a:buClr>
                <a:srgbClr val="595857"/>
              </a:buClr>
              <a:buSzPts val="1800"/>
              <a:buNone/>
              <a:defRPr sz="1800"/>
            </a:lvl3pPr>
            <a:lvl4pPr lvl="3" rtl="0" algn="ctr">
              <a:lnSpc>
                <a:spcPct val="90000"/>
              </a:lnSpc>
              <a:spcBef>
                <a:spcPts val="500"/>
              </a:spcBef>
              <a:spcAft>
                <a:spcPts val="0"/>
              </a:spcAft>
              <a:buClr>
                <a:srgbClr val="595857"/>
              </a:buClr>
              <a:buSzPts val="1600"/>
              <a:buNone/>
              <a:defRPr sz="1600"/>
            </a:lvl4pPr>
            <a:lvl5pPr lvl="4" rtl="0" algn="ctr">
              <a:lnSpc>
                <a:spcPct val="90000"/>
              </a:lnSpc>
              <a:spcBef>
                <a:spcPts val="500"/>
              </a:spcBef>
              <a:spcAft>
                <a:spcPts val="0"/>
              </a:spcAft>
              <a:buClr>
                <a:srgbClr val="595857"/>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438" name="Google Shape;438;p54"/>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439" name="Google Shape;439;p54"/>
          <p:cNvSpPr txBox="1"/>
          <p:nvPr>
            <p:ph idx="11" type="ftr"/>
          </p:nvPr>
        </p:nvSpPr>
        <p:spPr>
          <a:xfrm>
            <a:off x="477837" y="6341271"/>
            <a:ext cx="5234400" cy="365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50" name="Shape 50"/>
        <p:cNvGrpSpPr/>
        <p:nvPr/>
      </p:nvGrpSpPr>
      <p:grpSpPr>
        <a:xfrm>
          <a:off x="0" y="0"/>
          <a:ext cx="0" cy="0"/>
          <a:chOff x="0" y="0"/>
          <a:chExt cx="0" cy="0"/>
        </a:xfrm>
      </p:grpSpPr>
      <p:sp>
        <p:nvSpPr>
          <p:cNvPr id="51" name="Google Shape;51;p6"/>
          <p:cNvSpPr/>
          <p:nvPr/>
        </p:nvSpPr>
        <p:spPr>
          <a:xfrm>
            <a:off x="-90488" y="-57150"/>
            <a:ext cx="12282487" cy="6923088"/>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52" name="Google Shape;52;p6"/>
          <p:cNvPicPr preferRelativeResize="0"/>
          <p:nvPr/>
        </p:nvPicPr>
        <p:blipFill rotWithShape="1">
          <a:blip r:embed="rId2">
            <a:alphaModFix/>
          </a:blip>
          <a:srcRect b="43021" l="2" r="22437" t="-2"/>
          <a:stretch/>
        </p:blipFill>
        <p:spPr>
          <a:xfrm>
            <a:off x="8235950" y="5599113"/>
            <a:ext cx="4075113" cy="1312862"/>
          </a:xfrm>
          <a:prstGeom prst="rect">
            <a:avLst/>
          </a:prstGeom>
          <a:noFill/>
          <a:ln>
            <a:noFill/>
          </a:ln>
        </p:spPr>
      </p:pic>
      <p:sp>
        <p:nvSpPr>
          <p:cNvPr id="53" name="Google Shape;53;p6"/>
          <p:cNvSpPr txBox="1"/>
          <p:nvPr/>
        </p:nvSpPr>
        <p:spPr>
          <a:xfrm>
            <a:off x="850900" y="6356350"/>
            <a:ext cx="50292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888888"/>
                </a:solidFill>
                <a:latin typeface="Calibri"/>
                <a:ea typeface="Calibri"/>
                <a:cs typeface="Calibri"/>
                <a:sym typeface="Calibri"/>
              </a:rPr>
              <a:t>© 2019 University Corporation for Atmospheric Research. All Rights Reserved </a:t>
            </a:r>
            <a:endParaRPr b="0" i="0" sz="1200" u="none" cap="none" strike="noStrike">
              <a:solidFill>
                <a:srgbClr val="888888"/>
              </a:solidFill>
              <a:latin typeface="Calibri"/>
              <a:ea typeface="Calibri"/>
              <a:cs typeface="Calibri"/>
              <a:sym typeface="Calibri"/>
            </a:endParaRPr>
          </a:p>
        </p:txBody>
      </p:sp>
      <p:sp>
        <p:nvSpPr>
          <p:cNvPr id="54" name="Google Shape;54;p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55" name="Google Shape;55;p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rgbClr val="595857"/>
              </a:buClr>
              <a:buSzPts val="2400"/>
              <a:buNone/>
              <a:defRPr b="1" sz="2400"/>
            </a:lvl1pPr>
            <a:lvl2pPr indent="-228600" lvl="1" marL="914400" algn="l">
              <a:lnSpc>
                <a:spcPct val="90000"/>
              </a:lnSpc>
              <a:spcBef>
                <a:spcPts val="500"/>
              </a:spcBef>
              <a:spcAft>
                <a:spcPts val="0"/>
              </a:spcAft>
              <a:buClr>
                <a:srgbClr val="595857"/>
              </a:buClr>
              <a:buSzPts val="2000"/>
              <a:buNone/>
              <a:defRPr b="1" sz="2000"/>
            </a:lvl2pPr>
            <a:lvl3pPr indent="-228600" lvl="2" marL="1371600" algn="l">
              <a:lnSpc>
                <a:spcPct val="90000"/>
              </a:lnSpc>
              <a:spcBef>
                <a:spcPts val="500"/>
              </a:spcBef>
              <a:spcAft>
                <a:spcPts val="0"/>
              </a:spcAft>
              <a:buClr>
                <a:srgbClr val="595857"/>
              </a:buClr>
              <a:buSzPts val="1800"/>
              <a:buNone/>
              <a:defRPr b="1" sz="1800"/>
            </a:lvl3pPr>
            <a:lvl4pPr indent="-228600" lvl="3" marL="1828800" algn="l">
              <a:lnSpc>
                <a:spcPct val="90000"/>
              </a:lnSpc>
              <a:spcBef>
                <a:spcPts val="500"/>
              </a:spcBef>
              <a:spcAft>
                <a:spcPts val="0"/>
              </a:spcAft>
              <a:buClr>
                <a:srgbClr val="595857"/>
              </a:buClr>
              <a:buSzPts val="1600"/>
              <a:buNone/>
              <a:defRPr b="1" sz="1600"/>
            </a:lvl4pPr>
            <a:lvl5pPr indent="-228600" lvl="4" marL="2286000" algn="l">
              <a:lnSpc>
                <a:spcPct val="90000"/>
              </a:lnSpc>
              <a:spcBef>
                <a:spcPts val="500"/>
              </a:spcBef>
              <a:spcAft>
                <a:spcPts val="0"/>
              </a:spcAft>
              <a:buClr>
                <a:srgbClr val="595857"/>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6" name="Google Shape;56;p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595857"/>
              </a:buClr>
              <a:buSzPts val="1800"/>
              <a:buChar char="•"/>
              <a:defRPr/>
            </a:lvl1pPr>
            <a:lvl2pPr indent="-342900" lvl="1" marL="914400" algn="l">
              <a:lnSpc>
                <a:spcPct val="90000"/>
              </a:lnSpc>
              <a:spcBef>
                <a:spcPts val="500"/>
              </a:spcBef>
              <a:spcAft>
                <a:spcPts val="0"/>
              </a:spcAft>
              <a:buClr>
                <a:srgbClr val="595857"/>
              </a:buClr>
              <a:buSzPts val="1800"/>
              <a:buChar char="•"/>
              <a:defRPr/>
            </a:lvl2pPr>
            <a:lvl3pPr indent="-342900" lvl="2" marL="1371600" algn="l">
              <a:lnSpc>
                <a:spcPct val="90000"/>
              </a:lnSpc>
              <a:spcBef>
                <a:spcPts val="500"/>
              </a:spcBef>
              <a:spcAft>
                <a:spcPts val="0"/>
              </a:spcAft>
              <a:buClr>
                <a:srgbClr val="595857"/>
              </a:buClr>
              <a:buSzPts val="1800"/>
              <a:buChar char="•"/>
              <a:defRPr/>
            </a:lvl3pPr>
            <a:lvl4pPr indent="-342900" lvl="3" marL="1828800" algn="l">
              <a:lnSpc>
                <a:spcPct val="90000"/>
              </a:lnSpc>
              <a:spcBef>
                <a:spcPts val="500"/>
              </a:spcBef>
              <a:spcAft>
                <a:spcPts val="0"/>
              </a:spcAft>
              <a:buClr>
                <a:srgbClr val="595857"/>
              </a:buClr>
              <a:buSzPts val="1800"/>
              <a:buChar char="•"/>
              <a:defRPr/>
            </a:lvl4pPr>
            <a:lvl5pPr indent="-342900" lvl="4" marL="2286000" algn="l">
              <a:lnSpc>
                <a:spcPct val="90000"/>
              </a:lnSpc>
              <a:spcBef>
                <a:spcPts val="500"/>
              </a:spcBef>
              <a:spcAft>
                <a:spcPts val="0"/>
              </a:spcAft>
              <a:buClr>
                <a:srgbClr val="595857"/>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 name="Google Shape;57;p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rgbClr val="595857"/>
              </a:buClr>
              <a:buSzPts val="2400"/>
              <a:buNone/>
              <a:defRPr b="1" sz="2400"/>
            </a:lvl1pPr>
            <a:lvl2pPr indent="-228600" lvl="1" marL="914400" algn="l">
              <a:lnSpc>
                <a:spcPct val="90000"/>
              </a:lnSpc>
              <a:spcBef>
                <a:spcPts val="500"/>
              </a:spcBef>
              <a:spcAft>
                <a:spcPts val="0"/>
              </a:spcAft>
              <a:buClr>
                <a:srgbClr val="595857"/>
              </a:buClr>
              <a:buSzPts val="2000"/>
              <a:buNone/>
              <a:defRPr b="1" sz="2000"/>
            </a:lvl2pPr>
            <a:lvl3pPr indent="-228600" lvl="2" marL="1371600" algn="l">
              <a:lnSpc>
                <a:spcPct val="90000"/>
              </a:lnSpc>
              <a:spcBef>
                <a:spcPts val="500"/>
              </a:spcBef>
              <a:spcAft>
                <a:spcPts val="0"/>
              </a:spcAft>
              <a:buClr>
                <a:srgbClr val="595857"/>
              </a:buClr>
              <a:buSzPts val="1800"/>
              <a:buNone/>
              <a:defRPr b="1" sz="1800"/>
            </a:lvl3pPr>
            <a:lvl4pPr indent="-228600" lvl="3" marL="1828800" algn="l">
              <a:lnSpc>
                <a:spcPct val="90000"/>
              </a:lnSpc>
              <a:spcBef>
                <a:spcPts val="500"/>
              </a:spcBef>
              <a:spcAft>
                <a:spcPts val="0"/>
              </a:spcAft>
              <a:buClr>
                <a:srgbClr val="595857"/>
              </a:buClr>
              <a:buSzPts val="1600"/>
              <a:buNone/>
              <a:defRPr b="1" sz="1600"/>
            </a:lvl4pPr>
            <a:lvl5pPr indent="-228600" lvl="4" marL="2286000" algn="l">
              <a:lnSpc>
                <a:spcPct val="90000"/>
              </a:lnSpc>
              <a:spcBef>
                <a:spcPts val="500"/>
              </a:spcBef>
              <a:spcAft>
                <a:spcPts val="0"/>
              </a:spcAft>
              <a:buClr>
                <a:srgbClr val="595857"/>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8" name="Google Shape;58;p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595857"/>
              </a:buClr>
              <a:buSzPts val="1800"/>
              <a:buChar char="•"/>
              <a:defRPr/>
            </a:lvl1pPr>
            <a:lvl2pPr indent="-342900" lvl="1" marL="914400" algn="l">
              <a:lnSpc>
                <a:spcPct val="90000"/>
              </a:lnSpc>
              <a:spcBef>
                <a:spcPts val="500"/>
              </a:spcBef>
              <a:spcAft>
                <a:spcPts val="0"/>
              </a:spcAft>
              <a:buClr>
                <a:srgbClr val="595857"/>
              </a:buClr>
              <a:buSzPts val="1800"/>
              <a:buChar char="•"/>
              <a:defRPr/>
            </a:lvl2pPr>
            <a:lvl3pPr indent="-342900" lvl="2" marL="1371600" algn="l">
              <a:lnSpc>
                <a:spcPct val="90000"/>
              </a:lnSpc>
              <a:spcBef>
                <a:spcPts val="500"/>
              </a:spcBef>
              <a:spcAft>
                <a:spcPts val="0"/>
              </a:spcAft>
              <a:buClr>
                <a:srgbClr val="595857"/>
              </a:buClr>
              <a:buSzPts val="1800"/>
              <a:buChar char="•"/>
              <a:defRPr/>
            </a:lvl3pPr>
            <a:lvl4pPr indent="-342900" lvl="3" marL="1828800" algn="l">
              <a:lnSpc>
                <a:spcPct val="90000"/>
              </a:lnSpc>
              <a:spcBef>
                <a:spcPts val="500"/>
              </a:spcBef>
              <a:spcAft>
                <a:spcPts val="0"/>
              </a:spcAft>
              <a:buClr>
                <a:srgbClr val="595857"/>
              </a:buClr>
              <a:buSzPts val="1800"/>
              <a:buChar char="•"/>
              <a:defRPr/>
            </a:lvl4pPr>
            <a:lvl5pPr indent="-342900" lvl="4" marL="2286000" algn="l">
              <a:lnSpc>
                <a:spcPct val="90000"/>
              </a:lnSpc>
              <a:spcBef>
                <a:spcPts val="500"/>
              </a:spcBef>
              <a:spcAft>
                <a:spcPts val="0"/>
              </a:spcAft>
              <a:buClr>
                <a:srgbClr val="595857"/>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 name="Google Shape;59;p6"/>
          <p:cNvSpPr txBox="1"/>
          <p:nvPr>
            <p:ph idx="10" type="dt"/>
          </p:nvPr>
        </p:nvSpPr>
        <p:spPr>
          <a:xfrm>
            <a:off x="6350" y="6356350"/>
            <a:ext cx="701675" cy="2667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Lesson Header">
  <p:cSld name="Lesson Header">
    <p:spTree>
      <p:nvGrpSpPr>
        <p:cNvPr id="440" name="Shape 440"/>
        <p:cNvGrpSpPr/>
        <p:nvPr/>
      </p:nvGrpSpPr>
      <p:grpSpPr>
        <a:xfrm>
          <a:off x="0" y="0"/>
          <a:ext cx="0" cy="0"/>
          <a:chOff x="0" y="0"/>
          <a:chExt cx="0" cy="0"/>
        </a:xfrm>
      </p:grpSpPr>
      <p:sp>
        <p:nvSpPr>
          <p:cNvPr id="441" name="Google Shape;441;p55"/>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442" name="Google Shape;442;p55"/>
          <p:cNvPicPr preferRelativeResize="0"/>
          <p:nvPr/>
        </p:nvPicPr>
        <p:blipFill rotWithShape="1">
          <a:blip r:embed="rId2">
            <a:alphaModFix/>
          </a:blip>
          <a:srcRect b="43019" l="0" r="22438" t="0"/>
          <a:stretch/>
        </p:blipFill>
        <p:spPr>
          <a:xfrm>
            <a:off x="4510091" y="4397374"/>
            <a:ext cx="7800975" cy="2514599"/>
          </a:xfrm>
          <a:prstGeom prst="rect">
            <a:avLst/>
          </a:prstGeom>
          <a:noFill/>
          <a:ln>
            <a:noFill/>
          </a:ln>
        </p:spPr>
      </p:pic>
      <p:sp>
        <p:nvSpPr>
          <p:cNvPr id="443" name="Google Shape;443;p55"/>
          <p:cNvSpPr txBox="1"/>
          <p:nvPr>
            <p:ph type="ctrTitle"/>
          </p:nvPr>
        </p:nvSpPr>
        <p:spPr>
          <a:xfrm>
            <a:off x="-90488" y="984408"/>
            <a:ext cx="12282300" cy="2387700"/>
          </a:xfrm>
          <a:prstGeom prst="rect">
            <a:avLst/>
          </a:prstGeom>
          <a:noFill/>
          <a:ln>
            <a:noFill/>
          </a:ln>
        </p:spPr>
        <p:txBody>
          <a:bodyPr anchorCtr="0" anchor="b" bIns="60925" lIns="121900" spcFirstLastPara="1" rIns="121900" wrap="square" tIns="60925">
            <a:noAutofit/>
          </a:bodyPr>
          <a:lstStyle>
            <a:lvl1pPr lvl="0" rtl="0" algn="ctr">
              <a:lnSpc>
                <a:spcPct val="90000"/>
              </a:lnSpc>
              <a:spcBef>
                <a:spcPts val="0"/>
              </a:spcBef>
              <a:spcAft>
                <a:spcPts val="0"/>
              </a:spcAft>
              <a:buSzPts val="1900"/>
              <a:buNone/>
              <a:defRPr b="1" sz="6700">
                <a:solidFill>
                  <a:srgbClr val="666665"/>
                </a:solidFill>
                <a:latin typeface="Raleway SemiBold"/>
                <a:ea typeface="Raleway SemiBold"/>
                <a:cs typeface="Raleway SemiBold"/>
                <a:sym typeface="Raleway SemiBold"/>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444" name="Google Shape;444;p55"/>
          <p:cNvSpPr txBox="1"/>
          <p:nvPr>
            <p:ph idx="1" type="subTitle"/>
          </p:nvPr>
        </p:nvSpPr>
        <p:spPr>
          <a:xfrm>
            <a:off x="-90488" y="3430805"/>
            <a:ext cx="12282300" cy="1655700"/>
          </a:xfrm>
          <a:prstGeom prst="rect">
            <a:avLst/>
          </a:prstGeom>
          <a:noFill/>
          <a:ln>
            <a:noFill/>
          </a:ln>
        </p:spPr>
        <p:txBody>
          <a:bodyPr anchorCtr="0" anchor="t" bIns="60925" lIns="121900" spcFirstLastPara="1" rIns="121900" wrap="square" tIns="60925">
            <a:noAutofit/>
          </a:bodyPr>
          <a:lstStyle>
            <a:lvl1pPr lvl="0" rtl="0" algn="ctr">
              <a:lnSpc>
                <a:spcPct val="90000"/>
              </a:lnSpc>
              <a:spcBef>
                <a:spcPts val="1000"/>
              </a:spcBef>
              <a:spcAft>
                <a:spcPts val="0"/>
              </a:spcAft>
              <a:buClr>
                <a:srgbClr val="1679CA"/>
              </a:buClr>
              <a:buSzPts val="3200"/>
              <a:buNone/>
              <a:defRPr i="1" sz="3200" cap="none">
                <a:solidFill>
                  <a:srgbClr val="1679CA"/>
                </a:solidFill>
                <a:latin typeface="Raleway Medium"/>
                <a:ea typeface="Raleway Medium"/>
                <a:cs typeface="Raleway Medium"/>
                <a:sym typeface="Raleway Medium"/>
              </a:defRPr>
            </a:lvl1pPr>
            <a:lvl2pPr lvl="1" rtl="0" algn="ctr">
              <a:lnSpc>
                <a:spcPct val="90000"/>
              </a:lnSpc>
              <a:spcBef>
                <a:spcPts val="500"/>
              </a:spcBef>
              <a:spcAft>
                <a:spcPts val="0"/>
              </a:spcAft>
              <a:buClr>
                <a:srgbClr val="595857"/>
              </a:buClr>
              <a:buSzPts val="2000"/>
              <a:buNone/>
              <a:defRPr sz="2000"/>
            </a:lvl2pPr>
            <a:lvl3pPr lvl="2" rtl="0" algn="ctr">
              <a:lnSpc>
                <a:spcPct val="90000"/>
              </a:lnSpc>
              <a:spcBef>
                <a:spcPts val="500"/>
              </a:spcBef>
              <a:spcAft>
                <a:spcPts val="0"/>
              </a:spcAft>
              <a:buClr>
                <a:srgbClr val="595857"/>
              </a:buClr>
              <a:buSzPts val="1800"/>
              <a:buNone/>
              <a:defRPr sz="1800"/>
            </a:lvl3pPr>
            <a:lvl4pPr lvl="3" rtl="0" algn="ctr">
              <a:lnSpc>
                <a:spcPct val="90000"/>
              </a:lnSpc>
              <a:spcBef>
                <a:spcPts val="500"/>
              </a:spcBef>
              <a:spcAft>
                <a:spcPts val="0"/>
              </a:spcAft>
              <a:buClr>
                <a:srgbClr val="595857"/>
              </a:buClr>
              <a:buSzPts val="1600"/>
              <a:buNone/>
              <a:defRPr sz="1600"/>
            </a:lvl4pPr>
            <a:lvl5pPr lvl="4" rtl="0" algn="ctr">
              <a:lnSpc>
                <a:spcPct val="90000"/>
              </a:lnSpc>
              <a:spcBef>
                <a:spcPts val="500"/>
              </a:spcBef>
              <a:spcAft>
                <a:spcPts val="0"/>
              </a:spcAft>
              <a:buClr>
                <a:srgbClr val="595857"/>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445" name="Google Shape;445;p55"/>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446" name="Google Shape;446;p55"/>
          <p:cNvSpPr txBox="1"/>
          <p:nvPr>
            <p:ph idx="11" type="ftr"/>
          </p:nvPr>
        </p:nvSpPr>
        <p:spPr>
          <a:xfrm>
            <a:off x="477839" y="6356351"/>
            <a:ext cx="5174700" cy="350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447" name="Shape 447"/>
        <p:cNvGrpSpPr/>
        <p:nvPr/>
      </p:nvGrpSpPr>
      <p:grpSpPr>
        <a:xfrm>
          <a:off x="0" y="0"/>
          <a:ext cx="0" cy="0"/>
          <a:chOff x="0" y="0"/>
          <a:chExt cx="0" cy="0"/>
        </a:xfrm>
      </p:grpSpPr>
      <p:sp>
        <p:nvSpPr>
          <p:cNvPr id="448" name="Google Shape;448;p56"/>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449" name="Google Shape;449;p56"/>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450" name="Google Shape;450;p56"/>
          <p:cNvSpPr txBox="1"/>
          <p:nvPr>
            <p:ph type="title"/>
          </p:nvPr>
        </p:nvSpPr>
        <p:spPr>
          <a:xfrm>
            <a:off x="838200" y="365127"/>
            <a:ext cx="10515600" cy="13257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451" name="Google Shape;451;p56"/>
          <p:cNvSpPr txBox="1"/>
          <p:nvPr>
            <p:ph idx="1" type="body"/>
          </p:nvPr>
        </p:nvSpPr>
        <p:spPr>
          <a:xfrm>
            <a:off x="838200" y="1825625"/>
            <a:ext cx="10515600" cy="43512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452" name="Google Shape;452;p56"/>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453" name="Google Shape;453;p56"/>
          <p:cNvSpPr txBox="1"/>
          <p:nvPr>
            <p:ph idx="11" type="ftr"/>
          </p:nvPr>
        </p:nvSpPr>
        <p:spPr>
          <a:xfrm>
            <a:off x="850899" y="6356352"/>
            <a:ext cx="5080800" cy="365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454" name="Google Shape;454;p56"/>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455" name="Shape 455"/>
        <p:cNvGrpSpPr/>
        <p:nvPr/>
      </p:nvGrpSpPr>
      <p:grpSpPr>
        <a:xfrm>
          <a:off x="0" y="0"/>
          <a:ext cx="0" cy="0"/>
          <a:chOff x="0" y="0"/>
          <a:chExt cx="0" cy="0"/>
        </a:xfrm>
      </p:grpSpPr>
      <p:sp>
        <p:nvSpPr>
          <p:cNvPr id="456" name="Google Shape;456;p57"/>
          <p:cNvSpPr txBox="1"/>
          <p:nvPr>
            <p:ph type="title"/>
          </p:nvPr>
        </p:nvSpPr>
        <p:spPr>
          <a:xfrm>
            <a:off x="831851" y="1709740"/>
            <a:ext cx="10515600" cy="2852700"/>
          </a:xfrm>
          <a:prstGeom prst="rect">
            <a:avLst/>
          </a:prstGeom>
          <a:noFill/>
          <a:ln>
            <a:noFill/>
          </a:ln>
        </p:spPr>
        <p:txBody>
          <a:bodyPr anchorCtr="0" anchor="b" bIns="60925" lIns="121900" spcFirstLastPara="1" rIns="121900" wrap="square" tIns="60925">
            <a:noAutofit/>
          </a:bodyPr>
          <a:lstStyle>
            <a:lvl1pPr lvl="0" rtl="0" algn="l">
              <a:lnSpc>
                <a:spcPct val="90000"/>
              </a:lnSpc>
              <a:spcBef>
                <a:spcPts val="0"/>
              </a:spcBef>
              <a:spcAft>
                <a:spcPts val="0"/>
              </a:spcAft>
              <a:buSzPts val="1900"/>
              <a:buNone/>
              <a:defRPr b="1" sz="6600"/>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457" name="Google Shape;457;p57"/>
          <p:cNvSpPr txBox="1"/>
          <p:nvPr>
            <p:ph idx="1" type="body"/>
          </p:nvPr>
        </p:nvSpPr>
        <p:spPr>
          <a:xfrm>
            <a:off x="831851" y="4589465"/>
            <a:ext cx="10515600" cy="1500000"/>
          </a:xfrm>
          <a:prstGeom prst="rect">
            <a:avLst/>
          </a:prstGeom>
          <a:noFill/>
          <a:ln>
            <a:noFill/>
          </a:ln>
        </p:spPr>
        <p:txBody>
          <a:bodyPr anchorCtr="0" anchor="t" bIns="60925" lIns="121900" spcFirstLastPara="1" rIns="121900" wrap="square" tIns="60925">
            <a:noAutofit/>
          </a:bodyPr>
          <a:lstStyle>
            <a:lvl1pPr indent="-228600" lvl="0" marL="457200" rtl="0" algn="l">
              <a:lnSpc>
                <a:spcPct val="90000"/>
              </a:lnSpc>
              <a:spcBef>
                <a:spcPts val="1000"/>
              </a:spcBef>
              <a:spcAft>
                <a:spcPts val="0"/>
              </a:spcAft>
              <a:buClr>
                <a:srgbClr val="888888"/>
              </a:buClr>
              <a:buSzPts val="2400"/>
              <a:buNone/>
              <a:defRPr i="1" sz="2400" cap="none">
                <a:solidFill>
                  <a:srgbClr val="888888"/>
                </a:solidFill>
                <a:latin typeface="Montserrat Medium"/>
                <a:ea typeface="Montserrat Medium"/>
                <a:cs typeface="Montserrat Medium"/>
                <a:sym typeface="Montserrat Medium"/>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458" name="Google Shape;458;p57"/>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sz="1100">
                <a:latin typeface="Open Sans"/>
                <a:ea typeface="Open Sans"/>
                <a:cs typeface="Open Sans"/>
                <a:sym typeface="Open Sans"/>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459" name="Google Shape;459;p57"/>
          <p:cNvSpPr txBox="1"/>
          <p:nvPr>
            <p:ph idx="11" type="ftr"/>
          </p:nvPr>
        </p:nvSpPr>
        <p:spPr>
          <a:xfrm>
            <a:off x="3534311" y="6356352"/>
            <a:ext cx="5076300" cy="365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sz="1100">
                <a:latin typeface="Open Sans"/>
                <a:ea typeface="Open Sans"/>
                <a:cs typeface="Open Sans"/>
                <a:sym typeface="Open Sans"/>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460" name="Google Shape;460;p57"/>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461" name="Shape 461"/>
        <p:cNvGrpSpPr/>
        <p:nvPr/>
      </p:nvGrpSpPr>
      <p:grpSpPr>
        <a:xfrm>
          <a:off x="0" y="0"/>
          <a:ext cx="0" cy="0"/>
          <a:chOff x="0" y="0"/>
          <a:chExt cx="0" cy="0"/>
        </a:xfrm>
      </p:grpSpPr>
      <p:sp>
        <p:nvSpPr>
          <p:cNvPr id="462" name="Google Shape;462;p58"/>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63" name="Google Shape;463;p58"/>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464" name="Google Shape;464;p58"/>
          <p:cNvSpPr txBox="1"/>
          <p:nvPr/>
        </p:nvSpPr>
        <p:spPr>
          <a:xfrm>
            <a:off x="850899" y="6356352"/>
            <a:ext cx="51687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900"/>
          </a:p>
        </p:txBody>
      </p:sp>
      <p:sp>
        <p:nvSpPr>
          <p:cNvPr id="465" name="Google Shape;465;p58"/>
          <p:cNvSpPr txBox="1"/>
          <p:nvPr>
            <p:ph type="title"/>
          </p:nvPr>
        </p:nvSpPr>
        <p:spPr>
          <a:xfrm>
            <a:off x="838200" y="365127"/>
            <a:ext cx="10515600" cy="13257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466" name="Google Shape;466;p58"/>
          <p:cNvSpPr txBox="1"/>
          <p:nvPr>
            <p:ph idx="1" type="body"/>
          </p:nvPr>
        </p:nvSpPr>
        <p:spPr>
          <a:xfrm>
            <a:off x="838200" y="1825625"/>
            <a:ext cx="5181600" cy="43512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467" name="Google Shape;467;p58"/>
          <p:cNvSpPr txBox="1"/>
          <p:nvPr>
            <p:ph idx="2" type="body"/>
          </p:nvPr>
        </p:nvSpPr>
        <p:spPr>
          <a:xfrm>
            <a:off x="6172200" y="1825625"/>
            <a:ext cx="5181600" cy="43512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468" name="Google Shape;468;p58"/>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469" name="Google Shape;469;p58"/>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470" name="Shape 470"/>
        <p:cNvGrpSpPr/>
        <p:nvPr/>
      </p:nvGrpSpPr>
      <p:grpSpPr>
        <a:xfrm>
          <a:off x="0" y="0"/>
          <a:ext cx="0" cy="0"/>
          <a:chOff x="0" y="0"/>
          <a:chExt cx="0" cy="0"/>
        </a:xfrm>
      </p:grpSpPr>
      <p:sp>
        <p:nvSpPr>
          <p:cNvPr id="471" name="Google Shape;471;p59"/>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72" name="Google Shape;472;p59"/>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473" name="Google Shape;473;p59"/>
          <p:cNvSpPr txBox="1"/>
          <p:nvPr/>
        </p:nvSpPr>
        <p:spPr>
          <a:xfrm>
            <a:off x="850899" y="6356352"/>
            <a:ext cx="51468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900"/>
          </a:p>
        </p:txBody>
      </p:sp>
      <p:sp>
        <p:nvSpPr>
          <p:cNvPr id="474" name="Google Shape;474;p59"/>
          <p:cNvSpPr txBox="1"/>
          <p:nvPr>
            <p:ph type="title"/>
          </p:nvPr>
        </p:nvSpPr>
        <p:spPr>
          <a:xfrm>
            <a:off x="839788" y="365127"/>
            <a:ext cx="10515600" cy="13257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475" name="Google Shape;475;p59"/>
          <p:cNvSpPr txBox="1"/>
          <p:nvPr>
            <p:ph idx="1" type="body"/>
          </p:nvPr>
        </p:nvSpPr>
        <p:spPr>
          <a:xfrm>
            <a:off x="839789" y="1681163"/>
            <a:ext cx="5157600" cy="824100"/>
          </a:xfrm>
          <a:prstGeom prst="rect">
            <a:avLst/>
          </a:prstGeom>
          <a:noFill/>
          <a:ln>
            <a:noFill/>
          </a:ln>
        </p:spPr>
        <p:txBody>
          <a:bodyPr anchorCtr="0" anchor="b" bIns="60925" lIns="121900" spcFirstLastPara="1" rIns="121900" wrap="square" tIns="60925">
            <a:noAutofit/>
          </a:bodyPr>
          <a:lstStyle>
            <a:lvl1pPr indent="-228600" lvl="0" marL="457200" rtl="0" algn="l">
              <a:lnSpc>
                <a:spcPct val="90000"/>
              </a:lnSpc>
              <a:spcBef>
                <a:spcPts val="1000"/>
              </a:spcBef>
              <a:spcAft>
                <a:spcPts val="0"/>
              </a:spcAft>
              <a:buClr>
                <a:srgbClr val="595857"/>
              </a:buClr>
              <a:buSzPts val="2400"/>
              <a:buNone/>
              <a:defRPr b="1" sz="2400"/>
            </a:lvl1pPr>
            <a:lvl2pPr indent="-228600" lvl="1" marL="914400" rtl="0" algn="l">
              <a:lnSpc>
                <a:spcPct val="90000"/>
              </a:lnSpc>
              <a:spcBef>
                <a:spcPts val="500"/>
              </a:spcBef>
              <a:spcAft>
                <a:spcPts val="0"/>
              </a:spcAft>
              <a:buClr>
                <a:srgbClr val="595857"/>
              </a:buClr>
              <a:buSzPts val="2000"/>
              <a:buNone/>
              <a:defRPr b="1" sz="2000"/>
            </a:lvl2pPr>
            <a:lvl3pPr indent="-228600" lvl="2" marL="1371600" rtl="0" algn="l">
              <a:lnSpc>
                <a:spcPct val="90000"/>
              </a:lnSpc>
              <a:spcBef>
                <a:spcPts val="500"/>
              </a:spcBef>
              <a:spcAft>
                <a:spcPts val="0"/>
              </a:spcAft>
              <a:buClr>
                <a:srgbClr val="595857"/>
              </a:buClr>
              <a:buSzPts val="1800"/>
              <a:buNone/>
              <a:defRPr b="1" sz="1800"/>
            </a:lvl3pPr>
            <a:lvl4pPr indent="-228600" lvl="3" marL="1828800" rtl="0" algn="l">
              <a:lnSpc>
                <a:spcPct val="90000"/>
              </a:lnSpc>
              <a:spcBef>
                <a:spcPts val="500"/>
              </a:spcBef>
              <a:spcAft>
                <a:spcPts val="0"/>
              </a:spcAft>
              <a:buClr>
                <a:srgbClr val="595857"/>
              </a:buClr>
              <a:buSzPts val="1600"/>
              <a:buNone/>
              <a:defRPr b="1" sz="1600"/>
            </a:lvl4pPr>
            <a:lvl5pPr indent="-228600" lvl="4" marL="2286000" rtl="0" algn="l">
              <a:lnSpc>
                <a:spcPct val="90000"/>
              </a:lnSpc>
              <a:spcBef>
                <a:spcPts val="500"/>
              </a:spcBef>
              <a:spcAft>
                <a:spcPts val="0"/>
              </a:spcAft>
              <a:buClr>
                <a:srgbClr val="595857"/>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476" name="Google Shape;476;p59"/>
          <p:cNvSpPr txBox="1"/>
          <p:nvPr>
            <p:ph idx="2" type="body"/>
          </p:nvPr>
        </p:nvSpPr>
        <p:spPr>
          <a:xfrm>
            <a:off x="839789" y="2505075"/>
            <a:ext cx="5157600" cy="36843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477" name="Google Shape;477;p59"/>
          <p:cNvSpPr txBox="1"/>
          <p:nvPr>
            <p:ph idx="3" type="body"/>
          </p:nvPr>
        </p:nvSpPr>
        <p:spPr>
          <a:xfrm>
            <a:off x="6172202" y="1681163"/>
            <a:ext cx="5183100" cy="824100"/>
          </a:xfrm>
          <a:prstGeom prst="rect">
            <a:avLst/>
          </a:prstGeom>
          <a:noFill/>
          <a:ln>
            <a:noFill/>
          </a:ln>
        </p:spPr>
        <p:txBody>
          <a:bodyPr anchorCtr="0" anchor="b" bIns="60925" lIns="121900" spcFirstLastPara="1" rIns="121900" wrap="square" tIns="60925">
            <a:noAutofit/>
          </a:bodyPr>
          <a:lstStyle>
            <a:lvl1pPr indent="-228600" lvl="0" marL="457200" rtl="0" algn="l">
              <a:lnSpc>
                <a:spcPct val="90000"/>
              </a:lnSpc>
              <a:spcBef>
                <a:spcPts val="1000"/>
              </a:spcBef>
              <a:spcAft>
                <a:spcPts val="0"/>
              </a:spcAft>
              <a:buClr>
                <a:srgbClr val="595857"/>
              </a:buClr>
              <a:buSzPts val="2400"/>
              <a:buNone/>
              <a:defRPr b="1" sz="2400"/>
            </a:lvl1pPr>
            <a:lvl2pPr indent="-228600" lvl="1" marL="914400" rtl="0" algn="l">
              <a:lnSpc>
                <a:spcPct val="90000"/>
              </a:lnSpc>
              <a:spcBef>
                <a:spcPts val="500"/>
              </a:spcBef>
              <a:spcAft>
                <a:spcPts val="0"/>
              </a:spcAft>
              <a:buClr>
                <a:srgbClr val="595857"/>
              </a:buClr>
              <a:buSzPts val="2000"/>
              <a:buNone/>
              <a:defRPr b="1" sz="2000"/>
            </a:lvl2pPr>
            <a:lvl3pPr indent="-228600" lvl="2" marL="1371600" rtl="0" algn="l">
              <a:lnSpc>
                <a:spcPct val="90000"/>
              </a:lnSpc>
              <a:spcBef>
                <a:spcPts val="500"/>
              </a:spcBef>
              <a:spcAft>
                <a:spcPts val="0"/>
              </a:spcAft>
              <a:buClr>
                <a:srgbClr val="595857"/>
              </a:buClr>
              <a:buSzPts val="1800"/>
              <a:buNone/>
              <a:defRPr b="1" sz="1800"/>
            </a:lvl3pPr>
            <a:lvl4pPr indent="-228600" lvl="3" marL="1828800" rtl="0" algn="l">
              <a:lnSpc>
                <a:spcPct val="90000"/>
              </a:lnSpc>
              <a:spcBef>
                <a:spcPts val="500"/>
              </a:spcBef>
              <a:spcAft>
                <a:spcPts val="0"/>
              </a:spcAft>
              <a:buClr>
                <a:srgbClr val="595857"/>
              </a:buClr>
              <a:buSzPts val="1600"/>
              <a:buNone/>
              <a:defRPr b="1" sz="1600"/>
            </a:lvl4pPr>
            <a:lvl5pPr indent="-228600" lvl="4" marL="2286000" rtl="0" algn="l">
              <a:lnSpc>
                <a:spcPct val="90000"/>
              </a:lnSpc>
              <a:spcBef>
                <a:spcPts val="500"/>
              </a:spcBef>
              <a:spcAft>
                <a:spcPts val="0"/>
              </a:spcAft>
              <a:buClr>
                <a:srgbClr val="595857"/>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478" name="Google Shape;478;p59"/>
          <p:cNvSpPr txBox="1"/>
          <p:nvPr>
            <p:ph idx="4" type="body"/>
          </p:nvPr>
        </p:nvSpPr>
        <p:spPr>
          <a:xfrm>
            <a:off x="6172202" y="2505075"/>
            <a:ext cx="5183100" cy="36843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479" name="Google Shape;479;p59"/>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480" name="Google Shape;480;p59"/>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81" name="Shape 481"/>
        <p:cNvGrpSpPr/>
        <p:nvPr/>
      </p:nvGrpSpPr>
      <p:grpSpPr>
        <a:xfrm>
          <a:off x="0" y="0"/>
          <a:ext cx="0" cy="0"/>
          <a:chOff x="0" y="0"/>
          <a:chExt cx="0" cy="0"/>
        </a:xfrm>
      </p:grpSpPr>
      <p:sp>
        <p:nvSpPr>
          <p:cNvPr id="482" name="Google Shape;482;p60"/>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83" name="Google Shape;483;p60"/>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484" name="Google Shape;484;p60"/>
          <p:cNvSpPr txBox="1"/>
          <p:nvPr/>
        </p:nvSpPr>
        <p:spPr>
          <a:xfrm>
            <a:off x="850899" y="6356352"/>
            <a:ext cx="51081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900"/>
          </a:p>
        </p:txBody>
      </p:sp>
      <p:sp>
        <p:nvSpPr>
          <p:cNvPr id="485" name="Google Shape;485;p60"/>
          <p:cNvSpPr txBox="1"/>
          <p:nvPr>
            <p:ph type="title"/>
          </p:nvPr>
        </p:nvSpPr>
        <p:spPr>
          <a:xfrm>
            <a:off x="838200" y="365127"/>
            <a:ext cx="10515600" cy="13257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486" name="Google Shape;486;p60"/>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487" name="Google Shape;487;p60"/>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8" name="Shape 488"/>
        <p:cNvGrpSpPr/>
        <p:nvPr/>
      </p:nvGrpSpPr>
      <p:grpSpPr>
        <a:xfrm>
          <a:off x="0" y="0"/>
          <a:ext cx="0" cy="0"/>
          <a:chOff x="0" y="0"/>
          <a:chExt cx="0" cy="0"/>
        </a:xfrm>
      </p:grpSpPr>
      <p:sp>
        <p:nvSpPr>
          <p:cNvPr id="489" name="Google Shape;489;p61"/>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90" name="Google Shape;490;p61"/>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491" name="Google Shape;491;p61"/>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492" name="Google Shape;492;p61"/>
          <p:cNvSpPr txBox="1"/>
          <p:nvPr>
            <p:ph idx="11" type="ftr"/>
          </p:nvPr>
        </p:nvSpPr>
        <p:spPr>
          <a:xfrm>
            <a:off x="3342525" y="6356352"/>
            <a:ext cx="5268000" cy="365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493" name="Google Shape;493;p61"/>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494" name="Shape 494"/>
        <p:cNvGrpSpPr/>
        <p:nvPr/>
      </p:nvGrpSpPr>
      <p:grpSpPr>
        <a:xfrm>
          <a:off x="0" y="0"/>
          <a:ext cx="0" cy="0"/>
          <a:chOff x="0" y="0"/>
          <a:chExt cx="0" cy="0"/>
        </a:xfrm>
      </p:grpSpPr>
      <p:sp>
        <p:nvSpPr>
          <p:cNvPr id="495" name="Google Shape;495;p62"/>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96" name="Google Shape;496;p62"/>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497" name="Google Shape;497;p62"/>
          <p:cNvSpPr txBox="1"/>
          <p:nvPr/>
        </p:nvSpPr>
        <p:spPr>
          <a:xfrm>
            <a:off x="850899" y="6356352"/>
            <a:ext cx="51627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900"/>
          </a:p>
        </p:txBody>
      </p:sp>
      <p:sp>
        <p:nvSpPr>
          <p:cNvPr id="498" name="Google Shape;498;p62"/>
          <p:cNvSpPr txBox="1"/>
          <p:nvPr>
            <p:ph type="title"/>
          </p:nvPr>
        </p:nvSpPr>
        <p:spPr>
          <a:xfrm>
            <a:off x="839788" y="457200"/>
            <a:ext cx="3932400" cy="1600500"/>
          </a:xfrm>
          <a:prstGeom prst="rect">
            <a:avLst/>
          </a:prstGeom>
          <a:noFill/>
          <a:ln>
            <a:noFill/>
          </a:ln>
        </p:spPr>
        <p:txBody>
          <a:bodyPr anchorCtr="0" anchor="b" bIns="60925" lIns="121900" spcFirstLastPara="1" rIns="121900" wrap="square" tIns="60925">
            <a:noAutofit/>
          </a:bodyPr>
          <a:lstStyle>
            <a:lvl1pPr lvl="0" rtl="0" algn="l">
              <a:lnSpc>
                <a:spcPct val="90000"/>
              </a:lnSpc>
              <a:spcBef>
                <a:spcPts val="0"/>
              </a:spcBef>
              <a:spcAft>
                <a:spcPts val="0"/>
              </a:spcAft>
              <a:buSzPts val="1900"/>
              <a:buNone/>
              <a:defRPr sz="3200"/>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499" name="Google Shape;499;p62"/>
          <p:cNvSpPr txBox="1"/>
          <p:nvPr>
            <p:ph idx="1" type="body"/>
          </p:nvPr>
        </p:nvSpPr>
        <p:spPr>
          <a:xfrm>
            <a:off x="5183188" y="987427"/>
            <a:ext cx="6172500" cy="4873500"/>
          </a:xfrm>
          <a:prstGeom prst="rect">
            <a:avLst/>
          </a:prstGeom>
          <a:noFill/>
          <a:ln>
            <a:noFill/>
          </a:ln>
        </p:spPr>
        <p:txBody>
          <a:bodyPr anchorCtr="0" anchor="t" bIns="60925" lIns="121900" spcFirstLastPara="1" rIns="121900" wrap="square" tIns="60925">
            <a:noAutofit/>
          </a:bodyPr>
          <a:lstStyle>
            <a:lvl1pPr indent="-431800" lvl="0" marL="457200" rtl="0" algn="l">
              <a:lnSpc>
                <a:spcPct val="90000"/>
              </a:lnSpc>
              <a:spcBef>
                <a:spcPts val="1000"/>
              </a:spcBef>
              <a:spcAft>
                <a:spcPts val="0"/>
              </a:spcAft>
              <a:buClr>
                <a:srgbClr val="595857"/>
              </a:buClr>
              <a:buSzPts val="3200"/>
              <a:buChar char="•"/>
              <a:defRPr sz="3200"/>
            </a:lvl1pPr>
            <a:lvl2pPr indent="-406400" lvl="1" marL="914400" rtl="0" algn="l">
              <a:lnSpc>
                <a:spcPct val="90000"/>
              </a:lnSpc>
              <a:spcBef>
                <a:spcPts val="500"/>
              </a:spcBef>
              <a:spcAft>
                <a:spcPts val="0"/>
              </a:spcAft>
              <a:buClr>
                <a:srgbClr val="595857"/>
              </a:buClr>
              <a:buSzPts val="2800"/>
              <a:buChar char="•"/>
              <a:defRPr sz="2800"/>
            </a:lvl2pPr>
            <a:lvl3pPr indent="-381000" lvl="2" marL="1371600" rtl="0" algn="l">
              <a:lnSpc>
                <a:spcPct val="90000"/>
              </a:lnSpc>
              <a:spcBef>
                <a:spcPts val="500"/>
              </a:spcBef>
              <a:spcAft>
                <a:spcPts val="0"/>
              </a:spcAft>
              <a:buClr>
                <a:srgbClr val="595857"/>
              </a:buClr>
              <a:buSzPts val="2400"/>
              <a:buChar char="•"/>
              <a:defRPr sz="2400"/>
            </a:lvl3pPr>
            <a:lvl4pPr indent="-355600" lvl="3" marL="1828800" rtl="0" algn="l">
              <a:lnSpc>
                <a:spcPct val="90000"/>
              </a:lnSpc>
              <a:spcBef>
                <a:spcPts val="500"/>
              </a:spcBef>
              <a:spcAft>
                <a:spcPts val="0"/>
              </a:spcAft>
              <a:buClr>
                <a:srgbClr val="595857"/>
              </a:buClr>
              <a:buSzPts val="2000"/>
              <a:buChar char="•"/>
              <a:defRPr sz="2000"/>
            </a:lvl4pPr>
            <a:lvl5pPr indent="-355600" lvl="4" marL="2286000" rtl="0" algn="l">
              <a:lnSpc>
                <a:spcPct val="90000"/>
              </a:lnSpc>
              <a:spcBef>
                <a:spcPts val="500"/>
              </a:spcBef>
              <a:spcAft>
                <a:spcPts val="0"/>
              </a:spcAft>
              <a:buClr>
                <a:srgbClr val="595857"/>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500" name="Google Shape;500;p62"/>
          <p:cNvSpPr txBox="1"/>
          <p:nvPr>
            <p:ph idx="2" type="body"/>
          </p:nvPr>
        </p:nvSpPr>
        <p:spPr>
          <a:xfrm>
            <a:off x="839788" y="2057400"/>
            <a:ext cx="3932400" cy="3811500"/>
          </a:xfrm>
          <a:prstGeom prst="rect">
            <a:avLst/>
          </a:prstGeom>
          <a:noFill/>
          <a:ln>
            <a:noFill/>
          </a:ln>
        </p:spPr>
        <p:txBody>
          <a:bodyPr anchorCtr="0" anchor="t" bIns="60925" lIns="121900" spcFirstLastPara="1" rIns="121900" wrap="square" tIns="60925">
            <a:noAutofit/>
          </a:bodyPr>
          <a:lstStyle>
            <a:lvl1pPr indent="-228600" lvl="0" marL="457200" rtl="0" algn="l">
              <a:lnSpc>
                <a:spcPct val="90000"/>
              </a:lnSpc>
              <a:spcBef>
                <a:spcPts val="1000"/>
              </a:spcBef>
              <a:spcAft>
                <a:spcPts val="0"/>
              </a:spcAft>
              <a:buClr>
                <a:srgbClr val="595857"/>
              </a:buClr>
              <a:buSzPts val="1600"/>
              <a:buNone/>
              <a:defRPr sz="1600"/>
            </a:lvl1pPr>
            <a:lvl2pPr indent="-228600" lvl="1" marL="914400" rtl="0" algn="l">
              <a:lnSpc>
                <a:spcPct val="90000"/>
              </a:lnSpc>
              <a:spcBef>
                <a:spcPts val="500"/>
              </a:spcBef>
              <a:spcAft>
                <a:spcPts val="0"/>
              </a:spcAft>
              <a:buClr>
                <a:srgbClr val="595857"/>
              </a:buClr>
              <a:buSzPts val="1400"/>
              <a:buNone/>
              <a:defRPr sz="1400"/>
            </a:lvl2pPr>
            <a:lvl3pPr indent="-228600" lvl="2" marL="1371600" rtl="0" algn="l">
              <a:lnSpc>
                <a:spcPct val="90000"/>
              </a:lnSpc>
              <a:spcBef>
                <a:spcPts val="500"/>
              </a:spcBef>
              <a:spcAft>
                <a:spcPts val="0"/>
              </a:spcAft>
              <a:buClr>
                <a:srgbClr val="595857"/>
              </a:buClr>
              <a:buSzPts val="1200"/>
              <a:buNone/>
              <a:defRPr sz="1200"/>
            </a:lvl3pPr>
            <a:lvl4pPr indent="-228600" lvl="3" marL="1828800" rtl="0" algn="l">
              <a:lnSpc>
                <a:spcPct val="90000"/>
              </a:lnSpc>
              <a:spcBef>
                <a:spcPts val="500"/>
              </a:spcBef>
              <a:spcAft>
                <a:spcPts val="0"/>
              </a:spcAft>
              <a:buClr>
                <a:srgbClr val="595857"/>
              </a:buClr>
              <a:buSzPts val="1000"/>
              <a:buNone/>
              <a:defRPr sz="1000"/>
            </a:lvl4pPr>
            <a:lvl5pPr indent="-228600" lvl="4" marL="2286000" rtl="0" algn="l">
              <a:lnSpc>
                <a:spcPct val="90000"/>
              </a:lnSpc>
              <a:spcBef>
                <a:spcPts val="500"/>
              </a:spcBef>
              <a:spcAft>
                <a:spcPts val="0"/>
              </a:spcAft>
              <a:buClr>
                <a:srgbClr val="595857"/>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501" name="Google Shape;501;p62"/>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502" name="Google Shape;502;p62"/>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503" name="Shape 503"/>
        <p:cNvGrpSpPr/>
        <p:nvPr/>
      </p:nvGrpSpPr>
      <p:grpSpPr>
        <a:xfrm>
          <a:off x="0" y="0"/>
          <a:ext cx="0" cy="0"/>
          <a:chOff x="0" y="0"/>
          <a:chExt cx="0" cy="0"/>
        </a:xfrm>
      </p:grpSpPr>
      <p:sp>
        <p:nvSpPr>
          <p:cNvPr id="504" name="Google Shape;504;p63"/>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05" name="Google Shape;505;p63"/>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506" name="Google Shape;506;p63"/>
          <p:cNvSpPr txBox="1"/>
          <p:nvPr/>
        </p:nvSpPr>
        <p:spPr>
          <a:xfrm>
            <a:off x="850899" y="6356352"/>
            <a:ext cx="50808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900"/>
          </a:p>
        </p:txBody>
      </p:sp>
      <p:sp>
        <p:nvSpPr>
          <p:cNvPr id="507" name="Google Shape;507;p63"/>
          <p:cNvSpPr txBox="1"/>
          <p:nvPr>
            <p:ph type="title"/>
          </p:nvPr>
        </p:nvSpPr>
        <p:spPr>
          <a:xfrm>
            <a:off x="839788" y="457200"/>
            <a:ext cx="3932400" cy="1600500"/>
          </a:xfrm>
          <a:prstGeom prst="rect">
            <a:avLst/>
          </a:prstGeom>
          <a:noFill/>
          <a:ln>
            <a:noFill/>
          </a:ln>
        </p:spPr>
        <p:txBody>
          <a:bodyPr anchorCtr="0" anchor="b" bIns="60925" lIns="121900" spcFirstLastPara="1" rIns="121900" wrap="square" tIns="60925">
            <a:noAutofit/>
          </a:bodyPr>
          <a:lstStyle>
            <a:lvl1pPr lvl="0" rtl="0" algn="l">
              <a:lnSpc>
                <a:spcPct val="90000"/>
              </a:lnSpc>
              <a:spcBef>
                <a:spcPts val="0"/>
              </a:spcBef>
              <a:spcAft>
                <a:spcPts val="0"/>
              </a:spcAft>
              <a:buSzPts val="1900"/>
              <a:buNone/>
              <a:defRPr sz="3200"/>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508" name="Google Shape;508;p63"/>
          <p:cNvSpPr/>
          <p:nvPr>
            <p:ph idx="2" type="pic"/>
          </p:nvPr>
        </p:nvSpPr>
        <p:spPr>
          <a:xfrm>
            <a:off x="5183188" y="987427"/>
            <a:ext cx="6172500" cy="4873500"/>
          </a:xfrm>
          <a:prstGeom prst="rect">
            <a:avLst/>
          </a:prstGeom>
          <a:noFill/>
          <a:ln>
            <a:noFill/>
          </a:ln>
        </p:spPr>
        <p:txBody>
          <a:bodyPr anchorCtr="0" anchor="t" bIns="60925" lIns="121900" spcFirstLastPara="1" rIns="121900" wrap="square" tIns="60925">
            <a:noAutofit/>
          </a:bodyPr>
          <a:lstStyle>
            <a:lvl1pPr lvl="0" marR="0" rtl="0" algn="l">
              <a:lnSpc>
                <a:spcPct val="90000"/>
              </a:lnSpc>
              <a:spcBef>
                <a:spcPts val="1000"/>
              </a:spcBef>
              <a:spcAft>
                <a:spcPts val="0"/>
              </a:spcAft>
              <a:buClr>
                <a:srgbClr val="595857"/>
              </a:buClr>
              <a:buSzPts val="3200"/>
              <a:buFont typeface="Arial"/>
              <a:buNone/>
              <a:defRPr b="0" i="0" sz="3200" u="none" cap="none" strike="noStrike">
                <a:solidFill>
                  <a:srgbClr val="595857"/>
                </a:solidFill>
                <a:latin typeface="Open Sans"/>
                <a:ea typeface="Open Sans"/>
                <a:cs typeface="Open Sans"/>
                <a:sym typeface="Open Sans"/>
              </a:defRPr>
            </a:lvl1pPr>
            <a:lvl2pPr lvl="1" marR="0" rtl="0" algn="l">
              <a:lnSpc>
                <a:spcPct val="90000"/>
              </a:lnSpc>
              <a:spcBef>
                <a:spcPts val="500"/>
              </a:spcBef>
              <a:spcAft>
                <a:spcPts val="0"/>
              </a:spcAft>
              <a:buClr>
                <a:srgbClr val="595857"/>
              </a:buClr>
              <a:buSzPts val="2800"/>
              <a:buFont typeface="Arial"/>
              <a:buNone/>
              <a:defRPr b="0" i="0" sz="2800" u="none" cap="none" strike="noStrike">
                <a:solidFill>
                  <a:srgbClr val="595857"/>
                </a:solidFill>
                <a:latin typeface="Open Sans"/>
                <a:ea typeface="Open Sans"/>
                <a:cs typeface="Open Sans"/>
                <a:sym typeface="Open Sans"/>
              </a:defRPr>
            </a:lvl2pPr>
            <a:lvl3pPr lvl="2" marR="0" rtl="0" algn="l">
              <a:lnSpc>
                <a:spcPct val="90000"/>
              </a:lnSpc>
              <a:spcBef>
                <a:spcPts val="500"/>
              </a:spcBef>
              <a:spcAft>
                <a:spcPts val="0"/>
              </a:spcAft>
              <a:buClr>
                <a:srgbClr val="595857"/>
              </a:buClr>
              <a:buSzPts val="2400"/>
              <a:buFont typeface="Arial"/>
              <a:buNone/>
              <a:defRPr b="0" i="0" sz="2400" u="none" cap="none" strike="noStrike">
                <a:solidFill>
                  <a:srgbClr val="595857"/>
                </a:solidFill>
                <a:latin typeface="Open Sans"/>
                <a:ea typeface="Open Sans"/>
                <a:cs typeface="Open Sans"/>
                <a:sym typeface="Open Sans"/>
              </a:defRPr>
            </a:lvl3pPr>
            <a:lvl4pPr lvl="3" marR="0" rtl="0" algn="l">
              <a:lnSpc>
                <a:spcPct val="90000"/>
              </a:lnSpc>
              <a:spcBef>
                <a:spcPts val="500"/>
              </a:spcBef>
              <a:spcAft>
                <a:spcPts val="0"/>
              </a:spcAft>
              <a:buClr>
                <a:srgbClr val="595857"/>
              </a:buClr>
              <a:buSzPts val="2000"/>
              <a:buFont typeface="Arial"/>
              <a:buNone/>
              <a:defRPr b="0" i="0" sz="2000" u="none" cap="none" strike="noStrike">
                <a:solidFill>
                  <a:srgbClr val="595857"/>
                </a:solidFill>
                <a:latin typeface="Open Sans"/>
                <a:ea typeface="Open Sans"/>
                <a:cs typeface="Open Sans"/>
                <a:sym typeface="Open Sans"/>
              </a:defRPr>
            </a:lvl4pPr>
            <a:lvl5pPr lvl="4" marR="0" rtl="0" algn="l">
              <a:lnSpc>
                <a:spcPct val="90000"/>
              </a:lnSpc>
              <a:spcBef>
                <a:spcPts val="500"/>
              </a:spcBef>
              <a:spcAft>
                <a:spcPts val="0"/>
              </a:spcAft>
              <a:buClr>
                <a:srgbClr val="595857"/>
              </a:buClr>
              <a:buSzPts val="2000"/>
              <a:buFont typeface="Arial"/>
              <a:buNone/>
              <a:defRPr b="0" i="0" sz="2000" u="none" cap="none" strike="noStrike">
                <a:solidFill>
                  <a:srgbClr val="595857"/>
                </a:solidFill>
                <a:latin typeface="Open Sans"/>
                <a:ea typeface="Open Sans"/>
                <a:cs typeface="Open Sans"/>
                <a:sym typeface="Open Sans"/>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509" name="Google Shape;509;p63"/>
          <p:cNvSpPr txBox="1"/>
          <p:nvPr>
            <p:ph idx="1" type="body"/>
          </p:nvPr>
        </p:nvSpPr>
        <p:spPr>
          <a:xfrm>
            <a:off x="839788" y="2057400"/>
            <a:ext cx="3932400" cy="3811500"/>
          </a:xfrm>
          <a:prstGeom prst="rect">
            <a:avLst/>
          </a:prstGeom>
          <a:noFill/>
          <a:ln>
            <a:noFill/>
          </a:ln>
        </p:spPr>
        <p:txBody>
          <a:bodyPr anchorCtr="0" anchor="t" bIns="60925" lIns="121900" spcFirstLastPara="1" rIns="121900" wrap="square" tIns="60925">
            <a:noAutofit/>
          </a:bodyPr>
          <a:lstStyle>
            <a:lvl1pPr indent="-228600" lvl="0" marL="457200" rtl="0" algn="l">
              <a:lnSpc>
                <a:spcPct val="90000"/>
              </a:lnSpc>
              <a:spcBef>
                <a:spcPts val="1000"/>
              </a:spcBef>
              <a:spcAft>
                <a:spcPts val="0"/>
              </a:spcAft>
              <a:buClr>
                <a:srgbClr val="595857"/>
              </a:buClr>
              <a:buSzPts val="1600"/>
              <a:buNone/>
              <a:defRPr sz="1600"/>
            </a:lvl1pPr>
            <a:lvl2pPr indent="-228600" lvl="1" marL="914400" rtl="0" algn="l">
              <a:lnSpc>
                <a:spcPct val="90000"/>
              </a:lnSpc>
              <a:spcBef>
                <a:spcPts val="500"/>
              </a:spcBef>
              <a:spcAft>
                <a:spcPts val="0"/>
              </a:spcAft>
              <a:buClr>
                <a:srgbClr val="595857"/>
              </a:buClr>
              <a:buSzPts val="1400"/>
              <a:buNone/>
              <a:defRPr sz="1400"/>
            </a:lvl2pPr>
            <a:lvl3pPr indent="-228600" lvl="2" marL="1371600" rtl="0" algn="l">
              <a:lnSpc>
                <a:spcPct val="90000"/>
              </a:lnSpc>
              <a:spcBef>
                <a:spcPts val="500"/>
              </a:spcBef>
              <a:spcAft>
                <a:spcPts val="0"/>
              </a:spcAft>
              <a:buClr>
                <a:srgbClr val="595857"/>
              </a:buClr>
              <a:buSzPts val="1200"/>
              <a:buNone/>
              <a:defRPr sz="1200"/>
            </a:lvl3pPr>
            <a:lvl4pPr indent="-228600" lvl="3" marL="1828800" rtl="0" algn="l">
              <a:lnSpc>
                <a:spcPct val="90000"/>
              </a:lnSpc>
              <a:spcBef>
                <a:spcPts val="500"/>
              </a:spcBef>
              <a:spcAft>
                <a:spcPts val="0"/>
              </a:spcAft>
              <a:buClr>
                <a:srgbClr val="595857"/>
              </a:buClr>
              <a:buSzPts val="1000"/>
              <a:buNone/>
              <a:defRPr sz="1000"/>
            </a:lvl4pPr>
            <a:lvl5pPr indent="-228600" lvl="4" marL="2286000" rtl="0" algn="l">
              <a:lnSpc>
                <a:spcPct val="90000"/>
              </a:lnSpc>
              <a:spcBef>
                <a:spcPts val="500"/>
              </a:spcBef>
              <a:spcAft>
                <a:spcPts val="0"/>
              </a:spcAft>
              <a:buClr>
                <a:srgbClr val="595857"/>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510" name="Google Shape;510;p63"/>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511" name="Google Shape;511;p63"/>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512" name="Shape 512"/>
        <p:cNvGrpSpPr/>
        <p:nvPr/>
      </p:nvGrpSpPr>
      <p:grpSpPr>
        <a:xfrm>
          <a:off x="0" y="0"/>
          <a:ext cx="0" cy="0"/>
          <a:chOff x="0" y="0"/>
          <a:chExt cx="0" cy="0"/>
        </a:xfrm>
      </p:grpSpPr>
      <p:sp>
        <p:nvSpPr>
          <p:cNvPr id="513" name="Google Shape;513;p64"/>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14" name="Google Shape;514;p64"/>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515" name="Google Shape;515;p64"/>
          <p:cNvSpPr txBox="1"/>
          <p:nvPr/>
        </p:nvSpPr>
        <p:spPr>
          <a:xfrm>
            <a:off x="850899" y="6356352"/>
            <a:ext cx="50808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900"/>
          </a:p>
        </p:txBody>
      </p:sp>
      <p:sp>
        <p:nvSpPr>
          <p:cNvPr id="516" name="Google Shape;516;p64"/>
          <p:cNvSpPr txBox="1"/>
          <p:nvPr>
            <p:ph type="title"/>
          </p:nvPr>
        </p:nvSpPr>
        <p:spPr>
          <a:xfrm>
            <a:off x="838200" y="365127"/>
            <a:ext cx="10515600" cy="13257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517" name="Google Shape;517;p64"/>
          <p:cNvSpPr txBox="1"/>
          <p:nvPr>
            <p:ph idx="1" type="body"/>
          </p:nvPr>
        </p:nvSpPr>
        <p:spPr>
          <a:xfrm rot="5400000">
            <a:off x="3920400" y="-1256575"/>
            <a:ext cx="4351200" cy="105156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518" name="Google Shape;518;p64"/>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519" name="Google Shape;519;p64"/>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61" name="Shape 61"/>
        <p:cNvGrpSpPr/>
        <p:nvPr/>
      </p:nvGrpSpPr>
      <p:grpSpPr>
        <a:xfrm>
          <a:off x="0" y="0"/>
          <a:ext cx="0" cy="0"/>
          <a:chOff x="0" y="0"/>
          <a:chExt cx="0" cy="0"/>
        </a:xfrm>
      </p:grpSpPr>
      <p:sp>
        <p:nvSpPr>
          <p:cNvPr id="62" name="Google Shape;62;p7"/>
          <p:cNvSpPr/>
          <p:nvPr/>
        </p:nvSpPr>
        <p:spPr>
          <a:xfrm>
            <a:off x="-90488" y="-57150"/>
            <a:ext cx="12282487" cy="6923088"/>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63" name="Google Shape;63;p7"/>
          <p:cNvPicPr preferRelativeResize="0"/>
          <p:nvPr/>
        </p:nvPicPr>
        <p:blipFill rotWithShape="1">
          <a:blip r:embed="rId2">
            <a:alphaModFix/>
          </a:blip>
          <a:srcRect b="43021" l="2" r="22437" t="-2"/>
          <a:stretch/>
        </p:blipFill>
        <p:spPr>
          <a:xfrm>
            <a:off x="8235950" y="5599113"/>
            <a:ext cx="4075113" cy="1312862"/>
          </a:xfrm>
          <a:prstGeom prst="rect">
            <a:avLst/>
          </a:prstGeom>
          <a:noFill/>
          <a:ln>
            <a:noFill/>
          </a:ln>
        </p:spPr>
      </p:pic>
      <p:sp>
        <p:nvSpPr>
          <p:cNvPr id="64" name="Google Shape;64;p7"/>
          <p:cNvSpPr txBox="1"/>
          <p:nvPr/>
        </p:nvSpPr>
        <p:spPr>
          <a:xfrm>
            <a:off x="850900" y="6356350"/>
            <a:ext cx="50292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888888"/>
                </a:solidFill>
                <a:latin typeface="Calibri"/>
                <a:ea typeface="Calibri"/>
                <a:cs typeface="Calibri"/>
                <a:sym typeface="Calibri"/>
              </a:rPr>
              <a:t>© 2019 University Corporation for Atmospheric Research. All Rights Reserved </a:t>
            </a:r>
            <a:endParaRPr b="0" i="0" sz="1200" u="none" cap="none" strike="noStrike">
              <a:solidFill>
                <a:srgbClr val="888888"/>
              </a:solidFill>
              <a:latin typeface="Calibri"/>
              <a:ea typeface="Calibri"/>
              <a:cs typeface="Calibri"/>
              <a:sym typeface="Calibri"/>
            </a:endParaRPr>
          </a:p>
        </p:txBody>
      </p:sp>
      <p:sp>
        <p:nvSpPr>
          <p:cNvPr id="65" name="Google Shape;65;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66" name="Google Shape;66;p7"/>
          <p:cNvSpPr txBox="1"/>
          <p:nvPr>
            <p:ph idx="10" type="dt"/>
          </p:nvPr>
        </p:nvSpPr>
        <p:spPr>
          <a:xfrm>
            <a:off x="6350" y="6356350"/>
            <a:ext cx="701675" cy="2667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520" name="Shape 520"/>
        <p:cNvGrpSpPr/>
        <p:nvPr/>
      </p:nvGrpSpPr>
      <p:grpSpPr>
        <a:xfrm>
          <a:off x="0" y="0"/>
          <a:ext cx="0" cy="0"/>
          <a:chOff x="0" y="0"/>
          <a:chExt cx="0" cy="0"/>
        </a:xfrm>
      </p:grpSpPr>
      <p:sp>
        <p:nvSpPr>
          <p:cNvPr id="521" name="Google Shape;521;p65"/>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22" name="Google Shape;522;p65"/>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523" name="Google Shape;523;p65"/>
          <p:cNvSpPr txBox="1"/>
          <p:nvPr/>
        </p:nvSpPr>
        <p:spPr>
          <a:xfrm>
            <a:off x="850900" y="6356352"/>
            <a:ext cx="51219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900"/>
          </a:p>
        </p:txBody>
      </p:sp>
      <p:sp>
        <p:nvSpPr>
          <p:cNvPr id="524" name="Google Shape;524;p65"/>
          <p:cNvSpPr txBox="1"/>
          <p:nvPr>
            <p:ph type="title"/>
          </p:nvPr>
        </p:nvSpPr>
        <p:spPr>
          <a:xfrm rot="5400000">
            <a:off x="7133401" y="1956625"/>
            <a:ext cx="5811900" cy="26289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525" name="Google Shape;525;p65"/>
          <p:cNvSpPr txBox="1"/>
          <p:nvPr>
            <p:ph idx="1" type="body"/>
          </p:nvPr>
        </p:nvSpPr>
        <p:spPr>
          <a:xfrm rot="5400000">
            <a:off x="1799402" y="-596075"/>
            <a:ext cx="5811900" cy="77343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526" name="Google Shape;526;p65"/>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527" name="Google Shape;527;p65"/>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536" name="Shape 536"/>
        <p:cNvGrpSpPr/>
        <p:nvPr/>
      </p:nvGrpSpPr>
      <p:grpSpPr>
        <a:xfrm>
          <a:off x="0" y="0"/>
          <a:ext cx="0" cy="0"/>
          <a:chOff x="0" y="0"/>
          <a:chExt cx="0" cy="0"/>
        </a:xfrm>
      </p:grpSpPr>
      <p:sp>
        <p:nvSpPr>
          <p:cNvPr id="537" name="Google Shape;537;p67"/>
          <p:cNvSpPr/>
          <p:nvPr/>
        </p:nvSpPr>
        <p:spPr>
          <a:xfrm>
            <a:off x="-90488" y="-57150"/>
            <a:ext cx="12282600" cy="6923100"/>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538" name="Google Shape;538;p67"/>
          <p:cNvPicPr preferRelativeResize="0"/>
          <p:nvPr/>
        </p:nvPicPr>
        <p:blipFill rotWithShape="1">
          <a:blip r:embed="rId2">
            <a:alphaModFix/>
          </a:blip>
          <a:srcRect b="43019" l="0" r="22438" t="0"/>
          <a:stretch/>
        </p:blipFill>
        <p:spPr>
          <a:xfrm>
            <a:off x="8235950" y="5599113"/>
            <a:ext cx="4075112" cy="1312862"/>
          </a:xfrm>
          <a:prstGeom prst="rect">
            <a:avLst/>
          </a:prstGeom>
          <a:noFill/>
          <a:ln>
            <a:noFill/>
          </a:ln>
        </p:spPr>
      </p:pic>
      <p:sp>
        <p:nvSpPr>
          <p:cNvPr id="539" name="Google Shape;539;p6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SzPts val="1400"/>
              <a:buNone/>
              <a:defRPr/>
            </a:lvl1pPr>
            <a:lvl2pPr lvl="1" rtl="0" algn="l">
              <a:lnSpc>
                <a:spcPct val="90000"/>
              </a:lnSpc>
              <a:spcBef>
                <a:spcPts val="0"/>
              </a:spcBef>
              <a:spcAft>
                <a:spcPts val="0"/>
              </a:spcAft>
              <a:buSzPts val="1400"/>
              <a:buNone/>
              <a:defRPr/>
            </a:lvl2pPr>
            <a:lvl3pPr lvl="2" rtl="0" algn="l">
              <a:lnSpc>
                <a:spcPct val="90000"/>
              </a:lnSpc>
              <a:spcBef>
                <a:spcPts val="0"/>
              </a:spcBef>
              <a:spcAft>
                <a:spcPts val="0"/>
              </a:spcAft>
              <a:buSzPts val="1400"/>
              <a:buNone/>
              <a:defRPr/>
            </a:lvl3pPr>
            <a:lvl4pPr lvl="3" rtl="0" algn="l">
              <a:lnSpc>
                <a:spcPct val="90000"/>
              </a:lnSpc>
              <a:spcBef>
                <a:spcPts val="0"/>
              </a:spcBef>
              <a:spcAft>
                <a:spcPts val="0"/>
              </a:spcAft>
              <a:buSzPts val="1400"/>
              <a:buNone/>
              <a:defRPr/>
            </a:lvl4pPr>
            <a:lvl5pPr lvl="4" rtl="0" algn="l">
              <a:lnSpc>
                <a:spcPct val="90000"/>
              </a:lnSpc>
              <a:spcBef>
                <a:spcPts val="0"/>
              </a:spcBef>
              <a:spcAft>
                <a:spcPts val="0"/>
              </a:spcAft>
              <a:buSzPts val="1400"/>
              <a:buNone/>
              <a:defRPr/>
            </a:lvl5pPr>
            <a:lvl6pPr lvl="5" rtl="0" algn="l">
              <a:lnSpc>
                <a:spcPct val="90000"/>
              </a:lnSpc>
              <a:spcBef>
                <a:spcPts val="0"/>
              </a:spcBef>
              <a:spcAft>
                <a:spcPts val="0"/>
              </a:spcAft>
              <a:buSzPts val="1400"/>
              <a:buNone/>
              <a:defRPr/>
            </a:lvl6pPr>
            <a:lvl7pPr lvl="6" rtl="0" algn="l">
              <a:lnSpc>
                <a:spcPct val="90000"/>
              </a:lnSpc>
              <a:spcBef>
                <a:spcPts val="0"/>
              </a:spcBef>
              <a:spcAft>
                <a:spcPts val="0"/>
              </a:spcAft>
              <a:buSzPts val="1400"/>
              <a:buNone/>
              <a:defRPr/>
            </a:lvl7pPr>
            <a:lvl8pPr lvl="7" rtl="0" algn="l">
              <a:lnSpc>
                <a:spcPct val="90000"/>
              </a:lnSpc>
              <a:spcBef>
                <a:spcPts val="0"/>
              </a:spcBef>
              <a:spcAft>
                <a:spcPts val="0"/>
              </a:spcAft>
              <a:buSzPts val="1400"/>
              <a:buNone/>
              <a:defRPr/>
            </a:lvl8pPr>
            <a:lvl9pPr lvl="8" rtl="0" algn="l">
              <a:lnSpc>
                <a:spcPct val="90000"/>
              </a:lnSpc>
              <a:spcBef>
                <a:spcPts val="0"/>
              </a:spcBef>
              <a:spcAft>
                <a:spcPts val="0"/>
              </a:spcAft>
              <a:buSzPts val="1400"/>
              <a:buNone/>
              <a:defRPr/>
            </a:lvl9pPr>
          </a:lstStyle>
          <a:p/>
        </p:txBody>
      </p:sp>
      <p:sp>
        <p:nvSpPr>
          <p:cNvPr id="540" name="Google Shape;540;p67"/>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rgbClr val="595857"/>
              </a:buClr>
              <a:buSzPts val="1800"/>
              <a:buChar char="•"/>
              <a:defRPr/>
            </a:lvl1pPr>
            <a:lvl2pPr indent="-342900" lvl="1" marL="914400" rtl="0" algn="l">
              <a:lnSpc>
                <a:spcPct val="90000"/>
              </a:lnSpc>
              <a:spcBef>
                <a:spcPts val="500"/>
              </a:spcBef>
              <a:spcAft>
                <a:spcPts val="0"/>
              </a:spcAft>
              <a:buClr>
                <a:srgbClr val="595857"/>
              </a:buClr>
              <a:buSzPts val="1800"/>
              <a:buChar char="•"/>
              <a:defRPr/>
            </a:lvl2pPr>
            <a:lvl3pPr indent="-342900" lvl="2" marL="1371600" rtl="0" algn="l">
              <a:lnSpc>
                <a:spcPct val="90000"/>
              </a:lnSpc>
              <a:spcBef>
                <a:spcPts val="500"/>
              </a:spcBef>
              <a:spcAft>
                <a:spcPts val="0"/>
              </a:spcAft>
              <a:buClr>
                <a:srgbClr val="595857"/>
              </a:buClr>
              <a:buSzPts val="1800"/>
              <a:buChar char="•"/>
              <a:defRPr/>
            </a:lvl3pPr>
            <a:lvl4pPr indent="-342900" lvl="3" marL="1828800" rtl="0" algn="l">
              <a:lnSpc>
                <a:spcPct val="90000"/>
              </a:lnSpc>
              <a:spcBef>
                <a:spcPts val="500"/>
              </a:spcBef>
              <a:spcAft>
                <a:spcPts val="0"/>
              </a:spcAft>
              <a:buClr>
                <a:srgbClr val="595857"/>
              </a:buClr>
              <a:buSzPts val="1800"/>
              <a:buChar char="•"/>
              <a:defRPr/>
            </a:lvl4pPr>
            <a:lvl5pPr indent="-342900" lvl="4" marL="2286000" rtl="0" algn="l">
              <a:lnSpc>
                <a:spcPct val="90000"/>
              </a:lnSpc>
              <a:spcBef>
                <a:spcPts val="500"/>
              </a:spcBef>
              <a:spcAft>
                <a:spcPts val="0"/>
              </a:spcAft>
              <a:buClr>
                <a:srgbClr val="595857"/>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541" name="Google Shape;541;p67"/>
          <p:cNvSpPr txBox="1"/>
          <p:nvPr>
            <p:ph idx="10" type="dt"/>
          </p:nvPr>
        </p:nvSpPr>
        <p:spPr>
          <a:xfrm>
            <a:off x="6350" y="6356350"/>
            <a:ext cx="701700" cy="2667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42" name="Google Shape;542;p67"/>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43" name="Google Shape;543;p6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544" name="Shape 544"/>
        <p:cNvGrpSpPr/>
        <p:nvPr/>
      </p:nvGrpSpPr>
      <p:grpSpPr>
        <a:xfrm>
          <a:off x="0" y="0"/>
          <a:ext cx="0" cy="0"/>
          <a:chOff x="0" y="0"/>
          <a:chExt cx="0" cy="0"/>
        </a:xfrm>
      </p:grpSpPr>
      <p:sp>
        <p:nvSpPr>
          <p:cNvPr id="545" name="Google Shape;545;p68"/>
          <p:cNvSpPr/>
          <p:nvPr/>
        </p:nvSpPr>
        <p:spPr>
          <a:xfrm>
            <a:off x="-90488" y="-57150"/>
            <a:ext cx="12282600" cy="6923100"/>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546" name="Google Shape;546;p68"/>
          <p:cNvPicPr preferRelativeResize="0"/>
          <p:nvPr/>
        </p:nvPicPr>
        <p:blipFill rotWithShape="1">
          <a:blip r:embed="rId2">
            <a:alphaModFix/>
          </a:blip>
          <a:srcRect b="43019" l="0" r="22438" t="0"/>
          <a:stretch/>
        </p:blipFill>
        <p:spPr>
          <a:xfrm>
            <a:off x="8235950" y="5599113"/>
            <a:ext cx="4075112" cy="1312862"/>
          </a:xfrm>
          <a:prstGeom prst="rect">
            <a:avLst/>
          </a:prstGeom>
          <a:noFill/>
          <a:ln>
            <a:noFill/>
          </a:ln>
        </p:spPr>
      </p:pic>
      <p:sp>
        <p:nvSpPr>
          <p:cNvPr id="547" name="Google Shape;547;p68"/>
          <p:cNvSpPr txBox="1"/>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888888"/>
                </a:solidFill>
                <a:latin typeface="Calibri"/>
                <a:ea typeface="Calibri"/>
                <a:cs typeface="Calibri"/>
                <a:sym typeface="Calibri"/>
              </a:rPr>
              <a:t>© 2019 University Corporation for Atmospheric Research. All Rights Reserved </a:t>
            </a:r>
            <a:endParaRPr b="0" i="0" sz="1200" u="none" cap="none" strike="noStrike">
              <a:solidFill>
                <a:srgbClr val="888888"/>
              </a:solidFill>
              <a:latin typeface="Calibri"/>
              <a:ea typeface="Calibri"/>
              <a:cs typeface="Calibri"/>
              <a:sym typeface="Calibri"/>
            </a:endParaRPr>
          </a:p>
        </p:txBody>
      </p:sp>
      <p:sp>
        <p:nvSpPr>
          <p:cNvPr id="548" name="Google Shape;548;p6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SzPts val="1400"/>
              <a:buNone/>
              <a:defRPr/>
            </a:lvl1pPr>
            <a:lvl2pPr lvl="1" rtl="0" algn="l">
              <a:lnSpc>
                <a:spcPct val="90000"/>
              </a:lnSpc>
              <a:spcBef>
                <a:spcPts val="0"/>
              </a:spcBef>
              <a:spcAft>
                <a:spcPts val="0"/>
              </a:spcAft>
              <a:buSzPts val="1400"/>
              <a:buNone/>
              <a:defRPr/>
            </a:lvl2pPr>
            <a:lvl3pPr lvl="2" rtl="0" algn="l">
              <a:lnSpc>
                <a:spcPct val="90000"/>
              </a:lnSpc>
              <a:spcBef>
                <a:spcPts val="0"/>
              </a:spcBef>
              <a:spcAft>
                <a:spcPts val="0"/>
              </a:spcAft>
              <a:buSzPts val="1400"/>
              <a:buNone/>
              <a:defRPr/>
            </a:lvl3pPr>
            <a:lvl4pPr lvl="3" rtl="0" algn="l">
              <a:lnSpc>
                <a:spcPct val="90000"/>
              </a:lnSpc>
              <a:spcBef>
                <a:spcPts val="0"/>
              </a:spcBef>
              <a:spcAft>
                <a:spcPts val="0"/>
              </a:spcAft>
              <a:buSzPts val="1400"/>
              <a:buNone/>
              <a:defRPr/>
            </a:lvl4pPr>
            <a:lvl5pPr lvl="4" rtl="0" algn="l">
              <a:lnSpc>
                <a:spcPct val="90000"/>
              </a:lnSpc>
              <a:spcBef>
                <a:spcPts val="0"/>
              </a:spcBef>
              <a:spcAft>
                <a:spcPts val="0"/>
              </a:spcAft>
              <a:buSzPts val="1400"/>
              <a:buNone/>
              <a:defRPr/>
            </a:lvl5pPr>
            <a:lvl6pPr lvl="5" rtl="0" algn="l">
              <a:lnSpc>
                <a:spcPct val="90000"/>
              </a:lnSpc>
              <a:spcBef>
                <a:spcPts val="0"/>
              </a:spcBef>
              <a:spcAft>
                <a:spcPts val="0"/>
              </a:spcAft>
              <a:buSzPts val="1400"/>
              <a:buNone/>
              <a:defRPr/>
            </a:lvl6pPr>
            <a:lvl7pPr lvl="6" rtl="0" algn="l">
              <a:lnSpc>
                <a:spcPct val="90000"/>
              </a:lnSpc>
              <a:spcBef>
                <a:spcPts val="0"/>
              </a:spcBef>
              <a:spcAft>
                <a:spcPts val="0"/>
              </a:spcAft>
              <a:buSzPts val="1400"/>
              <a:buNone/>
              <a:defRPr/>
            </a:lvl7pPr>
            <a:lvl8pPr lvl="7" rtl="0" algn="l">
              <a:lnSpc>
                <a:spcPct val="90000"/>
              </a:lnSpc>
              <a:spcBef>
                <a:spcPts val="0"/>
              </a:spcBef>
              <a:spcAft>
                <a:spcPts val="0"/>
              </a:spcAft>
              <a:buSzPts val="1400"/>
              <a:buNone/>
              <a:defRPr/>
            </a:lvl8pPr>
            <a:lvl9pPr lvl="8" rtl="0" algn="l">
              <a:lnSpc>
                <a:spcPct val="90000"/>
              </a:lnSpc>
              <a:spcBef>
                <a:spcPts val="0"/>
              </a:spcBef>
              <a:spcAft>
                <a:spcPts val="0"/>
              </a:spcAft>
              <a:buSzPts val="1400"/>
              <a:buNone/>
              <a:defRPr/>
            </a:lvl9pPr>
          </a:lstStyle>
          <a:p/>
        </p:txBody>
      </p:sp>
      <p:sp>
        <p:nvSpPr>
          <p:cNvPr id="549" name="Google Shape;549;p68"/>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rgbClr val="595857"/>
              </a:buClr>
              <a:buSzPts val="1800"/>
              <a:buChar char="•"/>
              <a:defRPr/>
            </a:lvl1pPr>
            <a:lvl2pPr indent="-342900" lvl="1" marL="914400" rtl="0" algn="l">
              <a:lnSpc>
                <a:spcPct val="90000"/>
              </a:lnSpc>
              <a:spcBef>
                <a:spcPts val="500"/>
              </a:spcBef>
              <a:spcAft>
                <a:spcPts val="0"/>
              </a:spcAft>
              <a:buClr>
                <a:srgbClr val="595857"/>
              </a:buClr>
              <a:buSzPts val="1800"/>
              <a:buChar char="•"/>
              <a:defRPr/>
            </a:lvl2pPr>
            <a:lvl3pPr indent="-342900" lvl="2" marL="1371600" rtl="0" algn="l">
              <a:lnSpc>
                <a:spcPct val="90000"/>
              </a:lnSpc>
              <a:spcBef>
                <a:spcPts val="500"/>
              </a:spcBef>
              <a:spcAft>
                <a:spcPts val="0"/>
              </a:spcAft>
              <a:buClr>
                <a:srgbClr val="595857"/>
              </a:buClr>
              <a:buSzPts val="1800"/>
              <a:buChar char="•"/>
              <a:defRPr/>
            </a:lvl3pPr>
            <a:lvl4pPr indent="-342900" lvl="3" marL="1828800" rtl="0" algn="l">
              <a:lnSpc>
                <a:spcPct val="90000"/>
              </a:lnSpc>
              <a:spcBef>
                <a:spcPts val="500"/>
              </a:spcBef>
              <a:spcAft>
                <a:spcPts val="0"/>
              </a:spcAft>
              <a:buClr>
                <a:srgbClr val="595857"/>
              </a:buClr>
              <a:buSzPts val="1800"/>
              <a:buChar char="•"/>
              <a:defRPr/>
            </a:lvl4pPr>
            <a:lvl5pPr indent="-342900" lvl="4" marL="2286000" rtl="0" algn="l">
              <a:lnSpc>
                <a:spcPct val="90000"/>
              </a:lnSpc>
              <a:spcBef>
                <a:spcPts val="500"/>
              </a:spcBef>
              <a:spcAft>
                <a:spcPts val="0"/>
              </a:spcAft>
              <a:buClr>
                <a:srgbClr val="595857"/>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550" name="Google Shape;550;p68"/>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rgbClr val="595857"/>
              </a:buClr>
              <a:buSzPts val="1800"/>
              <a:buChar char="•"/>
              <a:defRPr/>
            </a:lvl1pPr>
            <a:lvl2pPr indent="-342900" lvl="1" marL="914400" rtl="0" algn="l">
              <a:lnSpc>
                <a:spcPct val="90000"/>
              </a:lnSpc>
              <a:spcBef>
                <a:spcPts val="500"/>
              </a:spcBef>
              <a:spcAft>
                <a:spcPts val="0"/>
              </a:spcAft>
              <a:buClr>
                <a:srgbClr val="595857"/>
              </a:buClr>
              <a:buSzPts val="1800"/>
              <a:buChar char="•"/>
              <a:defRPr/>
            </a:lvl2pPr>
            <a:lvl3pPr indent="-342900" lvl="2" marL="1371600" rtl="0" algn="l">
              <a:lnSpc>
                <a:spcPct val="90000"/>
              </a:lnSpc>
              <a:spcBef>
                <a:spcPts val="500"/>
              </a:spcBef>
              <a:spcAft>
                <a:spcPts val="0"/>
              </a:spcAft>
              <a:buClr>
                <a:srgbClr val="595857"/>
              </a:buClr>
              <a:buSzPts val="1800"/>
              <a:buChar char="•"/>
              <a:defRPr/>
            </a:lvl3pPr>
            <a:lvl4pPr indent="-342900" lvl="3" marL="1828800" rtl="0" algn="l">
              <a:lnSpc>
                <a:spcPct val="90000"/>
              </a:lnSpc>
              <a:spcBef>
                <a:spcPts val="500"/>
              </a:spcBef>
              <a:spcAft>
                <a:spcPts val="0"/>
              </a:spcAft>
              <a:buClr>
                <a:srgbClr val="595857"/>
              </a:buClr>
              <a:buSzPts val="1800"/>
              <a:buChar char="•"/>
              <a:defRPr/>
            </a:lvl4pPr>
            <a:lvl5pPr indent="-342900" lvl="4" marL="2286000" rtl="0" algn="l">
              <a:lnSpc>
                <a:spcPct val="90000"/>
              </a:lnSpc>
              <a:spcBef>
                <a:spcPts val="500"/>
              </a:spcBef>
              <a:spcAft>
                <a:spcPts val="0"/>
              </a:spcAft>
              <a:buClr>
                <a:srgbClr val="595857"/>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551" name="Google Shape;551;p68"/>
          <p:cNvSpPr txBox="1"/>
          <p:nvPr>
            <p:ph idx="10" type="dt"/>
          </p:nvPr>
        </p:nvSpPr>
        <p:spPr>
          <a:xfrm>
            <a:off x="6350" y="6356350"/>
            <a:ext cx="701700" cy="2667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52" name="Google Shape;552;p6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553" name="Shape 553"/>
        <p:cNvGrpSpPr/>
        <p:nvPr/>
      </p:nvGrpSpPr>
      <p:grpSpPr>
        <a:xfrm>
          <a:off x="0" y="0"/>
          <a:ext cx="0" cy="0"/>
          <a:chOff x="0" y="0"/>
          <a:chExt cx="0" cy="0"/>
        </a:xfrm>
      </p:grpSpPr>
      <p:sp>
        <p:nvSpPr>
          <p:cNvPr id="554" name="Google Shape;554;p69"/>
          <p:cNvSpPr/>
          <p:nvPr/>
        </p:nvSpPr>
        <p:spPr>
          <a:xfrm>
            <a:off x="-90488" y="-57150"/>
            <a:ext cx="12282600" cy="6923100"/>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555" name="Google Shape;555;p69"/>
          <p:cNvPicPr preferRelativeResize="0"/>
          <p:nvPr/>
        </p:nvPicPr>
        <p:blipFill rotWithShape="1">
          <a:blip r:embed="rId2">
            <a:alphaModFix/>
          </a:blip>
          <a:srcRect b="43019" l="0" r="22438" t="0"/>
          <a:stretch/>
        </p:blipFill>
        <p:spPr>
          <a:xfrm>
            <a:off x="8235950" y="5599113"/>
            <a:ext cx="4075112" cy="1312862"/>
          </a:xfrm>
          <a:prstGeom prst="rect">
            <a:avLst/>
          </a:prstGeom>
          <a:noFill/>
          <a:ln>
            <a:noFill/>
          </a:ln>
        </p:spPr>
      </p:pic>
      <p:sp>
        <p:nvSpPr>
          <p:cNvPr id="556" name="Google Shape;556;p69"/>
          <p:cNvSpPr txBox="1"/>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888888"/>
                </a:solidFill>
                <a:latin typeface="Calibri"/>
                <a:ea typeface="Calibri"/>
                <a:cs typeface="Calibri"/>
                <a:sym typeface="Calibri"/>
              </a:rPr>
              <a:t>© 2019 University Corporation for Atmospheric Research. All Rights Reserved </a:t>
            </a:r>
            <a:endParaRPr b="0" i="0" sz="1200" u="none" cap="none" strike="noStrike">
              <a:solidFill>
                <a:srgbClr val="888888"/>
              </a:solidFill>
              <a:latin typeface="Calibri"/>
              <a:ea typeface="Calibri"/>
              <a:cs typeface="Calibri"/>
              <a:sym typeface="Calibri"/>
            </a:endParaRPr>
          </a:p>
        </p:txBody>
      </p:sp>
      <p:sp>
        <p:nvSpPr>
          <p:cNvPr id="557" name="Google Shape;557;p69"/>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SzPts val="1400"/>
              <a:buNone/>
              <a:defRPr/>
            </a:lvl1pPr>
            <a:lvl2pPr lvl="1" rtl="0" algn="l">
              <a:lnSpc>
                <a:spcPct val="90000"/>
              </a:lnSpc>
              <a:spcBef>
                <a:spcPts val="0"/>
              </a:spcBef>
              <a:spcAft>
                <a:spcPts val="0"/>
              </a:spcAft>
              <a:buSzPts val="1400"/>
              <a:buNone/>
              <a:defRPr/>
            </a:lvl2pPr>
            <a:lvl3pPr lvl="2" rtl="0" algn="l">
              <a:lnSpc>
                <a:spcPct val="90000"/>
              </a:lnSpc>
              <a:spcBef>
                <a:spcPts val="0"/>
              </a:spcBef>
              <a:spcAft>
                <a:spcPts val="0"/>
              </a:spcAft>
              <a:buSzPts val="1400"/>
              <a:buNone/>
              <a:defRPr/>
            </a:lvl3pPr>
            <a:lvl4pPr lvl="3" rtl="0" algn="l">
              <a:lnSpc>
                <a:spcPct val="90000"/>
              </a:lnSpc>
              <a:spcBef>
                <a:spcPts val="0"/>
              </a:spcBef>
              <a:spcAft>
                <a:spcPts val="0"/>
              </a:spcAft>
              <a:buSzPts val="1400"/>
              <a:buNone/>
              <a:defRPr/>
            </a:lvl4pPr>
            <a:lvl5pPr lvl="4" rtl="0" algn="l">
              <a:lnSpc>
                <a:spcPct val="90000"/>
              </a:lnSpc>
              <a:spcBef>
                <a:spcPts val="0"/>
              </a:spcBef>
              <a:spcAft>
                <a:spcPts val="0"/>
              </a:spcAft>
              <a:buSzPts val="1400"/>
              <a:buNone/>
              <a:defRPr/>
            </a:lvl5pPr>
            <a:lvl6pPr lvl="5" rtl="0" algn="l">
              <a:lnSpc>
                <a:spcPct val="90000"/>
              </a:lnSpc>
              <a:spcBef>
                <a:spcPts val="0"/>
              </a:spcBef>
              <a:spcAft>
                <a:spcPts val="0"/>
              </a:spcAft>
              <a:buSzPts val="1400"/>
              <a:buNone/>
              <a:defRPr/>
            </a:lvl6pPr>
            <a:lvl7pPr lvl="6" rtl="0" algn="l">
              <a:lnSpc>
                <a:spcPct val="90000"/>
              </a:lnSpc>
              <a:spcBef>
                <a:spcPts val="0"/>
              </a:spcBef>
              <a:spcAft>
                <a:spcPts val="0"/>
              </a:spcAft>
              <a:buSzPts val="1400"/>
              <a:buNone/>
              <a:defRPr/>
            </a:lvl7pPr>
            <a:lvl8pPr lvl="7" rtl="0" algn="l">
              <a:lnSpc>
                <a:spcPct val="90000"/>
              </a:lnSpc>
              <a:spcBef>
                <a:spcPts val="0"/>
              </a:spcBef>
              <a:spcAft>
                <a:spcPts val="0"/>
              </a:spcAft>
              <a:buSzPts val="1400"/>
              <a:buNone/>
              <a:defRPr/>
            </a:lvl8pPr>
            <a:lvl9pPr lvl="8" rtl="0" algn="l">
              <a:lnSpc>
                <a:spcPct val="90000"/>
              </a:lnSpc>
              <a:spcBef>
                <a:spcPts val="0"/>
              </a:spcBef>
              <a:spcAft>
                <a:spcPts val="0"/>
              </a:spcAft>
              <a:buSzPts val="1400"/>
              <a:buNone/>
              <a:defRPr/>
            </a:lvl9pPr>
          </a:lstStyle>
          <a:p/>
        </p:txBody>
      </p:sp>
      <p:sp>
        <p:nvSpPr>
          <p:cNvPr id="558" name="Google Shape;558;p69"/>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1000"/>
              </a:spcBef>
              <a:spcAft>
                <a:spcPts val="0"/>
              </a:spcAft>
              <a:buClr>
                <a:srgbClr val="595857"/>
              </a:buClr>
              <a:buSzPts val="2400"/>
              <a:buNone/>
              <a:defRPr b="1" sz="2400"/>
            </a:lvl1pPr>
            <a:lvl2pPr indent="-228600" lvl="1" marL="914400" rtl="0" algn="l">
              <a:lnSpc>
                <a:spcPct val="90000"/>
              </a:lnSpc>
              <a:spcBef>
                <a:spcPts val="500"/>
              </a:spcBef>
              <a:spcAft>
                <a:spcPts val="0"/>
              </a:spcAft>
              <a:buClr>
                <a:srgbClr val="595857"/>
              </a:buClr>
              <a:buSzPts val="2000"/>
              <a:buNone/>
              <a:defRPr b="1" sz="2000"/>
            </a:lvl2pPr>
            <a:lvl3pPr indent="-228600" lvl="2" marL="1371600" rtl="0" algn="l">
              <a:lnSpc>
                <a:spcPct val="90000"/>
              </a:lnSpc>
              <a:spcBef>
                <a:spcPts val="500"/>
              </a:spcBef>
              <a:spcAft>
                <a:spcPts val="0"/>
              </a:spcAft>
              <a:buClr>
                <a:srgbClr val="595857"/>
              </a:buClr>
              <a:buSzPts val="1800"/>
              <a:buNone/>
              <a:defRPr b="1" sz="1800"/>
            </a:lvl3pPr>
            <a:lvl4pPr indent="-228600" lvl="3" marL="1828800" rtl="0" algn="l">
              <a:lnSpc>
                <a:spcPct val="90000"/>
              </a:lnSpc>
              <a:spcBef>
                <a:spcPts val="500"/>
              </a:spcBef>
              <a:spcAft>
                <a:spcPts val="0"/>
              </a:spcAft>
              <a:buClr>
                <a:srgbClr val="595857"/>
              </a:buClr>
              <a:buSzPts val="1600"/>
              <a:buNone/>
              <a:defRPr b="1" sz="1600"/>
            </a:lvl4pPr>
            <a:lvl5pPr indent="-228600" lvl="4" marL="2286000" rtl="0" algn="l">
              <a:lnSpc>
                <a:spcPct val="90000"/>
              </a:lnSpc>
              <a:spcBef>
                <a:spcPts val="500"/>
              </a:spcBef>
              <a:spcAft>
                <a:spcPts val="0"/>
              </a:spcAft>
              <a:buClr>
                <a:srgbClr val="595857"/>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559" name="Google Shape;559;p69"/>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rgbClr val="595857"/>
              </a:buClr>
              <a:buSzPts val="1800"/>
              <a:buChar char="•"/>
              <a:defRPr/>
            </a:lvl1pPr>
            <a:lvl2pPr indent="-342900" lvl="1" marL="914400" rtl="0" algn="l">
              <a:lnSpc>
                <a:spcPct val="90000"/>
              </a:lnSpc>
              <a:spcBef>
                <a:spcPts val="500"/>
              </a:spcBef>
              <a:spcAft>
                <a:spcPts val="0"/>
              </a:spcAft>
              <a:buClr>
                <a:srgbClr val="595857"/>
              </a:buClr>
              <a:buSzPts val="1800"/>
              <a:buChar char="•"/>
              <a:defRPr/>
            </a:lvl2pPr>
            <a:lvl3pPr indent="-342900" lvl="2" marL="1371600" rtl="0" algn="l">
              <a:lnSpc>
                <a:spcPct val="90000"/>
              </a:lnSpc>
              <a:spcBef>
                <a:spcPts val="500"/>
              </a:spcBef>
              <a:spcAft>
                <a:spcPts val="0"/>
              </a:spcAft>
              <a:buClr>
                <a:srgbClr val="595857"/>
              </a:buClr>
              <a:buSzPts val="1800"/>
              <a:buChar char="•"/>
              <a:defRPr/>
            </a:lvl3pPr>
            <a:lvl4pPr indent="-342900" lvl="3" marL="1828800" rtl="0" algn="l">
              <a:lnSpc>
                <a:spcPct val="90000"/>
              </a:lnSpc>
              <a:spcBef>
                <a:spcPts val="500"/>
              </a:spcBef>
              <a:spcAft>
                <a:spcPts val="0"/>
              </a:spcAft>
              <a:buClr>
                <a:srgbClr val="595857"/>
              </a:buClr>
              <a:buSzPts val="1800"/>
              <a:buChar char="•"/>
              <a:defRPr/>
            </a:lvl4pPr>
            <a:lvl5pPr indent="-342900" lvl="4" marL="2286000" rtl="0" algn="l">
              <a:lnSpc>
                <a:spcPct val="90000"/>
              </a:lnSpc>
              <a:spcBef>
                <a:spcPts val="500"/>
              </a:spcBef>
              <a:spcAft>
                <a:spcPts val="0"/>
              </a:spcAft>
              <a:buClr>
                <a:srgbClr val="595857"/>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560" name="Google Shape;560;p69"/>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1000"/>
              </a:spcBef>
              <a:spcAft>
                <a:spcPts val="0"/>
              </a:spcAft>
              <a:buClr>
                <a:srgbClr val="595857"/>
              </a:buClr>
              <a:buSzPts val="2400"/>
              <a:buNone/>
              <a:defRPr b="1" sz="2400"/>
            </a:lvl1pPr>
            <a:lvl2pPr indent="-228600" lvl="1" marL="914400" rtl="0" algn="l">
              <a:lnSpc>
                <a:spcPct val="90000"/>
              </a:lnSpc>
              <a:spcBef>
                <a:spcPts val="500"/>
              </a:spcBef>
              <a:spcAft>
                <a:spcPts val="0"/>
              </a:spcAft>
              <a:buClr>
                <a:srgbClr val="595857"/>
              </a:buClr>
              <a:buSzPts val="2000"/>
              <a:buNone/>
              <a:defRPr b="1" sz="2000"/>
            </a:lvl2pPr>
            <a:lvl3pPr indent="-228600" lvl="2" marL="1371600" rtl="0" algn="l">
              <a:lnSpc>
                <a:spcPct val="90000"/>
              </a:lnSpc>
              <a:spcBef>
                <a:spcPts val="500"/>
              </a:spcBef>
              <a:spcAft>
                <a:spcPts val="0"/>
              </a:spcAft>
              <a:buClr>
                <a:srgbClr val="595857"/>
              </a:buClr>
              <a:buSzPts val="1800"/>
              <a:buNone/>
              <a:defRPr b="1" sz="1800"/>
            </a:lvl3pPr>
            <a:lvl4pPr indent="-228600" lvl="3" marL="1828800" rtl="0" algn="l">
              <a:lnSpc>
                <a:spcPct val="90000"/>
              </a:lnSpc>
              <a:spcBef>
                <a:spcPts val="500"/>
              </a:spcBef>
              <a:spcAft>
                <a:spcPts val="0"/>
              </a:spcAft>
              <a:buClr>
                <a:srgbClr val="595857"/>
              </a:buClr>
              <a:buSzPts val="1600"/>
              <a:buNone/>
              <a:defRPr b="1" sz="1600"/>
            </a:lvl4pPr>
            <a:lvl5pPr indent="-228600" lvl="4" marL="2286000" rtl="0" algn="l">
              <a:lnSpc>
                <a:spcPct val="90000"/>
              </a:lnSpc>
              <a:spcBef>
                <a:spcPts val="500"/>
              </a:spcBef>
              <a:spcAft>
                <a:spcPts val="0"/>
              </a:spcAft>
              <a:buClr>
                <a:srgbClr val="595857"/>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561" name="Google Shape;561;p69"/>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rgbClr val="595857"/>
              </a:buClr>
              <a:buSzPts val="1800"/>
              <a:buChar char="•"/>
              <a:defRPr/>
            </a:lvl1pPr>
            <a:lvl2pPr indent="-342900" lvl="1" marL="914400" rtl="0" algn="l">
              <a:lnSpc>
                <a:spcPct val="90000"/>
              </a:lnSpc>
              <a:spcBef>
                <a:spcPts val="500"/>
              </a:spcBef>
              <a:spcAft>
                <a:spcPts val="0"/>
              </a:spcAft>
              <a:buClr>
                <a:srgbClr val="595857"/>
              </a:buClr>
              <a:buSzPts val="1800"/>
              <a:buChar char="•"/>
              <a:defRPr/>
            </a:lvl2pPr>
            <a:lvl3pPr indent="-342900" lvl="2" marL="1371600" rtl="0" algn="l">
              <a:lnSpc>
                <a:spcPct val="90000"/>
              </a:lnSpc>
              <a:spcBef>
                <a:spcPts val="500"/>
              </a:spcBef>
              <a:spcAft>
                <a:spcPts val="0"/>
              </a:spcAft>
              <a:buClr>
                <a:srgbClr val="595857"/>
              </a:buClr>
              <a:buSzPts val="1800"/>
              <a:buChar char="•"/>
              <a:defRPr/>
            </a:lvl3pPr>
            <a:lvl4pPr indent="-342900" lvl="3" marL="1828800" rtl="0" algn="l">
              <a:lnSpc>
                <a:spcPct val="90000"/>
              </a:lnSpc>
              <a:spcBef>
                <a:spcPts val="500"/>
              </a:spcBef>
              <a:spcAft>
                <a:spcPts val="0"/>
              </a:spcAft>
              <a:buClr>
                <a:srgbClr val="595857"/>
              </a:buClr>
              <a:buSzPts val="1800"/>
              <a:buChar char="•"/>
              <a:defRPr/>
            </a:lvl4pPr>
            <a:lvl5pPr indent="-342900" lvl="4" marL="2286000" rtl="0" algn="l">
              <a:lnSpc>
                <a:spcPct val="90000"/>
              </a:lnSpc>
              <a:spcBef>
                <a:spcPts val="500"/>
              </a:spcBef>
              <a:spcAft>
                <a:spcPts val="0"/>
              </a:spcAft>
              <a:buClr>
                <a:srgbClr val="595857"/>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562" name="Google Shape;562;p69"/>
          <p:cNvSpPr txBox="1"/>
          <p:nvPr>
            <p:ph idx="10" type="dt"/>
          </p:nvPr>
        </p:nvSpPr>
        <p:spPr>
          <a:xfrm>
            <a:off x="6350" y="6356350"/>
            <a:ext cx="701700" cy="2667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63" name="Google Shape;563;p6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564" name="Shape 564"/>
        <p:cNvGrpSpPr/>
        <p:nvPr/>
      </p:nvGrpSpPr>
      <p:grpSpPr>
        <a:xfrm>
          <a:off x="0" y="0"/>
          <a:ext cx="0" cy="0"/>
          <a:chOff x="0" y="0"/>
          <a:chExt cx="0" cy="0"/>
        </a:xfrm>
      </p:grpSpPr>
      <p:sp>
        <p:nvSpPr>
          <p:cNvPr id="565" name="Google Shape;565;p70"/>
          <p:cNvSpPr/>
          <p:nvPr/>
        </p:nvSpPr>
        <p:spPr>
          <a:xfrm>
            <a:off x="-90488" y="-57150"/>
            <a:ext cx="12282600" cy="6923100"/>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566" name="Google Shape;566;p70"/>
          <p:cNvPicPr preferRelativeResize="0"/>
          <p:nvPr/>
        </p:nvPicPr>
        <p:blipFill rotWithShape="1">
          <a:blip r:embed="rId2">
            <a:alphaModFix/>
          </a:blip>
          <a:srcRect b="43019" l="0" r="22438" t="0"/>
          <a:stretch/>
        </p:blipFill>
        <p:spPr>
          <a:xfrm>
            <a:off x="8235950" y="5599113"/>
            <a:ext cx="4075112" cy="1312862"/>
          </a:xfrm>
          <a:prstGeom prst="rect">
            <a:avLst/>
          </a:prstGeom>
          <a:noFill/>
          <a:ln>
            <a:noFill/>
          </a:ln>
        </p:spPr>
      </p:pic>
      <p:sp>
        <p:nvSpPr>
          <p:cNvPr id="567" name="Google Shape;567;p70"/>
          <p:cNvSpPr txBox="1"/>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888888"/>
                </a:solidFill>
                <a:latin typeface="Calibri"/>
                <a:ea typeface="Calibri"/>
                <a:cs typeface="Calibri"/>
                <a:sym typeface="Calibri"/>
              </a:rPr>
              <a:t>© 2019 University Corporation for Atmospheric Research. All Rights Reserved </a:t>
            </a:r>
            <a:endParaRPr b="0" i="0" sz="1200" u="none" cap="none" strike="noStrike">
              <a:solidFill>
                <a:srgbClr val="888888"/>
              </a:solidFill>
              <a:latin typeface="Calibri"/>
              <a:ea typeface="Calibri"/>
              <a:cs typeface="Calibri"/>
              <a:sym typeface="Calibri"/>
            </a:endParaRPr>
          </a:p>
        </p:txBody>
      </p:sp>
      <p:sp>
        <p:nvSpPr>
          <p:cNvPr id="568" name="Google Shape;568;p7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SzPts val="1400"/>
              <a:buNone/>
              <a:defRPr/>
            </a:lvl1pPr>
            <a:lvl2pPr lvl="1" rtl="0" algn="l">
              <a:lnSpc>
                <a:spcPct val="90000"/>
              </a:lnSpc>
              <a:spcBef>
                <a:spcPts val="0"/>
              </a:spcBef>
              <a:spcAft>
                <a:spcPts val="0"/>
              </a:spcAft>
              <a:buSzPts val="1400"/>
              <a:buNone/>
              <a:defRPr/>
            </a:lvl2pPr>
            <a:lvl3pPr lvl="2" rtl="0" algn="l">
              <a:lnSpc>
                <a:spcPct val="90000"/>
              </a:lnSpc>
              <a:spcBef>
                <a:spcPts val="0"/>
              </a:spcBef>
              <a:spcAft>
                <a:spcPts val="0"/>
              </a:spcAft>
              <a:buSzPts val="1400"/>
              <a:buNone/>
              <a:defRPr/>
            </a:lvl3pPr>
            <a:lvl4pPr lvl="3" rtl="0" algn="l">
              <a:lnSpc>
                <a:spcPct val="90000"/>
              </a:lnSpc>
              <a:spcBef>
                <a:spcPts val="0"/>
              </a:spcBef>
              <a:spcAft>
                <a:spcPts val="0"/>
              </a:spcAft>
              <a:buSzPts val="1400"/>
              <a:buNone/>
              <a:defRPr/>
            </a:lvl4pPr>
            <a:lvl5pPr lvl="4" rtl="0" algn="l">
              <a:lnSpc>
                <a:spcPct val="90000"/>
              </a:lnSpc>
              <a:spcBef>
                <a:spcPts val="0"/>
              </a:spcBef>
              <a:spcAft>
                <a:spcPts val="0"/>
              </a:spcAft>
              <a:buSzPts val="1400"/>
              <a:buNone/>
              <a:defRPr/>
            </a:lvl5pPr>
            <a:lvl6pPr lvl="5" rtl="0" algn="l">
              <a:lnSpc>
                <a:spcPct val="90000"/>
              </a:lnSpc>
              <a:spcBef>
                <a:spcPts val="0"/>
              </a:spcBef>
              <a:spcAft>
                <a:spcPts val="0"/>
              </a:spcAft>
              <a:buSzPts val="1400"/>
              <a:buNone/>
              <a:defRPr/>
            </a:lvl6pPr>
            <a:lvl7pPr lvl="6" rtl="0" algn="l">
              <a:lnSpc>
                <a:spcPct val="90000"/>
              </a:lnSpc>
              <a:spcBef>
                <a:spcPts val="0"/>
              </a:spcBef>
              <a:spcAft>
                <a:spcPts val="0"/>
              </a:spcAft>
              <a:buSzPts val="1400"/>
              <a:buNone/>
              <a:defRPr/>
            </a:lvl7pPr>
            <a:lvl8pPr lvl="7" rtl="0" algn="l">
              <a:lnSpc>
                <a:spcPct val="90000"/>
              </a:lnSpc>
              <a:spcBef>
                <a:spcPts val="0"/>
              </a:spcBef>
              <a:spcAft>
                <a:spcPts val="0"/>
              </a:spcAft>
              <a:buSzPts val="1400"/>
              <a:buNone/>
              <a:defRPr/>
            </a:lvl8pPr>
            <a:lvl9pPr lvl="8" rtl="0" algn="l">
              <a:lnSpc>
                <a:spcPct val="90000"/>
              </a:lnSpc>
              <a:spcBef>
                <a:spcPts val="0"/>
              </a:spcBef>
              <a:spcAft>
                <a:spcPts val="0"/>
              </a:spcAft>
              <a:buSzPts val="1400"/>
              <a:buNone/>
              <a:defRPr/>
            </a:lvl9pPr>
          </a:lstStyle>
          <a:p/>
        </p:txBody>
      </p:sp>
      <p:sp>
        <p:nvSpPr>
          <p:cNvPr id="569" name="Google Shape;569;p70"/>
          <p:cNvSpPr txBox="1"/>
          <p:nvPr>
            <p:ph idx="10" type="dt"/>
          </p:nvPr>
        </p:nvSpPr>
        <p:spPr>
          <a:xfrm>
            <a:off x="6350" y="6356350"/>
            <a:ext cx="701700" cy="2667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70" name="Google Shape;570;p7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571" name="Shape 571"/>
        <p:cNvGrpSpPr/>
        <p:nvPr/>
      </p:nvGrpSpPr>
      <p:grpSpPr>
        <a:xfrm>
          <a:off x="0" y="0"/>
          <a:ext cx="0" cy="0"/>
          <a:chOff x="0" y="0"/>
          <a:chExt cx="0" cy="0"/>
        </a:xfrm>
      </p:grpSpPr>
      <p:sp>
        <p:nvSpPr>
          <p:cNvPr id="572" name="Google Shape;572;p71"/>
          <p:cNvSpPr/>
          <p:nvPr/>
        </p:nvSpPr>
        <p:spPr>
          <a:xfrm>
            <a:off x="-90488" y="-57150"/>
            <a:ext cx="12282600" cy="6923100"/>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573" name="Google Shape;573;p71"/>
          <p:cNvPicPr preferRelativeResize="0"/>
          <p:nvPr/>
        </p:nvPicPr>
        <p:blipFill rotWithShape="1">
          <a:blip r:embed="rId2">
            <a:alphaModFix/>
          </a:blip>
          <a:srcRect b="43019" l="0" r="22438" t="0"/>
          <a:stretch/>
        </p:blipFill>
        <p:spPr>
          <a:xfrm>
            <a:off x="8235950" y="5599113"/>
            <a:ext cx="4075112" cy="1312862"/>
          </a:xfrm>
          <a:prstGeom prst="rect">
            <a:avLst/>
          </a:prstGeom>
          <a:noFill/>
          <a:ln>
            <a:noFill/>
          </a:ln>
        </p:spPr>
      </p:pic>
      <p:sp>
        <p:nvSpPr>
          <p:cNvPr id="574" name="Google Shape;574;p71"/>
          <p:cNvSpPr txBox="1"/>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888888"/>
                </a:solidFill>
                <a:latin typeface="Calibri"/>
                <a:ea typeface="Calibri"/>
                <a:cs typeface="Calibri"/>
                <a:sym typeface="Calibri"/>
              </a:rPr>
              <a:t>© 2019 University Corporation for Atmospheric Research. All Rights Reserved </a:t>
            </a:r>
            <a:endParaRPr b="0" i="0" sz="1400" u="none" cap="none" strike="noStrike">
              <a:solidFill>
                <a:srgbClr val="000000"/>
              </a:solidFill>
              <a:latin typeface="Arial"/>
              <a:ea typeface="Arial"/>
              <a:cs typeface="Arial"/>
              <a:sym typeface="Arial"/>
            </a:endParaRPr>
          </a:p>
        </p:txBody>
      </p:sp>
      <p:sp>
        <p:nvSpPr>
          <p:cNvPr id="575" name="Google Shape;575;p71"/>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SzPts val="1400"/>
              <a:buNone/>
              <a:defRPr sz="3200"/>
            </a:lvl1pPr>
            <a:lvl2pPr lvl="1" rtl="0" algn="l">
              <a:lnSpc>
                <a:spcPct val="90000"/>
              </a:lnSpc>
              <a:spcBef>
                <a:spcPts val="0"/>
              </a:spcBef>
              <a:spcAft>
                <a:spcPts val="0"/>
              </a:spcAft>
              <a:buSzPts val="1400"/>
              <a:buNone/>
              <a:defRPr/>
            </a:lvl2pPr>
            <a:lvl3pPr lvl="2" rtl="0" algn="l">
              <a:lnSpc>
                <a:spcPct val="90000"/>
              </a:lnSpc>
              <a:spcBef>
                <a:spcPts val="0"/>
              </a:spcBef>
              <a:spcAft>
                <a:spcPts val="0"/>
              </a:spcAft>
              <a:buSzPts val="1400"/>
              <a:buNone/>
              <a:defRPr/>
            </a:lvl3pPr>
            <a:lvl4pPr lvl="3" rtl="0" algn="l">
              <a:lnSpc>
                <a:spcPct val="90000"/>
              </a:lnSpc>
              <a:spcBef>
                <a:spcPts val="0"/>
              </a:spcBef>
              <a:spcAft>
                <a:spcPts val="0"/>
              </a:spcAft>
              <a:buSzPts val="1400"/>
              <a:buNone/>
              <a:defRPr/>
            </a:lvl4pPr>
            <a:lvl5pPr lvl="4" rtl="0" algn="l">
              <a:lnSpc>
                <a:spcPct val="90000"/>
              </a:lnSpc>
              <a:spcBef>
                <a:spcPts val="0"/>
              </a:spcBef>
              <a:spcAft>
                <a:spcPts val="0"/>
              </a:spcAft>
              <a:buSzPts val="1400"/>
              <a:buNone/>
              <a:defRPr/>
            </a:lvl5pPr>
            <a:lvl6pPr lvl="5" rtl="0" algn="l">
              <a:lnSpc>
                <a:spcPct val="90000"/>
              </a:lnSpc>
              <a:spcBef>
                <a:spcPts val="0"/>
              </a:spcBef>
              <a:spcAft>
                <a:spcPts val="0"/>
              </a:spcAft>
              <a:buSzPts val="1400"/>
              <a:buNone/>
              <a:defRPr/>
            </a:lvl6pPr>
            <a:lvl7pPr lvl="6" rtl="0" algn="l">
              <a:lnSpc>
                <a:spcPct val="90000"/>
              </a:lnSpc>
              <a:spcBef>
                <a:spcPts val="0"/>
              </a:spcBef>
              <a:spcAft>
                <a:spcPts val="0"/>
              </a:spcAft>
              <a:buSzPts val="1400"/>
              <a:buNone/>
              <a:defRPr/>
            </a:lvl7pPr>
            <a:lvl8pPr lvl="7" rtl="0" algn="l">
              <a:lnSpc>
                <a:spcPct val="90000"/>
              </a:lnSpc>
              <a:spcBef>
                <a:spcPts val="0"/>
              </a:spcBef>
              <a:spcAft>
                <a:spcPts val="0"/>
              </a:spcAft>
              <a:buSzPts val="1400"/>
              <a:buNone/>
              <a:defRPr/>
            </a:lvl8pPr>
            <a:lvl9pPr lvl="8" rtl="0" algn="l">
              <a:lnSpc>
                <a:spcPct val="90000"/>
              </a:lnSpc>
              <a:spcBef>
                <a:spcPts val="0"/>
              </a:spcBef>
              <a:spcAft>
                <a:spcPts val="0"/>
              </a:spcAft>
              <a:buSzPts val="1400"/>
              <a:buNone/>
              <a:defRPr/>
            </a:lvl9pPr>
          </a:lstStyle>
          <a:p/>
        </p:txBody>
      </p:sp>
      <p:sp>
        <p:nvSpPr>
          <p:cNvPr id="576" name="Google Shape;576;p71"/>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Autofit/>
          </a:bodyPr>
          <a:lstStyle>
            <a:lvl1pPr indent="-431800" lvl="0" marL="457200" rtl="0" algn="l">
              <a:lnSpc>
                <a:spcPct val="90000"/>
              </a:lnSpc>
              <a:spcBef>
                <a:spcPts val="1000"/>
              </a:spcBef>
              <a:spcAft>
                <a:spcPts val="0"/>
              </a:spcAft>
              <a:buClr>
                <a:srgbClr val="595857"/>
              </a:buClr>
              <a:buSzPts val="3200"/>
              <a:buChar char="•"/>
              <a:defRPr sz="3200"/>
            </a:lvl1pPr>
            <a:lvl2pPr indent="-406400" lvl="1" marL="914400" rtl="0" algn="l">
              <a:lnSpc>
                <a:spcPct val="90000"/>
              </a:lnSpc>
              <a:spcBef>
                <a:spcPts val="500"/>
              </a:spcBef>
              <a:spcAft>
                <a:spcPts val="0"/>
              </a:spcAft>
              <a:buClr>
                <a:srgbClr val="595857"/>
              </a:buClr>
              <a:buSzPts val="2800"/>
              <a:buChar char="•"/>
              <a:defRPr sz="2800"/>
            </a:lvl2pPr>
            <a:lvl3pPr indent="-381000" lvl="2" marL="1371600" rtl="0" algn="l">
              <a:lnSpc>
                <a:spcPct val="90000"/>
              </a:lnSpc>
              <a:spcBef>
                <a:spcPts val="500"/>
              </a:spcBef>
              <a:spcAft>
                <a:spcPts val="0"/>
              </a:spcAft>
              <a:buClr>
                <a:srgbClr val="595857"/>
              </a:buClr>
              <a:buSzPts val="2400"/>
              <a:buChar char="•"/>
              <a:defRPr sz="2400"/>
            </a:lvl3pPr>
            <a:lvl4pPr indent="-355600" lvl="3" marL="1828800" rtl="0" algn="l">
              <a:lnSpc>
                <a:spcPct val="90000"/>
              </a:lnSpc>
              <a:spcBef>
                <a:spcPts val="500"/>
              </a:spcBef>
              <a:spcAft>
                <a:spcPts val="0"/>
              </a:spcAft>
              <a:buClr>
                <a:srgbClr val="595857"/>
              </a:buClr>
              <a:buSzPts val="2000"/>
              <a:buChar char="•"/>
              <a:defRPr sz="2000"/>
            </a:lvl4pPr>
            <a:lvl5pPr indent="-355600" lvl="4" marL="2286000" rtl="0" algn="l">
              <a:lnSpc>
                <a:spcPct val="90000"/>
              </a:lnSpc>
              <a:spcBef>
                <a:spcPts val="500"/>
              </a:spcBef>
              <a:spcAft>
                <a:spcPts val="0"/>
              </a:spcAft>
              <a:buClr>
                <a:srgbClr val="595857"/>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577" name="Google Shape;577;p71"/>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rgbClr val="595857"/>
              </a:buClr>
              <a:buSzPts val="1600"/>
              <a:buNone/>
              <a:defRPr sz="1600"/>
            </a:lvl1pPr>
            <a:lvl2pPr indent="-228600" lvl="1" marL="914400" rtl="0" algn="l">
              <a:lnSpc>
                <a:spcPct val="90000"/>
              </a:lnSpc>
              <a:spcBef>
                <a:spcPts val="500"/>
              </a:spcBef>
              <a:spcAft>
                <a:spcPts val="0"/>
              </a:spcAft>
              <a:buClr>
                <a:srgbClr val="595857"/>
              </a:buClr>
              <a:buSzPts val="1400"/>
              <a:buNone/>
              <a:defRPr sz="1400"/>
            </a:lvl2pPr>
            <a:lvl3pPr indent="-228600" lvl="2" marL="1371600" rtl="0" algn="l">
              <a:lnSpc>
                <a:spcPct val="90000"/>
              </a:lnSpc>
              <a:spcBef>
                <a:spcPts val="500"/>
              </a:spcBef>
              <a:spcAft>
                <a:spcPts val="0"/>
              </a:spcAft>
              <a:buClr>
                <a:srgbClr val="595857"/>
              </a:buClr>
              <a:buSzPts val="1200"/>
              <a:buNone/>
              <a:defRPr sz="1200"/>
            </a:lvl3pPr>
            <a:lvl4pPr indent="-228600" lvl="3" marL="1828800" rtl="0" algn="l">
              <a:lnSpc>
                <a:spcPct val="90000"/>
              </a:lnSpc>
              <a:spcBef>
                <a:spcPts val="500"/>
              </a:spcBef>
              <a:spcAft>
                <a:spcPts val="0"/>
              </a:spcAft>
              <a:buClr>
                <a:srgbClr val="595857"/>
              </a:buClr>
              <a:buSzPts val="1000"/>
              <a:buNone/>
              <a:defRPr sz="1000"/>
            </a:lvl4pPr>
            <a:lvl5pPr indent="-228600" lvl="4" marL="2286000" rtl="0" algn="l">
              <a:lnSpc>
                <a:spcPct val="90000"/>
              </a:lnSpc>
              <a:spcBef>
                <a:spcPts val="500"/>
              </a:spcBef>
              <a:spcAft>
                <a:spcPts val="0"/>
              </a:spcAft>
              <a:buClr>
                <a:srgbClr val="595857"/>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578" name="Google Shape;578;p71"/>
          <p:cNvSpPr txBox="1"/>
          <p:nvPr>
            <p:ph idx="10" type="dt"/>
          </p:nvPr>
        </p:nvSpPr>
        <p:spPr>
          <a:xfrm>
            <a:off x="6350" y="6356350"/>
            <a:ext cx="701700" cy="2667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79" name="Google Shape;579;p7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580" name="Shape 580"/>
        <p:cNvGrpSpPr/>
        <p:nvPr/>
      </p:nvGrpSpPr>
      <p:grpSpPr>
        <a:xfrm>
          <a:off x="0" y="0"/>
          <a:ext cx="0" cy="0"/>
          <a:chOff x="0" y="0"/>
          <a:chExt cx="0" cy="0"/>
        </a:xfrm>
      </p:grpSpPr>
      <p:sp>
        <p:nvSpPr>
          <p:cNvPr id="581" name="Google Shape;581;p72"/>
          <p:cNvSpPr/>
          <p:nvPr/>
        </p:nvSpPr>
        <p:spPr>
          <a:xfrm>
            <a:off x="-90488" y="-57150"/>
            <a:ext cx="12282600" cy="6923100"/>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582" name="Google Shape;582;p72"/>
          <p:cNvPicPr preferRelativeResize="0"/>
          <p:nvPr/>
        </p:nvPicPr>
        <p:blipFill rotWithShape="1">
          <a:blip r:embed="rId2">
            <a:alphaModFix/>
          </a:blip>
          <a:srcRect b="43019" l="0" r="22438" t="0"/>
          <a:stretch/>
        </p:blipFill>
        <p:spPr>
          <a:xfrm>
            <a:off x="8235950" y="5599113"/>
            <a:ext cx="4075112" cy="1312862"/>
          </a:xfrm>
          <a:prstGeom prst="rect">
            <a:avLst/>
          </a:prstGeom>
          <a:noFill/>
          <a:ln>
            <a:noFill/>
          </a:ln>
        </p:spPr>
      </p:pic>
      <p:sp>
        <p:nvSpPr>
          <p:cNvPr id="583" name="Google Shape;583;p72"/>
          <p:cNvSpPr txBox="1"/>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888888"/>
                </a:solidFill>
                <a:latin typeface="Calibri"/>
                <a:ea typeface="Calibri"/>
                <a:cs typeface="Calibri"/>
                <a:sym typeface="Calibri"/>
              </a:rPr>
              <a:t>© 2019 University Corporation for Atmospheric Research. All Rights Reserved </a:t>
            </a:r>
            <a:endParaRPr b="0" i="0" sz="1200" u="none" cap="none" strike="noStrike">
              <a:solidFill>
                <a:srgbClr val="888888"/>
              </a:solidFill>
              <a:latin typeface="Calibri"/>
              <a:ea typeface="Calibri"/>
              <a:cs typeface="Calibri"/>
              <a:sym typeface="Calibri"/>
            </a:endParaRPr>
          </a:p>
        </p:txBody>
      </p:sp>
      <p:sp>
        <p:nvSpPr>
          <p:cNvPr id="584" name="Google Shape;584;p72"/>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SzPts val="1400"/>
              <a:buNone/>
              <a:defRPr sz="3200"/>
            </a:lvl1pPr>
            <a:lvl2pPr lvl="1" rtl="0" algn="l">
              <a:lnSpc>
                <a:spcPct val="90000"/>
              </a:lnSpc>
              <a:spcBef>
                <a:spcPts val="0"/>
              </a:spcBef>
              <a:spcAft>
                <a:spcPts val="0"/>
              </a:spcAft>
              <a:buSzPts val="1400"/>
              <a:buNone/>
              <a:defRPr/>
            </a:lvl2pPr>
            <a:lvl3pPr lvl="2" rtl="0" algn="l">
              <a:lnSpc>
                <a:spcPct val="90000"/>
              </a:lnSpc>
              <a:spcBef>
                <a:spcPts val="0"/>
              </a:spcBef>
              <a:spcAft>
                <a:spcPts val="0"/>
              </a:spcAft>
              <a:buSzPts val="1400"/>
              <a:buNone/>
              <a:defRPr/>
            </a:lvl3pPr>
            <a:lvl4pPr lvl="3" rtl="0" algn="l">
              <a:lnSpc>
                <a:spcPct val="90000"/>
              </a:lnSpc>
              <a:spcBef>
                <a:spcPts val="0"/>
              </a:spcBef>
              <a:spcAft>
                <a:spcPts val="0"/>
              </a:spcAft>
              <a:buSzPts val="1400"/>
              <a:buNone/>
              <a:defRPr/>
            </a:lvl4pPr>
            <a:lvl5pPr lvl="4" rtl="0" algn="l">
              <a:lnSpc>
                <a:spcPct val="90000"/>
              </a:lnSpc>
              <a:spcBef>
                <a:spcPts val="0"/>
              </a:spcBef>
              <a:spcAft>
                <a:spcPts val="0"/>
              </a:spcAft>
              <a:buSzPts val="1400"/>
              <a:buNone/>
              <a:defRPr/>
            </a:lvl5pPr>
            <a:lvl6pPr lvl="5" rtl="0" algn="l">
              <a:lnSpc>
                <a:spcPct val="90000"/>
              </a:lnSpc>
              <a:spcBef>
                <a:spcPts val="0"/>
              </a:spcBef>
              <a:spcAft>
                <a:spcPts val="0"/>
              </a:spcAft>
              <a:buSzPts val="1400"/>
              <a:buNone/>
              <a:defRPr/>
            </a:lvl6pPr>
            <a:lvl7pPr lvl="6" rtl="0" algn="l">
              <a:lnSpc>
                <a:spcPct val="90000"/>
              </a:lnSpc>
              <a:spcBef>
                <a:spcPts val="0"/>
              </a:spcBef>
              <a:spcAft>
                <a:spcPts val="0"/>
              </a:spcAft>
              <a:buSzPts val="1400"/>
              <a:buNone/>
              <a:defRPr/>
            </a:lvl7pPr>
            <a:lvl8pPr lvl="7" rtl="0" algn="l">
              <a:lnSpc>
                <a:spcPct val="90000"/>
              </a:lnSpc>
              <a:spcBef>
                <a:spcPts val="0"/>
              </a:spcBef>
              <a:spcAft>
                <a:spcPts val="0"/>
              </a:spcAft>
              <a:buSzPts val="1400"/>
              <a:buNone/>
              <a:defRPr/>
            </a:lvl8pPr>
            <a:lvl9pPr lvl="8" rtl="0" algn="l">
              <a:lnSpc>
                <a:spcPct val="90000"/>
              </a:lnSpc>
              <a:spcBef>
                <a:spcPts val="0"/>
              </a:spcBef>
              <a:spcAft>
                <a:spcPts val="0"/>
              </a:spcAft>
              <a:buSzPts val="1400"/>
              <a:buNone/>
              <a:defRPr/>
            </a:lvl9pPr>
          </a:lstStyle>
          <a:p/>
        </p:txBody>
      </p:sp>
      <p:sp>
        <p:nvSpPr>
          <p:cNvPr id="585" name="Google Shape;585;p72"/>
          <p:cNvSpPr/>
          <p:nvPr>
            <p:ph idx="2" type="pic"/>
          </p:nvPr>
        </p:nvSpPr>
        <p:spPr>
          <a:xfrm>
            <a:off x="5183188" y="987425"/>
            <a:ext cx="6172200" cy="48735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rgbClr val="595857"/>
              </a:buClr>
              <a:buSzPts val="3200"/>
              <a:buFont typeface="Arial"/>
              <a:buNone/>
              <a:defRPr b="0" i="0" sz="3200" u="none" cap="none" strike="noStrike">
                <a:solidFill>
                  <a:srgbClr val="595857"/>
                </a:solidFill>
                <a:latin typeface="Open Sans"/>
                <a:ea typeface="Open Sans"/>
                <a:cs typeface="Open Sans"/>
                <a:sym typeface="Open Sans"/>
              </a:defRPr>
            </a:lvl1pPr>
            <a:lvl2pPr lvl="1" marR="0" rtl="0" algn="l">
              <a:lnSpc>
                <a:spcPct val="90000"/>
              </a:lnSpc>
              <a:spcBef>
                <a:spcPts val="500"/>
              </a:spcBef>
              <a:spcAft>
                <a:spcPts val="0"/>
              </a:spcAft>
              <a:buClr>
                <a:srgbClr val="595857"/>
              </a:buClr>
              <a:buSzPts val="2800"/>
              <a:buFont typeface="Arial"/>
              <a:buNone/>
              <a:defRPr b="0" i="0" sz="2800" u="none" cap="none" strike="noStrike">
                <a:solidFill>
                  <a:srgbClr val="595857"/>
                </a:solidFill>
                <a:latin typeface="Open Sans"/>
                <a:ea typeface="Open Sans"/>
                <a:cs typeface="Open Sans"/>
                <a:sym typeface="Open Sans"/>
              </a:defRPr>
            </a:lvl2pPr>
            <a:lvl3pPr lvl="2" marR="0" rtl="0" algn="l">
              <a:lnSpc>
                <a:spcPct val="90000"/>
              </a:lnSpc>
              <a:spcBef>
                <a:spcPts val="500"/>
              </a:spcBef>
              <a:spcAft>
                <a:spcPts val="0"/>
              </a:spcAft>
              <a:buClr>
                <a:srgbClr val="595857"/>
              </a:buClr>
              <a:buSzPts val="2400"/>
              <a:buFont typeface="Arial"/>
              <a:buNone/>
              <a:defRPr b="0" i="0" sz="2400" u="none" cap="none" strike="noStrike">
                <a:solidFill>
                  <a:srgbClr val="595857"/>
                </a:solidFill>
                <a:latin typeface="Open Sans"/>
                <a:ea typeface="Open Sans"/>
                <a:cs typeface="Open Sans"/>
                <a:sym typeface="Open Sans"/>
              </a:defRPr>
            </a:lvl3pPr>
            <a:lvl4pPr lvl="3" marR="0" rtl="0" algn="l">
              <a:lnSpc>
                <a:spcPct val="90000"/>
              </a:lnSpc>
              <a:spcBef>
                <a:spcPts val="500"/>
              </a:spcBef>
              <a:spcAft>
                <a:spcPts val="0"/>
              </a:spcAft>
              <a:buClr>
                <a:srgbClr val="595857"/>
              </a:buClr>
              <a:buSzPts val="2000"/>
              <a:buFont typeface="Arial"/>
              <a:buNone/>
              <a:defRPr b="0" i="0" sz="2000" u="none" cap="none" strike="noStrike">
                <a:solidFill>
                  <a:srgbClr val="595857"/>
                </a:solidFill>
                <a:latin typeface="Open Sans"/>
                <a:ea typeface="Open Sans"/>
                <a:cs typeface="Open Sans"/>
                <a:sym typeface="Open Sans"/>
              </a:defRPr>
            </a:lvl4pPr>
            <a:lvl5pPr lvl="4" marR="0" rtl="0" algn="l">
              <a:lnSpc>
                <a:spcPct val="90000"/>
              </a:lnSpc>
              <a:spcBef>
                <a:spcPts val="500"/>
              </a:spcBef>
              <a:spcAft>
                <a:spcPts val="0"/>
              </a:spcAft>
              <a:buClr>
                <a:srgbClr val="595857"/>
              </a:buClr>
              <a:buSzPts val="2000"/>
              <a:buFont typeface="Arial"/>
              <a:buNone/>
              <a:defRPr b="0" i="0" sz="2000" u="none" cap="none" strike="noStrike">
                <a:solidFill>
                  <a:srgbClr val="595857"/>
                </a:solidFill>
                <a:latin typeface="Open Sans"/>
                <a:ea typeface="Open Sans"/>
                <a:cs typeface="Open Sans"/>
                <a:sym typeface="Open Sans"/>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586" name="Google Shape;586;p72"/>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rgbClr val="595857"/>
              </a:buClr>
              <a:buSzPts val="1600"/>
              <a:buNone/>
              <a:defRPr sz="1600"/>
            </a:lvl1pPr>
            <a:lvl2pPr indent="-228600" lvl="1" marL="914400" rtl="0" algn="l">
              <a:lnSpc>
                <a:spcPct val="90000"/>
              </a:lnSpc>
              <a:spcBef>
                <a:spcPts val="500"/>
              </a:spcBef>
              <a:spcAft>
                <a:spcPts val="0"/>
              </a:spcAft>
              <a:buClr>
                <a:srgbClr val="595857"/>
              </a:buClr>
              <a:buSzPts val="1400"/>
              <a:buNone/>
              <a:defRPr sz="1400"/>
            </a:lvl2pPr>
            <a:lvl3pPr indent="-228600" lvl="2" marL="1371600" rtl="0" algn="l">
              <a:lnSpc>
                <a:spcPct val="90000"/>
              </a:lnSpc>
              <a:spcBef>
                <a:spcPts val="500"/>
              </a:spcBef>
              <a:spcAft>
                <a:spcPts val="0"/>
              </a:spcAft>
              <a:buClr>
                <a:srgbClr val="595857"/>
              </a:buClr>
              <a:buSzPts val="1200"/>
              <a:buNone/>
              <a:defRPr sz="1200"/>
            </a:lvl3pPr>
            <a:lvl4pPr indent="-228600" lvl="3" marL="1828800" rtl="0" algn="l">
              <a:lnSpc>
                <a:spcPct val="90000"/>
              </a:lnSpc>
              <a:spcBef>
                <a:spcPts val="500"/>
              </a:spcBef>
              <a:spcAft>
                <a:spcPts val="0"/>
              </a:spcAft>
              <a:buClr>
                <a:srgbClr val="595857"/>
              </a:buClr>
              <a:buSzPts val="1000"/>
              <a:buNone/>
              <a:defRPr sz="1000"/>
            </a:lvl4pPr>
            <a:lvl5pPr indent="-228600" lvl="4" marL="2286000" rtl="0" algn="l">
              <a:lnSpc>
                <a:spcPct val="90000"/>
              </a:lnSpc>
              <a:spcBef>
                <a:spcPts val="500"/>
              </a:spcBef>
              <a:spcAft>
                <a:spcPts val="0"/>
              </a:spcAft>
              <a:buClr>
                <a:srgbClr val="595857"/>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587" name="Google Shape;587;p72"/>
          <p:cNvSpPr txBox="1"/>
          <p:nvPr>
            <p:ph idx="10" type="dt"/>
          </p:nvPr>
        </p:nvSpPr>
        <p:spPr>
          <a:xfrm>
            <a:off x="6350" y="6356350"/>
            <a:ext cx="701700" cy="2667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88" name="Google Shape;588;p7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589" name="Shape 589"/>
        <p:cNvGrpSpPr/>
        <p:nvPr/>
      </p:nvGrpSpPr>
      <p:grpSpPr>
        <a:xfrm>
          <a:off x="0" y="0"/>
          <a:ext cx="0" cy="0"/>
          <a:chOff x="0" y="0"/>
          <a:chExt cx="0" cy="0"/>
        </a:xfrm>
      </p:grpSpPr>
      <p:sp>
        <p:nvSpPr>
          <p:cNvPr id="590" name="Google Shape;590;p73"/>
          <p:cNvSpPr/>
          <p:nvPr/>
        </p:nvSpPr>
        <p:spPr>
          <a:xfrm>
            <a:off x="-90488" y="-57150"/>
            <a:ext cx="12282600" cy="6923100"/>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591" name="Google Shape;591;p73"/>
          <p:cNvPicPr preferRelativeResize="0"/>
          <p:nvPr/>
        </p:nvPicPr>
        <p:blipFill rotWithShape="1">
          <a:blip r:embed="rId2">
            <a:alphaModFix/>
          </a:blip>
          <a:srcRect b="43019" l="0" r="22438" t="0"/>
          <a:stretch/>
        </p:blipFill>
        <p:spPr>
          <a:xfrm>
            <a:off x="8235950" y="5599113"/>
            <a:ext cx="4075112" cy="1312862"/>
          </a:xfrm>
          <a:prstGeom prst="rect">
            <a:avLst/>
          </a:prstGeom>
          <a:noFill/>
          <a:ln>
            <a:noFill/>
          </a:ln>
        </p:spPr>
      </p:pic>
      <p:sp>
        <p:nvSpPr>
          <p:cNvPr id="592" name="Google Shape;592;p73"/>
          <p:cNvSpPr txBox="1"/>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888888"/>
                </a:solidFill>
                <a:latin typeface="Calibri"/>
                <a:ea typeface="Calibri"/>
                <a:cs typeface="Calibri"/>
                <a:sym typeface="Calibri"/>
              </a:rPr>
              <a:t>© 2019 University Corporation for Atmospheric Research. All Rights Reserved </a:t>
            </a:r>
            <a:endParaRPr b="0" i="0" sz="1200" u="none" cap="none" strike="noStrike">
              <a:solidFill>
                <a:srgbClr val="888888"/>
              </a:solidFill>
              <a:latin typeface="Calibri"/>
              <a:ea typeface="Calibri"/>
              <a:cs typeface="Calibri"/>
              <a:sym typeface="Calibri"/>
            </a:endParaRPr>
          </a:p>
        </p:txBody>
      </p:sp>
      <p:sp>
        <p:nvSpPr>
          <p:cNvPr id="593" name="Google Shape;593;p7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SzPts val="1400"/>
              <a:buNone/>
              <a:defRPr/>
            </a:lvl1pPr>
            <a:lvl2pPr lvl="1" rtl="0" algn="l">
              <a:lnSpc>
                <a:spcPct val="90000"/>
              </a:lnSpc>
              <a:spcBef>
                <a:spcPts val="0"/>
              </a:spcBef>
              <a:spcAft>
                <a:spcPts val="0"/>
              </a:spcAft>
              <a:buSzPts val="1400"/>
              <a:buNone/>
              <a:defRPr/>
            </a:lvl2pPr>
            <a:lvl3pPr lvl="2" rtl="0" algn="l">
              <a:lnSpc>
                <a:spcPct val="90000"/>
              </a:lnSpc>
              <a:spcBef>
                <a:spcPts val="0"/>
              </a:spcBef>
              <a:spcAft>
                <a:spcPts val="0"/>
              </a:spcAft>
              <a:buSzPts val="1400"/>
              <a:buNone/>
              <a:defRPr/>
            </a:lvl3pPr>
            <a:lvl4pPr lvl="3" rtl="0" algn="l">
              <a:lnSpc>
                <a:spcPct val="90000"/>
              </a:lnSpc>
              <a:spcBef>
                <a:spcPts val="0"/>
              </a:spcBef>
              <a:spcAft>
                <a:spcPts val="0"/>
              </a:spcAft>
              <a:buSzPts val="1400"/>
              <a:buNone/>
              <a:defRPr/>
            </a:lvl4pPr>
            <a:lvl5pPr lvl="4" rtl="0" algn="l">
              <a:lnSpc>
                <a:spcPct val="90000"/>
              </a:lnSpc>
              <a:spcBef>
                <a:spcPts val="0"/>
              </a:spcBef>
              <a:spcAft>
                <a:spcPts val="0"/>
              </a:spcAft>
              <a:buSzPts val="1400"/>
              <a:buNone/>
              <a:defRPr/>
            </a:lvl5pPr>
            <a:lvl6pPr lvl="5" rtl="0" algn="l">
              <a:lnSpc>
                <a:spcPct val="90000"/>
              </a:lnSpc>
              <a:spcBef>
                <a:spcPts val="0"/>
              </a:spcBef>
              <a:spcAft>
                <a:spcPts val="0"/>
              </a:spcAft>
              <a:buSzPts val="1400"/>
              <a:buNone/>
              <a:defRPr/>
            </a:lvl6pPr>
            <a:lvl7pPr lvl="6" rtl="0" algn="l">
              <a:lnSpc>
                <a:spcPct val="90000"/>
              </a:lnSpc>
              <a:spcBef>
                <a:spcPts val="0"/>
              </a:spcBef>
              <a:spcAft>
                <a:spcPts val="0"/>
              </a:spcAft>
              <a:buSzPts val="1400"/>
              <a:buNone/>
              <a:defRPr/>
            </a:lvl7pPr>
            <a:lvl8pPr lvl="7" rtl="0" algn="l">
              <a:lnSpc>
                <a:spcPct val="90000"/>
              </a:lnSpc>
              <a:spcBef>
                <a:spcPts val="0"/>
              </a:spcBef>
              <a:spcAft>
                <a:spcPts val="0"/>
              </a:spcAft>
              <a:buSzPts val="1400"/>
              <a:buNone/>
              <a:defRPr/>
            </a:lvl8pPr>
            <a:lvl9pPr lvl="8" rtl="0" algn="l">
              <a:lnSpc>
                <a:spcPct val="90000"/>
              </a:lnSpc>
              <a:spcBef>
                <a:spcPts val="0"/>
              </a:spcBef>
              <a:spcAft>
                <a:spcPts val="0"/>
              </a:spcAft>
              <a:buSzPts val="1400"/>
              <a:buNone/>
              <a:defRPr/>
            </a:lvl9pPr>
          </a:lstStyle>
          <a:p/>
        </p:txBody>
      </p:sp>
      <p:sp>
        <p:nvSpPr>
          <p:cNvPr id="594" name="Google Shape;594;p73"/>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rgbClr val="595857"/>
              </a:buClr>
              <a:buSzPts val="1800"/>
              <a:buChar char="•"/>
              <a:defRPr/>
            </a:lvl1pPr>
            <a:lvl2pPr indent="-342900" lvl="1" marL="914400" rtl="0" algn="l">
              <a:lnSpc>
                <a:spcPct val="90000"/>
              </a:lnSpc>
              <a:spcBef>
                <a:spcPts val="500"/>
              </a:spcBef>
              <a:spcAft>
                <a:spcPts val="0"/>
              </a:spcAft>
              <a:buClr>
                <a:srgbClr val="595857"/>
              </a:buClr>
              <a:buSzPts val="1800"/>
              <a:buChar char="•"/>
              <a:defRPr/>
            </a:lvl2pPr>
            <a:lvl3pPr indent="-342900" lvl="2" marL="1371600" rtl="0" algn="l">
              <a:lnSpc>
                <a:spcPct val="90000"/>
              </a:lnSpc>
              <a:spcBef>
                <a:spcPts val="500"/>
              </a:spcBef>
              <a:spcAft>
                <a:spcPts val="0"/>
              </a:spcAft>
              <a:buClr>
                <a:srgbClr val="595857"/>
              </a:buClr>
              <a:buSzPts val="1800"/>
              <a:buChar char="•"/>
              <a:defRPr/>
            </a:lvl3pPr>
            <a:lvl4pPr indent="-342900" lvl="3" marL="1828800" rtl="0" algn="l">
              <a:lnSpc>
                <a:spcPct val="90000"/>
              </a:lnSpc>
              <a:spcBef>
                <a:spcPts val="500"/>
              </a:spcBef>
              <a:spcAft>
                <a:spcPts val="0"/>
              </a:spcAft>
              <a:buClr>
                <a:srgbClr val="595857"/>
              </a:buClr>
              <a:buSzPts val="1800"/>
              <a:buChar char="•"/>
              <a:defRPr/>
            </a:lvl4pPr>
            <a:lvl5pPr indent="-342900" lvl="4" marL="2286000" rtl="0" algn="l">
              <a:lnSpc>
                <a:spcPct val="90000"/>
              </a:lnSpc>
              <a:spcBef>
                <a:spcPts val="500"/>
              </a:spcBef>
              <a:spcAft>
                <a:spcPts val="0"/>
              </a:spcAft>
              <a:buClr>
                <a:srgbClr val="595857"/>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595" name="Google Shape;595;p73"/>
          <p:cNvSpPr txBox="1"/>
          <p:nvPr>
            <p:ph idx="10" type="dt"/>
          </p:nvPr>
        </p:nvSpPr>
        <p:spPr>
          <a:xfrm>
            <a:off x="6350" y="6356350"/>
            <a:ext cx="701700" cy="2667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96" name="Google Shape;596;p7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597" name="Shape 597"/>
        <p:cNvGrpSpPr/>
        <p:nvPr/>
      </p:nvGrpSpPr>
      <p:grpSpPr>
        <a:xfrm>
          <a:off x="0" y="0"/>
          <a:ext cx="0" cy="0"/>
          <a:chOff x="0" y="0"/>
          <a:chExt cx="0" cy="0"/>
        </a:xfrm>
      </p:grpSpPr>
      <p:sp>
        <p:nvSpPr>
          <p:cNvPr id="598" name="Google Shape;598;p74"/>
          <p:cNvSpPr/>
          <p:nvPr/>
        </p:nvSpPr>
        <p:spPr>
          <a:xfrm>
            <a:off x="-90488" y="-57150"/>
            <a:ext cx="12282600" cy="6923100"/>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599" name="Google Shape;599;p74"/>
          <p:cNvPicPr preferRelativeResize="0"/>
          <p:nvPr/>
        </p:nvPicPr>
        <p:blipFill rotWithShape="1">
          <a:blip r:embed="rId2">
            <a:alphaModFix/>
          </a:blip>
          <a:srcRect b="43019" l="0" r="22438" t="0"/>
          <a:stretch/>
        </p:blipFill>
        <p:spPr>
          <a:xfrm>
            <a:off x="8235950" y="5599113"/>
            <a:ext cx="4075112" cy="1312862"/>
          </a:xfrm>
          <a:prstGeom prst="rect">
            <a:avLst/>
          </a:prstGeom>
          <a:noFill/>
          <a:ln>
            <a:noFill/>
          </a:ln>
        </p:spPr>
      </p:pic>
      <p:sp>
        <p:nvSpPr>
          <p:cNvPr id="600" name="Google Shape;600;p74"/>
          <p:cNvSpPr txBox="1"/>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888888"/>
                </a:solidFill>
                <a:latin typeface="Calibri"/>
                <a:ea typeface="Calibri"/>
                <a:cs typeface="Calibri"/>
                <a:sym typeface="Calibri"/>
              </a:rPr>
              <a:t>© 2019 University Corporation for Atmospheric Research. All Rights Reserved </a:t>
            </a:r>
            <a:endParaRPr b="0" i="0" sz="1200" u="none" cap="none" strike="noStrike">
              <a:solidFill>
                <a:srgbClr val="888888"/>
              </a:solidFill>
              <a:latin typeface="Calibri"/>
              <a:ea typeface="Calibri"/>
              <a:cs typeface="Calibri"/>
              <a:sym typeface="Calibri"/>
            </a:endParaRPr>
          </a:p>
        </p:txBody>
      </p:sp>
      <p:sp>
        <p:nvSpPr>
          <p:cNvPr id="601" name="Google Shape;601;p74"/>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SzPts val="1400"/>
              <a:buNone/>
              <a:defRPr/>
            </a:lvl1pPr>
            <a:lvl2pPr lvl="1" rtl="0" algn="l">
              <a:lnSpc>
                <a:spcPct val="90000"/>
              </a:lnSpc>
              <a:spcBef>
                <a:spcPts val="0"/>
              </a:spcBef>
              <a:spcAft>
                <a:spcPts val="0"/>
              </a:spcAft>
              <a:buSzPts val="1400"/>
              <a:buNone/>
              <a:defRPr/>
            </a:lvl2pPr>
            <a:lvl3pPr lvl="2" rtl="0" algn="l">
              <a:lnSpc>
                <a:spcPct val="90000"/>
              </a:lnSpc>
              <a:spcBef>
                <a:spcPts val="0"/>
              </a:spcBef>
              <a:spcAft>
                <a:spcPts val="0"/>
              </a:spcAft>
              <a:buSzPts val="1400"/>
              <a:buNone/>
              <a:defRPr/>
            </a:lvl3pPr>
            <a:lvl4pPr lvl="3" rtl="0" algn="l">
              <a:lnSpc>
                <a:spcPct val="90000"/>
              </a:lnSpc>
              <a:spcBef>
                <a:spcPts val="0"/>
              </a:spcBef>
              <a:spcAft>
                <a:spcPts val="0"/>
              </a:spcAft>
              <a:buSzPts val="1400"/>
              <a:buNone/>
              <a:defRPr/>
            </a:lvl4pPr>
            <a:lvl5pPr lvl="4" rtl="0" algn="l">
              <a:lnSpc>
                <a:spcPct val="90000"/>
              </a:lnSpc>
              <a:spcBef>
                <a:spcPts val="0"/>
              </a:spcBef>
              <a:spcAft>
                <a:spcPts val="0"/>
              </a:spcAft>
              <a:buSzPts val="1400"/>
              <a:buNone/>
              <a:defRPr/>
            </a:lvl5pPr>
            <a:lvl6pPr lvl="5" rtl="0" algn="l">
              <a:lnSpc>
                <a:spcPct val="90000"/>
              </a:lnSpc>
              <a:spcBef>
                <a:spcPts val="0"/>
              </a:spcBef>
              <a:spcAft>
                <a:spcPts val="0"/>
              </a:spcAft>
              <a:buSzPts val="1400"/>
              <a:buNone/>
              <a:defRPr/>
            </a:lvl6pPr>
            <a:lvl7pPr lvl="6" rtl="0" algn="l">
              <a:lnSpc>
                <a:spcPct val="90000"/>
              </a:lnSpc>
              <a:spcBef>
                <a:spcPts val="0"/>
              </a:spcBef>
              <a:spcAft>
                <a:spcPts val="0"/>
              </a:spcAft>
              <a:buSzPts val="1400"/>
              <a:buNone/>
              <a:defRPr/>
            </a:lvl7pPr>
            <a:lvl8pPr lvl="7" rtl="0" algn="l">
              <a:lnSpc>
                <a:spcPct val="90000"/>
              </a:lnSpc>
              <a:spcBef>
                <a:spcPts val="0"/>
              </a:spcBef>
              <a:spcAft>
                <a:spcPts val="0"/>
              </a:spcAft>
              <a:buSzPts val="1400"/>
              <a:buNone/>
              <a:defRPr/>
            </a:lvl8pPr>
            <a:lvl9pPr lvl="8" rtl="0" algn="l">
              <a:lnSpc>
                <a:spcPct val="90000"/>
              </a:lnSpc>
              <a:spcBef>
                <a:spcPts val="0"/>
              </a:spcBef>
              <a:spcAft>
                <a:spcPts val="0"/>
              </a:spcAft>
              <a:buSzPts val="1400"/>
              <a:buNone/>
              <a:defRPr/>
            </a:lvl9pPr>
          </a:lstStyle>
          <a:p/>
        </p:txBody>
      </p:sp>
      <p:sp>
        <p:nvSpPr>
          <p:cNvPr id="602" name="Google Shape;602;p74"/>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rgbClr val="595857"/>
              </a:buClr>
              <a:buSzPts val="1800"/>
              <a:buChar char="•"/>
              <a:defRPr/>
            </a:lvl1pPr>
            <a:lvl2pPr indent="-342900" lvl="1" marL="914400" rtl="0" algn="l">
              <a:lnSpc>
                <a:spcPct val="90000"/>
              </a:lnSpc>
              <a:spcBef>
                <a:spcPts val="500"/>
              </a:spcBef>
              <a:spcAft>
                <a:spcPts val="0"/>
              </a:spcAft>
              <a:buClr>
                <a:srgbClr val="595857"/>
              </a:buClr>
              <a:buSzPts val="1800"/>
              <a:buChar char="•"/>
              <a:defRPr/>
            </a:lvl2pPr>
            <a:lvl3pPr indent="-342900" lvl="2" marL="1371600" rtl="0" algn="l">
              <a:lnSpc>
                <a:spcPct val="90000"/>
              </a:lnSpc>
              <a:spcBef>
                <a:spcPts val="500"/>
              </a:spcBef>
              <a:spcAft>
                <a:spcPts val="0"/>
              </a:spcAft>
              <a:buClr>
                <a:srgbClr val="595857"/>
              </a:buClr>
              <a:buSzPts val="1800"/>
              <a:buChar char="•"/>
              <a:defRPr/>
            </a:lvl3pPr>
            <a:lvl4pPr indent="-342900" lvl="3" marL="1828800" rtl="0" algn="l">
              <a:lnSpc>
                <a:spcPct val="90000"/>
              </a:lnSpc>
              <a:spcBef>
                <a:spcPts val="500"/>
              </a:spcBef>
              <a:spcAft>
                <a:spcPts val="0"/>
              </a:spcAft>
              <a:buClr>
                <a:srgbClr val="595857"/>
              </a:buClr>
              <a:buSzPts val="1800"/>
              <a:buChar char="•"/>
              <a:defRPr/>
            </a:lvl4pPr>
            <a:lvl5pPr indent="-342900" lvl="4" marL="2286000" rtl="0" algn="l">
              <a:lnSpc>
                <a:spcPct val="90000"/>
              </a:lnSpc>
              <a:spcBef>
                <a:spcPts val="500"/>
              </a:spcBef>
              <a:spcAft>
                <a:spcPts val="0"/>
              </a:spcAft>
              <a:buClr>
                <a:srgbClr val="595857"/>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603" name="Google Shape;603;p74"/>
          <p:cNvSpPr txBox="1"/>
          <p:nvPr>
            <p:ph idx="10" type="dt"/>
          </p:nvPr>
        </p:nvSpPr>
        <p:spPr>
          <a:xfrm>
            <a:off x="6350" y="6356350"/>
            <a:ext cx="701700" cy="2667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04" name="Google Shape;604;p7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68" name="Shape 68"/>
        <p:cNvGrpSpPr/>
        <p:nvPr/>
      </p:nvGrpSpPr>
      <p:grpSpPr>
        <a:xfrm>
          <a:off x="0" y="0"/>
          <a:ext cx="0" cy="0"/>
          <a:chOff x="0" y="0"/>
          <a:chExt cx="0" cy="0"/>
        </a:xfrm>
      </p:grpSpPr>
      <p:sp>
        <p:nvSpPr>
          <p:cNvPr id="69" name="Google Shape;69;p8"/>
          <p:cNvSpPr/>
          <p:nvPr/>
        </p:nvSpPr>
        <p:spPr>
          <a:xfrm>
            <a:off x="-90488" y="-57150"/>
            <a:ext cx="12282487" cy="6923088"/>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70" name="Google Shape;70;p8"/>
          <p:cNvPicPr preferRelativeResize="0"/>
          <p:nvPr/>
        </p:nvPicPr>
        <p:blipFill rotWithShape="1">
          <a:blip r:embed="rId2">
            <a:alphaModFix/>
          </a:blip>
          <a:srcRect b="43021" l="2" r="22437" t="-2"/>
          <a:stretch/>
        </p:blipFill>
        <p:spPr>
          <a:xfrm>
            <a:off x="8235950" y="5599113"/>
            <a:ext cx="4075113" cy="1312862"/>
          </a:xfrm>
          <a:prstGeom prst="rect">
            <a:avLst/>
          </a:prstGeom>
          <a:noFill/>
          <a:ln>
            <a:noFill/>
          </a:ln>
        </p:spPr>
      </p:pic>
      <p:sp>
        <p:nvSpPr>
          <p:cNvPr id="71" name="Google Shape;71;p8"/>
          <p:cNvSpPr txBox="1"/>
          <p:nvPr>
            <p:ph idx="10" type="dt"/>
          </p:nvPr>
        </p:nvSpPr>
        <p:spPr>
          <a:xfrm>
            <a:off x="6350" y="6356350"/>
            <a:ext cx="701675" cy="2667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8"/>
          <p:cNvSpPr txBox="1"/>
          <p:nvPr>
            <p:ph idx="11" type="ftr"/>
          </p:nvPr>
        </p:nvSpPr>
        <p:spPr>
          <a:xfrm>
            <a:off x="3581400" y="6356350"/>
            <a:ext cx="5029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74" name="Shape 74"/>
        <p:cNvGrpSpPr/>
        <p:nvPr/>
      </p:nvGrpSpPr>
      <p:grpSpPr>
        <a:xfrm>
          <a:off x="0" y="0"/>
          <a:ext cx="0" cy="0"/>
          <a:chOff x="0" y="0"/>
          <a:chExt cx="0" cy="0"/>
        </a:xfrm>
      </p:grpSpPr>
      <p:sp>
        <p:nvSpPr>
          <p:cNvPr id="75" name="Google Shape;75;p9"/>
          <p:cNvSpPr/>
          <p:nvPr/>
        </p:nvSpPr>
        <p:spPr>
          <a:xfrm>
            <a:off x="-90488" y="-57150"/>
            <a:ext cx="12282487" cy="6923088"/>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76" name="Google Shape;76;p9"/>
          <p:cNvPicPr preferRelativeResize="0"/>
          <p:nvPr/>
        </p:nvPicPr>
        <p:blipFill rotWithShape="1">
          <a:blip r:embed="rId2">
            <a:alphaModFix/>
          </a:blip>
          <a:srcRect b="43021" l="2" r="22437" t="-2"/>
          <a:stretch/>
        </p:blipFill>
        <p:spPr>
          <a:xfrm>
            <a:off x="8235950" y="5599113"/>
            <a:ext cx="4075113" cy="1312862"/>
          </a:xfrm>
          <a:prstGeom prst="rect">
            <a:avLst/>
          </a:prstGeom>
          <a:noFill/>
          <a:ln>
            <a:noFill/>
          </a:ln>
        </p:spPr>
      </p:pic>
      <p:sp>
        <p:nvSpPr>
          <p:cNvPr id="77" name="Google Shape;77;p9"/>
          <p:cNvSpPr txBox="1"/>
          <p:nvPr/>
        </p:nvSpPr>
        <p:spPr>
          <a:xfrm>
            <a:off x="850900" y="6356350"/>
            <a:ext cx="50292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888888"/>
                </a:solidFill>
                <a:latin typeface="Calibri"/>
                <a:ea typeface="Calibri"/>
                <a:cs typeface="Calibri"/>
                <a:sym typeface="Calibri"/>
              </a:rPr>
              <a:t>© 2019 University Corporation for Atmospheric Research. All Rights Reserved </a:t>
            </a:r>
            <a:endParaRPr/>
          </a:p>
        </p:txBody>
      </p:sp>
      <p:sp>
        <p:nvSpPr>
          <p:cNvPr id="78" name="Google Shape;78;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79" name="Google Shape;79;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rgbClr val="595857"/>
              </a:buClr>
              <a:buSzPts val="3200"/>
              <a:buChar char="•"/>
              <a:defRPr sz="3200"/>
            </a:lvl1pPr>
            <a:lvl2pPr indent="-406400" lvl="1" marL="914400" algn="l">
              <a:lnSpc>
                <a:spcPct val="90000"/>
              </a:lnSpc>
              <a:spcBef>
                <a:spcPts val="500"/>
              </a:spcBef>
              <a:spcAft>
                <a:spcPts val="0"/>
              </a:spcAft>
              <a:buClr>
                <a:srgbClr val="595857"/>
              </a:buClr>
              <a:buSzPts val="2800"/>
              <a:buChar char="•"/>
              <a:defRPr sz="2800"/>
            </a:lvl2pPr>
            <a:lvl3pPr indent="-381000" lvl="2" marL="1371600" algn="l">
              <a:lnSpc>
                <a:spcPct val="90000"/>
              </a:lnSpc>
              <a:spcBef>
                <a:spcPts val="500"/>
              </a:spcBef>
              <a:spcAft>
                <a:spcPts val="0"/>
              </a:spcAft>
              <a:buClr>
                <a:srgbClr val="595857"/>
              </a:buClr>
              <a:buSzPts val="2400"/>
              <a:buChar char="•"/>
              <a:defRPr sz="2400"/>
            </a:lvl3pPr>
            <a:lvl4pPr indent="-355600" lvl="3" marL="1828800" algn="l">
              <a:lnSpc>
                <a:spcPct val="90000"/>
              </a:lnSpc>
              <a:spcBef>
                <a:spcPts val="500"/>
              </a:spcBef>
              <a:spcAft>
                <a:spcPts val="0"/>
              </a:spcAft>
              <a:buClr>
                <a:srgbClr val="595857"/>
              </a:buClr>
              <a:buSzPts val="2000"/>
              <a:buChar char="•"/>
              <a:defRPr sz="2000"/>
            </a:lvl4pPr>
            <a:lvl5pPr indent="-355600" lvl="4" marL="2286000" algn="l">
              <a:lnSpc>
                <a:spcPct val="90000"/>
              </a:lnSpc>
              <a:spcBef>
                <a:spcPts val="500"/>
              </a:spcBef>
              <a:spcAft>
                <a:spcPts val="0"/>
              </a:spcAft>
              <a:buClr>
                <a:srgbClr val="595857"/>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80" name="Google Shape;80;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595857"/>
              </a:buClr>
              <a:buSzPts val="1600"/>
              <a:buNone/>
              <a:defRPr sz="1600"/>
            </a:lvl1pPr>
            <a:lvl2pPr indent="-228600" lvl="1" marL="914400" algn="l">
              <a:lnSpc>
                <a:spcPct val="90000"/>
              </a:lnSpc>
              <a:spcBef>
                <a:spcPts val="500"/>
              </a:spcBef>
              <a:spcAft>
                <a:spcPts val="0"/>
              </a:spcAft>
              <a:buClr>
                <a:srgbClr val="595857"/>
              </a:buClr>
              <a:buSzPts val="1400"/>
              <a:buNone/>
              <a:defRPr sz="1400"/>
            </a:lvl2pPr>
            <a:lvl3pPr indent="-228600" lvl="2" marL="1371600" algn="l">
              <a:lnSpc>
                <a:spcPct val="90000"/>
              </a:lnSpc>
              <a:spcBef>
                <a:spcPts val="500"/>
              </a:spcBef>
              <a:spcAft>
                <a:spcPts val="0"/>
              </a:spcAft>
              <a:buClr>
                <a:srgbClr val="595857"/>
              </a:buClr>
              <a:buSzPts val="1200"/>
              <a:buNone/>
              <a:defRPr sz="1200"/>
            </a:lvl3pPr>
            <a:lvl4pPr indent="-228600" lvl="3" marL="1828800" algn="l">
              <a:lnSpc>
                <a:spcPct val="90000"/>
              </a:lnSpc>
              <a:spcBef>
                <a:spcPts val="500"/>
              </a:spcBef>
              <a:spcAft>
                <a:spcPts val="0"/>
              </a:spcAft>
              <a:buClr>
                <a:srgbClr val="595857"/>
              </a:buClr>
              <a:buSzPts val="1000"/>
              <a:buNone/>
              <a:defRPr sz="1000"/>
            </a:lvl4pPr>
            <a:lvl5pPr indent="-228600" lvl="4" marL="2286000" algn="l">
              <a:lnSpc>
                <a:spcPct val="90000"/>
              </a:lnSpc>
              <a:spcBef>
                <a:spcPts val="500"/>
              </a:spcBef>
              <a:spcAft>
                <a:spcPts val="0"/>
              </a:spcAft>
              <a:buClr>
                <a:srgbClr val="595857"/>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1" name="Google Shape;81;p9"/>
          <p:cNvSpPr txBox="1"/>
          <p:nvPr>
            <p:ph idx="10" type="dt"/>
          </p:nvPr>
        </p:nvSpPr>
        <p:spPr>
          <a:xfrm>
            <a:off x="6350" y="6356350"/>
            <a:ext cx="701675" cy="2667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83" name="Shape 83"/>
        <p:cNvGrpSpPr/>
        <p:nvPr/>
      </p:nvGrpSpPr>
      <p:grpSpPr>
        <a:xfrm>
          <a:off x="0" y="0"/>
          <a:ext cx="0" cy="0"/>
          <a:chOff x="0" y="0"/>
          <a:chExt cx="0" cy="0"/>
        </a:xfrm>
      </p:grpSpPr>
      <p:sp>
        <p:nvSpPr>
          <p:cNvPr id="84" name="Google Shape;84;p10"/>
          <p:cNvSpPr/>
          <p:nvPr/>
        </p:nvSpPr>
        <p:spPr>
          <a:xfrm>
            <a:off x="-90488" y="-57150"/>
            <a:ext cx="12282487" cy="6923088"/>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85" name="Google Shape;85;p10"/>
          <p:cNvPicPr preferRelativeResize="0"/>
          <p:nvPr/>
        </p:nvPicPr>
        <p:blipFill rotWithShape="1">
          <a:blip r:embed="rId2">
            <a:alphaModFix/>
          </a:blip>
          <a:srcRect b="43021" l="2" r="22437" t="-2"/>
          <a:stretch/>
        </p:blipFill>
        <p:spPr>
          <a:xfrm>
            <a:off x="8235950" y="5599113"/>
            <a:ext cx="4075113" cy="1312862"/>
          </a:xfrm>
          <a:prstGeom prst="rect">
            <a:avLst/>
          </a:prstGeom>
          <a:noFill/>
          <a:ln>
            <a:noFill/>
          </a:ln>
        </p:spPr>
      </p:pic>
      <p:sp>
        <p:nvSpPr>
          <p:cNvPr id="86" name="Google Shape;86;p10"/>
          <p:cNvSpPr txBox="1"/>
          <p:nvPr/>
        </p:nvSpPr>
        <p:spPr>
          <a:xfrm>
            <a:off x="850900" y="6356350"/>
            <a:ext cx="50292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888888"/>
                </a:solidFill>
                <a:latin typeface="Calibri"/>
                <a:ea typeface="Calibri"/>
                <a:cs typeface="Calibri"/>
                <a:sym typeface="Calibri"/>
              </a:rPr>
              <a:t>© 2019 University Corporation for Atmospheric Research. All Rights Reserved </a:t>
            </a:r>
            <a:endParaRPr b="0" i="0" sz="1200" u="none" cap="none" strike="noStrike">
              <a:solidFill>
                <a:srgbClr val="888888"/>
              </a:solidFill>
              <a:latin typeface="Calibri"/>
              <a:ea typeface="Calibri"/>
              <a:cs typeface="Calibri"/>
              <a:sym typeface="Calibri"/>
            </a:endParaRPr>
          </a:p>
        </p:txBody>
      </p:sp>
      <p:sp>
        <p:nvSpPr>
          <p:cNvPr id="87" name="Google Shape;87;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88" name="Google Shape;88;p10"/>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rgbClr val="595857"/>
              </a:buClr>
              <a:buSzPts val="3200"/>
              <a:buFont typeface="Arial"/>
              <a:buNone/>
              <a:defRPr b="0" i="0" sz="3200" u="none" cap="none" strike="noStrike">
                <a:solidFill>
                  <a:srgbClr val="595857"/>
                </a:solidFill>
                <a:latin typeface="Open Sans"/>
                <a:ea typeface="Open Sans"/>
                <a:cs typeface="Open Sans"/>
                <a:sym typeface="Open Sans"/>
              </a:defRPr>
            </a:lvl1pPr>
            <a:lvl2pPr lvl="1" marR="0" rtl="0" algn="l">
              <a:lnSpc>
                <a:spcPct val="90000"/>
              </a:lnSpc>
              <a:spcBef>
                <a:spcPts val="500"/>
              </a:spcBef>
              <a:spcAft>
                <a:spcPts val="0"/>
              </a:spcAft>
              <a:buClr>
                <a:srgbClr val="595857"/>
              </a:buClr>
              <a:buSzPts val="2800"/>
              <a:buFont typeface="Arial"/>
              <a:buNone/>
              <a:defRPr b="0" i="0" sz="2800" u="none" cap="none" strike="noStrike">
                <a:solidFill>
                  <a:srgbClr val="595857"/>
                </a:solidFill>
                <a:latin typeface="Open Sans"/>
                <a:ea typeface="Open Sans"/>
                <a:cs typeface="Open Sans"/>
                <a:sym typeface="Open Sans"/>
              </a:defRPr>
            </a:lvl2pPr>
            <a:lvl3pPr lvl="2" marR="0" rtl="0" algn="l">
              <a:lnSpc>
                <a:spcPct val="90000"/>
              </a:lnSpc>
              <a:spcBef>
                <a:spcPts val="500"/>
              </a:spcBef>
              <a:spcAft>
                <a:spcPts val="0"/>
              </a:spcAft>
              <a:buClr>
                <a:srgbClr val="595857"/>
              </a:buClr>
              <a:buSzPts val="2400"/>
              <a:buFont typeface="Arial"/>
              <a:buNone/>
              <a:defRPr b="0" i="0" sz="2400" u="none" cap="none" strike="noStrike">
                <a:solidFill>
                  <a:srgbClr val="595857"/>
                </a:solidFill>
                <a:latin typeface="Open Sans"/>
                <a:ea typeface="Open Sans"/>
                <a:cs typeface="Open Sans"/>
                <a:sym typeface="Open Sans"/>
              </a:defRPr>
            </a:lvl3pPr>
            <a:lvl4pPr lvl="3" marR="0" rtl="0" algn="l">
              <a:lnSpc>
                <a:spcPct val="90000"/>
              </a:lnSpc>
              <a:spcBef>
                <a:spcPts val="500"/>
              </a:spcBef>
              <a:spcAft>
                <a:spcPts val="0"/>
              </a:spcAft>
              <a:buClr>
                <a:srgbClr val="595857"/>
              </a:buClr>
              <a:buSzPts val="2000"/>
              <a:buFont typeface="Arial"/>
              <a:buNone/>
              <a:defRPr b="0" i="0" sz="2000" u="none" cap="none" strike="noStrike">
                <a:solidFill>
                  <a:srgbClr val="595857"/>
                </a:solidFill>
                <a:latin typeface="Open Sans"/>
                <a:ea typeface="Open Sans"/>
                <a:cs typeface="Open Sans"/>
                <a:sym typeface="Open Sans"/>
              </a:defRPr>
            </a:lvl4pPr>
            <a:lvl5pPr lvl="4" marR="0" rtl="0" algn="l">
              <a:lnSpc>
                <a:spcPct val="90000"/>
              </a:lnSpc>
              <a:spcBef>
                <a:spcPts val="500"/>
              </a:spcBef>
              <a:spcAft>
                <a:spcPts val="0"/>
              </a:spcAft>
              <a:buClr>
                <a:srgbClr val="595857"/>
              </a:buClr>
              <a:buSzPts val="2000"/>
              <a:buFont typeface="Arial"/>
              <a:buNone/>
              <a:defRPr b="0" i="0" sz="2000" u="none" cap="none" strike="noStrike">
                <a:solidFill>
                  <a:srgbClr val="595857"/>
                </a:solidFill>
                <a:latin typeface="Open Sans"/>
                <a:ea typeface="Open Sans"/>
                <a:cs typeface="Open Sans"/>
                <a:sym typeface="Open Sans"/>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89" name="Google Shape;89;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595857"/>
              </a:buClr>
              <a:buSzPts val="1600"/>
              <a:buNone/>
              <a:defRPr sz="1600"/>
            </a:lvl1pPr>
            <a:lvl2pPr indent="-228600" lvl="1" marL="914400" algn="l">
              <a:lnSpc>
                <a:spcPct val="90000"/>
              </a:lnSpc>
              <a:spcBef>
                <a:spcPts val="500"/>
              </a:spcBef>
              <a:spcAft>
                <a:spcPts val="0"/>
              </a:spcAft>
              <a:buClr>
                <a:srgbClr val="595857"/>
              </a:buClr>
              <a:buSzPts val="1400"/>
              <a:buNone/>
              <a:defRPr sz="1400"/>
            </a:lvl2pPr>
            <a:lvl3pPr indent="-228600" lvl="2" marL="1371600" algn="l">
              <a:lnSpc>
                <a:spcPct val="90000"/>
              </a:lnSpc>
              <a:spcBef>
                <a:spcPts val="500"/>
              </a:spcBef>
              <a:spcAft>
                <a:spcPts val="0"/>
              </a:spcAft>
              <a:buClr>
                <a:srgbClr val="595857"/>
              </a:buClr>
              <a:buSzPts val="1200"/>
              <a:buNone/>
              <a:defRPr sz="1200"/>
            </a:lvl3pPr>
            <a:lvl4pPr indent="-228600" lvl="3" marL="1828800" algn="l">
              <a:lnSpc>
                <a:spcPct val="90000"/>
              </a:lnSpc>
              <a:spcBef>
                <a:spcPts val="500"/>
              </a:spcBef>
              <a:spcAft>
                <a:spcPts val="0"/>
              </a:spcAft>
              <a:buClr>
                <a:srgbClr val="595857"/>
              </a:buClr>
              <a:buSzPts val="1000"/>
              <a:buNone/>
              <a:defRPr sz="1000"/>
            </a:lvl4pPr>
            <a:lvl5pPr indent="-228600" lvl="4" marL="2286000" algn="l">
              <a:lnSpc>
                <a:spcPct val="90000"/>
              </a:lnSpc>
              <a:spcBef>
                <a:spcPts val="500"/>
              </a:spcBef>
              <a:spcAft>
                <a:spcPts val="0"/>
              </a:spcAft>
              <a:buClr>
                <a:srgbClr val="595857"/>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0" name="Google Shape;90;p10"/>
          <p:cNvSpPr txBox="1"/>
          <p:nvPr>
            <p:ph idx="10" type="dt"/>
          </p:nvPr>
        </p:nvSpPr>
        <p:spPr>
          <a:xfrm>
            <a:off x="6350" y="6356350"/>
            <a:ext cx="701675" cy="2667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4.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 Type="http://schemas.openxmlformats.org/officeDocument/2006/relationships/image" Target="../media/image7.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5" Type="http://schemas.openxmlformats.org/officeDocument/2006/relationships/slideLayout" Target="../slideLayouts/slideLayout25.xml"/><Relationship Id="rId14" Type="http://schemas.openxmlformats.org/officeDocument/2006/relationships/slideLayout" Target="../slideLayouts/slideLayout24.xml"/><Relationship Id="rId16" Type="http://schemas.openxmlformats.org/officeDocument/2006/relationships/theme" Target="../theme/theme2.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0" Type="http://schemas.openxmlformats.org/officeDocument/2006/relationships/slideLayout" Target="../slideLayouts/slideLayout34.xml"/><Relationship Id="rId13" Type="http://schemas.openxmlformats.org/officeDocument/2006/relationships/theme" Target="../theme/theme5.xml"/><Relationship Id="rId12" Type="http://schemas.openxmlformats.org/officeDocument/2006/relationships/slideLayout" Target="../slideLayouts/slideLayout36.xml"/><Relationship Id="rId1" Type="http://schemas.openxmlformats.org/officeDocument/2006/relationships/image" Target="../media/image8.png"/><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9" Type="http://schemas.openxmlformats.org/officeDocument/2006/relationships/slideLayout" Target="../slideLayouts/slideLayout33.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0" Type="http://schemas.openxmlformats.org/officeDocument/2006/relationships/slideLayout" Target="../slideLayouts/slideLayout45.xml"/><Relationship Id="rId13" Type="http://schemas.openxmlformats.org/officeDocument/2006/relationships/slideLayout" Target="../slideLayouts/slideLayout48.xml"/><Relationship Id="rId12" Type="http://schemas.openxmlformats.org/officeDocument/2006/relationships/slideLayout" Target="../slideLayouts/slideLayout47.xml"/><Relationship Id="rId1" Type="http://schemas.openxmlformats.org/officeDocument/2006/relationships/image" Target="../media/image9.png"/><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8.xml"/><Relationship Id="rId10" Type="http://schemas.openxmlformats.org/officeDocument/2006/relationships/slideLayout" Target="../slideLayouts/slideLayout57.xml"/><Relationship Id="rId13" Type="http://schemas.openxmlformats.org/officeDocument/2006/relationships/slideLayout" Target="../slideLayouts/slideLayout60.xml"/><Relationship Id="rId12" Type="http://schemas.openxmlformats.org/officeDocument/2006/relationships/slideLayout" Target="../slideLayouts/slideLayout59.xml"/><Relationship Id="rId1" Type="http://schemas.openxmlformats.org/officeDocument/2006/relationships/image" Target="../media/image10.png"/><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3.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10" Type="http://schemas.openxmlformats.org/officeDocument/2006/relationships/theme" Target="../theme/theme7.xml"/><Relationship Id="rId1" Type="http://schemas.openxmlformats.org/officeDocument/2006/relationships/image" Target="../media/image14.png"/><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9" Type="http://schemas.openxmlformats.org/officeDocument/2006/relationships/slideLayout" Target="../slideLayouts/slideLayout68.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
          <p:cNvSpPr/>
          <p:nvPr/>
        </p:nvSpPr>
        <p:spPr>
          <a:xfrm>
            <a:off x="-90488" y="-57150"/>
            <a:ext cx="12282487" cy="6923088"/>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 name="Google Shape;11;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SzPts val="1400"/>
              <a:buNone/>
              <a:defRPr b="0" i="0" sz="4400" u="none" cap="none" strike="noStrike">
                <a:solidFill>
                  <a:srgbClr val="595857"/>
                </a:solidFill>
                <a:latin typeface="Raleway SemiBold"/>
                <a:ea typeface="Raleway SemiBold"/>
                <a:cs typeface="Raleway SemiBold"/>
                <a:sym typeface="Raleway SemiBold"/>
              </a:defRPr>
            </a:lvl1pPr>
            <a:lvl2pPr lvl="1" marR="0" rtl="0" algn="l">
              <a:lnSpc>
                <a:spcPct val="90000"/>
              </a:lnSpc>
              <a:spcBef>
                <a:spcPts val="0"/>
              </a:spcBef>
              <a:spcAft>
                <a:spcPts val="0"/>
              </a:spcAft>
              <a:buSzPts val="1400"/>
              <a:buNone/>
              <a:defRPr b="0" i="0" sz="4400" u="none" cap="none" strike="noStrike">
                <a:solidFill>
                  <a:srgbClr val="595857"/>
                </a:solidFill>
                <a:latin typeface="Raleway SemiBold"/>
                <a:ea typeface="Raleway SemiBold"/>
                <a:cs typeface="Raleway SemiBold"/>
                <a:sym typeface="Raleway SemiBold"/>
              </a:defRPr>
            </a:lvl2pPr>
            <a:lvl3pPr lvl="2" marR="0" rtl="0" algn="l">
              <a:lnSpc>
                <a:spcPct val="90000"/>
              </a:lnSpc>
              <a:spcBef>
                <a:spcPts val="0"/>
              </a:spcBef>
              <a:spcAft>
                <a:spcPts val="0"/>
              </a:spcAft>
              <a:buSzPts val="1400"/>
              <a:buNone/>
              <a:defRPr b="0" i="0" sz="4400" u="none" cap="none" strike="noStrike">
                <a:solidFill>
                  <a:srgbClr val="595857"/>
                </a:solidFill>
                <a:latin typeface="Raleway SemiBold"/>
                <a:ea typeface="Raleway SemiBold"/>
                <a:cs typeface="Raleway SemiBold"/>
                <a:sym typeface="Raleway SemiBold"/>
              </a:defRPr>
            </a:lvl3pPr>
            <a:lvl4pPr lvl="3" marR="0" rtl="0" algn="l">
              <a:lnSpc>
                <a:spcPct val="90000"/>
              </a:lnSpc>
              <a:spcBef>
                <a:spcPts val="0"/>
              </a:spcBef>
              <a:spcAft>
                <a:spcPts val="0"/>
              </a:spcAft>
              <a:buSzPts val="1400"/>
              <a:buNone/>
              <a:defRPr b="0" i="0" sz="4400" u="none" cap="none" strike="noStrike">
                <a:solidFill>
                  <a:srgbClr val="595857"/>
                </a:solidFill>
                <a:latin typeface="Raleway SemiBold"/>
                <a:ea typeface="Raleway SemiBold"/>
                <a:cs typeface="Raleway SemiBold"/>
                <a:sym typeface="Raleway SemiBold"/>
              </a:defRPr>
            </a:lvl4pPr>
            <a:lvl5pPr lvl="4" marR="0" rtl="0" algn="l">
              <a:lnSpc>
                <a:spcPct val="90000"/>
              </a:lnSpc>
              <a:spcBef>
                <a:spcPts val="0"/>
              </a:spcBef>
              <a:spcAft>
                <a:spcPts val="0"/>
              </a:spcAft>
              <a:buSzPts val="1400"/>
              <a:buNone/>
              <a:defRPr b="0" i="0" sz="4400" u="none" cap="none" strike="noStrike">
                <a:solidFill>
                  <a:srgbClr val="595857"/>
                </a:solidFill>
                <a:latin typeface="Raleway SemiBold"/>
                <a:ea typeface="Raleway SemiBold"/>
                <a:cs typeface="Raleway SemiBold"/>
                <a:sym typeface="Raleway SemiBold"/>
              </a:defRPr>
            </a:lvl5pPr>
            <a:lvl6pPr lvl="5" marR="0" rtl="0" algn="l">
              <a:lnSpc>
                <a:spcPct val="90000"/>
              </a:lnSpc>
              <a:spcBef>
                <a:spcPts val="0"/>
              </a:spcBef>
              <a:spcAft>
                <a:spcPts val="0"/>
              </a:spcAft>
              <a:buSzPts val="1400"/>
              <a:buNone/>
              <a:defRPr b="0" i="0" sz="4400" u="none" cap="none" strike="noStrike">
                <a:solidFill>
                  <a:srgbClr val="595857"/>
                </a:solidFill>
                <a:latin typeface="Raleway SemiBold"/>
                <a:ea typeface="Raleway SemiBold"/>
                <a:cs typeface="Raleway SemiBold"/>
                <a:sym typeface="Raleway SemiBold"/>
              </a:defRPr>
            </a:lvl6pPr>
            <a:lvl7pPr lvl="6" marR="0" rtl="0" algn="l">
              <a:lnSpc>
                <a:spcPct val="90000"/>
              </a:lnSpc>
              <a:spcBef>
                <a:spcPts val="0"/>
              </a:spcBef>
              <a:spcAft>
                <a:spcPts val="0"/>
              </a:spcAft>
              <a:buSzPts val="1400"/>
              <a:buNone/>
              <a:defRPr b="0" i="0" sz="4400" u="none" cap="none" strike="noStrike">
                <a:solidFill>
                  <a:srgbClr val="595857"/>
                </a:solidFill>
                <a:latin typeface="Raleway SemiBold"/>
                <a:ea typeface="Raleway SemiBold"/>
                <a:cs typeface="Raleway SemiBold"/>
                <a:sym typeface="Raleway SemiBold"/>
              </a:defRPr>
            </a:lvl7pPr>
            <a:lvl8pPr lvl="7" marR="0" rtl="0" algn="l">
              <a:lnSpc>
                <a:spcPct val="90000"/>
              </a:lnSpc>
              <a:spcBef>
                <a:spcPts val="0"/>
              </a:spcBef>
              <a:spcAft>
                <a:spcPts val="0"/>
              </a:spcAft>
              <a:buSzPts val="1400"/>
              <a:buNone/>
              <a:defRPr b="0" i="0" sz="4400" u="none" cap="none" strike="noStrike">
                <a:solidFill>
                  <a:srgbClr val="595857"/>
                </a:solidFill>
                <a:latin typeface="Raleway SemiBold"/>
                <a:ea typeface="Raleway SemiBold"/>
                <a:cs typeface="Raleway SemiBold"/>
                <a:sym typeface="Raleway SemiBold"/>
              </a:defRPr>
            </a:lvl8pPr>
            <a:lvl9pPr lvl="8" marR="0" rtl="0" algn="l">
              <a:lnSpc>
                <a:spcPct val="90000"/>
              </a:lnSpc>
              <a:spcBef>
                <a:spcPts val="0"/>
              </a:spcBef>
              <a:spcAft>
                <a:spcPts val="0"/>
              </a:spcAft>
              <a:buSzPts val="1400"/>
              <a:buNone/>
              <a:defRPr b="0" i="0" sz="4400" u="none" cap="none" strike="noStrike">
                <a:solidFill>
                  <a:srgbClr val="595857"/>
                </a:solidFill>
                <a:latin typeface="Raleway SemiBold"/>
                <a:ea typeface="Raleway SemiBold"/>
                <a:cs typeface="Raleway SemiBold"/>
                <a:sym typeface="Raleway SemiBold"/>
              </a:defRPr>
            </a:lvl9pPr>
          </a:lstStyle>
          <a:p/>
        </p:txBody>
      </p:sp>
      <p:sp>
        <p:nvSpPr>
          <p:cNvPr id="12" name="Google Shape;12;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595857"/>
              </a:buClr>
              <a:buSzPts val="2800"/>
              <a:buFont typeface="Arial"/>
              <a:buChar char="•"/>
              <a:defRPr b="0" i="0" sz="2800" u="none" cap="none" strike="noStrike">
                <a:solidFill>
                  <a:srgbClr val="595857"/>
                </a:solidFill>
                <a:latin typeface="Open Sans"/>
                <a:ea typeface="Open Sans"/>
                <a:cs typeface="Open Sans"/>
                <a:sym typeface="Open Sans"/>
              </a:defRPr>
            </a:lvl1pPr>
            <a:lvl2pPr indent="-381000" lvl="1" marL="914400" marR="0" rtl="0" algn="l">
              <a:lnSpc>
                <a:spcPct val="90000"/>
              </a:lnSpc>
              <a:spcBef>
                <a:spcPts val="500"/>
              </a:spcBef>
              <a:spcAft>
                <a:spcPts val="0"/>
              </a:spcAft>
              <a:buClr>
                <a:srgbClr val="595857"/>
              </a:buClr>
              <a:buSzPts val="2400"/>
              <a:buFont typeface="Arial"/>
              <a:buChar char="•"/>
              <a:defRPr b="0" i="0" sz="2400" u="none" cap="none" strike="noStrike">
                <a:solidFill>
                  <a:srgbClr val="595857"/>
                </a:solidFill>
                <a:latin typeface="Open Sans"/>
                <a:ea typeface="Open Sans"/>
                <a:cs typeface="Open Sans"/>
                <a:sym typeface="Open Sans"/>
              </a:defRPr>
            </a:lvl2pPr>
            <a:lvl3pPr indent="-355600" lvl="2" marL="1371600" marR="0" rtl="0" algn="l">
              <a:lnSpc>
                <a:spcPct val="90000"/>
              </a:lnSpc>
              <a:spcBef>
                <a:spcPts val="500"/>
              </a:spcBef>
              <a:spcAft>
                <a:spcPts val="0"/>
              </a:spcAft>
              <a:buClr>
                <a:srgbClr val="595857"/>
              </a:buClr>
              <a:buSzPts val="2000"/>
              <a:buFont typeface="Arial"/>
              <a:buChar char="•"/>
              <a:defRPr b="0" i="0" sz="2000" u="none" cap="none" strike="noStrike">
                <a:solidFill>
                  <a:srgbClr val="595857"/>
                </a:solidFill>
                <a:latin typeface="Open Sans"/>
                <a:ea typeface="Open Sans"/>
                <a:cs typeface="Open Sans"/>
                <a:sym typeface="Open Sans"/>
              </a:defRPr>
            </a:lvl3pPr>
            <a:lvl4pPr indent="-342900" lvl="3" marL="1828800" marR="0" rtl="0" algn="l">
              <a:lnSpc>
                <a:spcPct val="90000"/>
              </a:lnSpc>
              <a:spcBef>
                <a:spcPts val="500"/>
              </a:spcBef>
              <a:spcAft>
                <a:spcPts val="0"/>
              </a:spcAft>
              <a:buClr>
                <a:srgbClr val="595857"/>
              </a:buClr>
              <a:buSzPts val="1800"/>
              <a:buFont typeface="Arial"/>
              <a:buChar char="•"/>
              <a:defRPr b="0" i="0" sz="1800" u="none" cap="none" strike="noStrike">
                <a:solidFill>
                  <a:srgbClr val="595857"/>
                </a:solidFill>
                <a:latin typeface="Open Sans"/>
                <a:ea typeface="Open Sans"/>
                <a:cs typeface="Open Sans"/>
                <a:sym typeface="Open Sans"/>
              </a:defRPr>
            </a:lvl4pPr>
            <a:lvl5pPr indent="-342900" lvl="4" marL="2286000" marR="0" rtl="0" algn="l">
              <a:lnSpc>
                <a:spcPct val="90000"/>
              </a:lnSpc>
              <a:spcBef>
                <a:spcPts val="500"/>
              </a:spcBef>
              <a:spcAft>
                <a:spcPts val="0"/>
              </a:spcAft>
              <a:buClr>
                <a:srgbClr val="595857"/>
              </a:buClr>
              <a:buSzPts val="1800"/>
              <a:buFont typeface="Arial"/>
              <a:buChar char="•"/>
              <a:defRPr b="0" i="0" sz="1800" u="none" cap="none" strike="noStrike">
                <a:solidFill>
                  <a:srgbClr val="595857"/>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0" type="dt"/>
          </p:nvPr>
        </p:nvSpPr>
        <p:spPr>
          <a:xfrm>
            <a:off x="6350" y="6356350"/>
            <a:ext cx="701675" cy="2667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1" type="ftr"/>
          </p:nvPr>
        </p:nvSpPr>
        <p:spPr>
          <a:xfrm>
            <a:off x="838200" y="6323013"/>
            <a:ext cx="7315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50" u="none" cap="none" strike="noStrike">
                <a:solidFill>
                  <a:srgbClr val="888888"/>
                </a:solidFill>
                <a:latin typeface="Open Sans"/>
                <a:ea typeface="Open Sans"/>
                <a:cs typeface="Open Sans"/>
                <a:sym typeface="Open Sans"/>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 name="Google Shape;15;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6" name="Google Shape;16;p1"/>
          <p:cNvPicPr preferRelativeResize="0"/>
          <p:nvPr/>
        </p:nvPicPr>
        <p:blipFill rotWithShape="1">
          <a:blip r:embed="rId1">
            <a:alphaModFix/>
          </a:blip>
          <a:srcRect b="43021" l="2" r="22437" t="-2"/>
          <a:stretch/>
        </p:blipFill>
        <p:spPr>
          <a:xfrm>
            <a:off x="8235950" y="5599113"/>
            <a:ext cx="4075113" cy="1312862"/>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08" name="Shape 108"/>
        <p:cNvGrpSpPr/>
        <p:nvPr/>
      </p:nvGrpSpPr>
      <p:grpSpPr>
        <a:xfrm>
          <a:off x="0" y="0"/>
          <a:ext cx="0" cy="0"/>
          <a:chOff x="0" y="0"/>
          <a:chExt cx="0" cy="0"/>
        </a:xfrm>
      </p:grpSpPr>
      <p:sp>
        <p:nvSpPr>
          <p:cNvPr id="109" name="Google Shape;109;p13"/>
          <p:cNvSpPr/>
          <p:nvPr/>
        </p:nvSpPr>
        <p:spPr>
          <a:xfrm>
            <a:off x="-90488" y="-57150"/>
            <a:ext cx="12282300" cy="6923100"/>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110" name="Google Shape;110;p1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SzPts val="1500"/>
              <a:buNone/>
              <a:defRPr b="0" i="0" sz="4400" u="none" cap="none" strike="noStrike">
                <a:solidFill>
                  <a:srgbClr val="595857"/>
                </a:solidFill>
                <a:latin typeface="Raleway SemiBold"/>
                <a:ea typeface="Raleway SemiBold"/>
                <a:cs typeface="Raleway SemiBold"/>
                <a:sym typeface="Raleway SemiBold"/>
              </a:defRPr>
            </a:lvl1pPr>
            <a:lvl2pPr lvl="1" marR="0" rtl="0" algn="l">
              <a:lnSpc>
                <a:spcPct val="90000"/>
              </a:lnSpc>
              <a:spcBef>
                <a:spcPts val="0"/>
              </a:spcBef>
              <a:spcAft>
                <a:spcPts val="0"/>
              </a:spcAft>
              <a:buSzPts val="1500"/>
              <a:buNone/>
              <a:defRPr b="0" i="0" sz="4400" u="none" cap="none" strike="noStrike">
                <a:solidFill>
                  <a:srgbClr val="595857"/>
                </a:solidFill>
                <a:latin typeface="Raleway SemiBold"/>
                <a:ea typeface="Raleway SemiBold"/>
                <a:cs typeface="Raleway SemiBold"/>
                <a:sym typeface="Raleway SemiBold"/>
              </a:defRPr>
            </a:lvl2pPr>
            <a:lvl3pPr lvl="2" marR="0" rtl="0" algn="l">
              <a:lnSpc>
                <a:spcPct val="90000"/>
              </a:lnSpc>
              <a:spcBef>
                <a:spcPts val="0"/>
              </a:spcBef>
              <a:spcAft>
                <a:spcPts val="0"/>
              </a:spcAft>
              <a:buSzPts val="1500"/>
              <a:buNone/>
              <a:defRPr b="0" i="0" sz="4400" u="none" cap="none" strike="noStrike">
                <a:solidFill>
                  <a:srgbClr val="595857"/>
                </a:solidFill>
                <a:latin typeface="Raleway SemiBold"/>
                <a:ea typeface="Raleway SemiBold"/>
                <a:cs typeface="Raleway SemiBold"/>
                <a:sym typeface="Raleway SemiBold"/>
              </a:defRPr>
            </a:lvl3pPr>
            <a:lvl4pPr lvl="3" marR="0" rtl="0" algn="l">
              <a:lnSpc>
                <a:spcPct val="90000"/>
              </a:lnSpc>
              <a:spcBef>
                <a:spcPts val="0"/>
              </a:spcBef>
              <a:spcAft>
                <a:spcPts val="0"/>
              </a:spcAft>
              <a:buSzPts val="1500"/>
              <a:buNone/>
              <a:defRPr b="0" i="0" sz="4400" u="none" cap="none" strike="noStrike">
                <a:solidFill>
                  <a:srgbClr val="595857"/>
                </a:solidFill>
                <a:latin typeface="Raleway SemiBold"/>
                <a:ea typeface="Raleway SemiBold"/>
                <a:cs typeface="Raleway SemiBold"/>
                <a:sym typeface="Raleway SemiBold"/>
              </a:defRPr>
            </a:lvl4pPr>
            <a:lvl5pPr lvl="4" marR="0" rtl="0" algn="l">
              <a:lnSpc>
                <a:spcPct val="90000"/>
              </a:lnSpc>
              <a:spcBef>
                <a:spcPts val="0"/>
              </a:spcBef>
              <a:spcAft>
                <a:spcPts val="0"/>
              </a:spcAft>
              <a:buSzPts val="1500"/>
              <a:buNone/>
              <a:defRPr b="0" i="0" sz="4400" u="none" cap="none" strike="noStrike">
                <a:solidFill>
                  <a:srgbClr val="595857"/>
                </a:solidFill>
                <a:latin typeface="Raleway SemiBold"/>
                <a:ea typeface="Raleway SemiBold"/>
                <a:cs typeface="Raleway SemiBold"/>
                <a:sym typeface="Raleway SemiBold"/>
              </a:defRPr>
            </a:lvl5pPr>
            <a:lvl6pPr lvl="5" marR="0" rtl="0" algn="l">
              <a:lnSpc>
                <a:spcPct val="90000"/>
              </a:lnSpc>
              <a:spcBef>
                <a:spcPts val="0"/>
              </a:spcBef>
              <a:spcAft>
                <a:spcPts val="0"/>
              </a:spcAft>
              <a:buSzPts val="1500"/>
              <a:buNone/>
              <a:defRPr b="0" i="0" sz="4400" u="none" cap="none" strike="noStrike">
                <a:solidFill>
                  <a:srgbClr val="595857"/>
                </a:solidFill>
                <a:latin typeface="Raleway SemiBold"/>
                <a:ea typeface="Raleway SemiBold"/>
                <a:cs typeface="Raleway SemiBold"/>
                <a:sym typeface="Raleway SemiBold"/>
              </a:defRPr>
            </a:lvl6pPr>
            <a:lvl7pPr lvl="6" marR="0" rtl="0" algn="l">
              <a:lnSpc>
                <a:spcPct val="90000"/>
              </a:lnSpc>
              <a:spcBef>
                <a:spcPts val="0"/>
              </a:spcBef>
              <a:spcAft>
                <a:spcPts val="0"/>
              </a:spcAft>
              <a:buSzPts val="1500"/>
              <a:buNone/>
              <a:defRPr b="0" i="0" sz="4400" u="none" cap="none" strike="noStrike">
                <a:solidFill>
                  <a:srgbClr val="595857"/>
                </a:solidFill>
                <a:latin typeface="Raleway SemiBold"/>
                <a:ea typeface="Raleway SemiBold"/>
                <a:cs typeface="Raleway SemiBold"/>
                <a:sym typeface="Raleway SemiBold"/>
              </a:defRPr>
            </a:lvl7pPr>
            <a:lvl8pPr lvl="7" marR="0" rtl="0" algn="l">
              <a:lnSpc>
                <a:spcPct val="90000"/>
              </a:lnSpc>
              <a:spcBef>
                <a:spcPts val="0"/>
              </a:spcBef>
              <a:spcAft>
                <a:spcPts val="0"/>
              </a:spcAft>
              <a:buSzPts val="1500"/>
              <a:buNone/>
              <a:defRPr b="0" i="0" sz="4400" u="none" cap="none" strike="noStrike">
                <a:solidFill>
                  <a:srgbClr val="595857"/>
                </a:solidFill>
                <a:latin typeface="Raleway SemiBold"/>
                <a:ea typeface="Raleway SemiBold"/>
                <a:cs typeface="Raleway SemiBold"/>
                <a:sym typeface="Raleway SemiBold"/>
              </a:defRPr>
            </a:lvl8pPr>
            <a:lvl9pPr lvl="8" marR="0" rtl="0" algn="l">
              <a:lnSpc>
                <a:spcPct val="90000"/>
              </a:lnSpc>
              <a:spcBef>
                <a:spcPts val="0"/>
              </a:spcBef>
              <a:spcAft>
                <a:spcPts val="0"/>
              </a:spcAft>
              <a:buSzPts val="1500"/>
              <a:buNone/>
              <a:defRPr b="0" i="0" sz="4400" u="none" cap="none" strike="noStrike">
                <a:solidFill>
                  <a:srgbClr val="595857"/>
                </a:solidFill>
                <a:latin typeface="Raleway SemiBold"/>
                <a:ea typeface="Raleway SemiBold"/>
                <a:cs typeface="Raleway SemiBold"/>
                <a:sym typeface="Raleway SemiBold"/>
              </a:defRPr>
            </a:lvl9pPr>
          </a:lstStyle>
          <a:p/>
        </p:txBody>
      </p:sp>
      <p:sp>
        <p:nvSpPr>
          <p:cNvPr id="111" name="Google Shape;111;p13"/>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100"/>
              </a:spcBef>
              <a:spcAft>
                <a:spcPts val="0"/>
              </a:spcAft>
              <a:buClr>
                <a:srgbClr val="595857"/>
              </a:buClr>
              <a:buSzPts val="2800"/>
              <a:buFont typeface="Arial"/>
              <a:buChar char="•"/>
              <a:defRPr b="0" i="0" sz="2800" u="none" cap="none" strike="noStrike">
                <a:solidFill>
                  <a:srgbClr val="595857"/>
                </a:solidFill>
                <a:latin typeface="Open Sans"/>
                <a:ea typeface="Open Sans"/>
                <a:cs typeface="Open Sans"/>
                <a:sym typeface="Open Sans"/>
              </a:defRPr>
            </a:lvl1pPr>
            <a:lvl2pPr indent="-381000" lvl="1" marL="914400" marR="0" rtl="0" algn="l">
              <a:lnSpc>
                <a:spcPct val="90000"/>
              </a:lnSpc>
              <a:spcBef>
                <a:spcPts val="500"/>
              </a:spcBef>
              <a:spcAft>
                <a:spcPts val="0"/>
              </a:spcAft>
              <a:buClr>
                <a:srgbClr val="595857"/>
              </a:buClr>
              <a:buSzPts val="2400"/>
              <a:buFont typeface="Arial"/>
              <a:buChar char="•"/>
              <a:defRPr b="0" i="0" sz="2400" u="none" cap="none" strike="noStrike">
                <a:solidFill>
                  <a:srgbClr val="595857"/>
                </a:solidFill>
                <a:latin typeface="Open Sans"/>
                <a:ea typeface="Open Sans"/>
                <a:cs typeface="Open Sans"/>
                <a:sym typeface="Open Sans"/>
              </a:defRPr>
            </a:lvl2pPr>
            <a:lvl3pPr indent="-355600" lvl="2" marL="1371600" marR="0" rtl="0" algn="l">
              <a:lnSpc>
                <a:spcPct val="90000"/>
              </a:lnSpc>
              <a:spcBef>
                <a:spcPts val="500"/>
              </a:spcBef>
              <a:spcAft>
                <a:spcPts val="0"/>
              </a:spcAft>
              <a:buClr>
                <a:srgbClr val="595857"/>
              </a:buClr>
              <a:buSzPts val="2000"/>
              <a:buFont typeface="Arial"/>
              <a:buChar char="•"/>
              <a:defRPr b="0" i="0" sz="2000" u="none" cap="none" strike="noStrike">
                <a:solidFill>
                  <a:srgbClr val="595857"/>
                </a:solidFill>
                <a:latin typeface="Open Sans"/>
                <a:ea typeface="Open Sans"/>
                <a:cs typeface="Open Sans"/>
                <a:sym typeface="Open Sans"/>
              </a:defRPr>
            </a:lvl3pPr>
            <a:lvl4pPr indent="-349250" lvl="3" marL="1828800" marR="0" rtl="0" algn="l">
              <a:lnSpc>
                <a:spcPct val="90000"/>
              </a:lnSpc>
              <a:spcBef>
                <a:spcPts val="500"/>
              </a:spcBef>
              <a:spcAft>
                <a:spcPts val="0"/>
              </a:spcAft>
              <a:buClr>
                <a:srgbClr val="595857"/>
              </a:buClr>
              <a:buSzPts val="1900"/>
              <a:buFont typeface="Arial"/>
              <a:buChar char="•"/>
              <a:defRPr b="0" i="0" sz="1900" u="none" cap="none" strike="noStrike">
                <a:solidFill>
                  <a:srgbClr val="595857"/>
                </a:solidFill>
                <a:latin typeface="Open Sans"/>
                <a:ea typeface="Open Sans"/>
                <a:cs typeface="Open Sans"/>
                <a:sym typeface="Open Sans"/>
              </a:defRPr>
            </a:lvl4pPr>
            <a:lvl5pPr indent="-349250" lvl="4" marL="2286000" marR="0" rtl="0" algn="l">
              <a:lnSpc>
                <a:spcPct val="90000"/>
              </a:lnSpc>
              <a:spcBef>
                <a:spcPts val="500"/>
              </a:spcBef>
              <a:spcAft>
                <a:spcPts val="0"/>
              </a:spcAft>
              <a:buClr>
                <a:srgbClr val="595857"/>
              </a:buClr>
              <a:buSzPts val="1900"/>
              <a:buFont typeface="Arial"/>
              <a:buChar char="•"/>
              <a:defRPr b="0" i="0" sz="1900" u="none" cap="none" strike="noStrike">
                <a:solidFill>
                  <a:srgbClr val="595857"/>
                </a:solidFill>
                <a:latin typeface="Open Sans"/>
                <a:ea typeface="Open Sans"/>
                <a:cs typeface="Open Sans"/>
                <a:sym typeface="Open Sans"/>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112" name="Google Shape;112;p13"/>
          <p:cNvSpPr txBox="1"/>
          <p:nvPr>
            <p:ph idx="10" type="dt"/>
          </p:nvPr>
        </p:nvSpPr>
        <p:spPr>
          <a:xfrm>
            <a:off x="6350" y="6356350"/>
            <a:ext cx="701700" cy="2667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5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2pPr>
            <a:lvl3pPr lvl="2"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3pPr>
            <a:lvl4pPr lvl="3"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4pPr>
            <a:lvl5pPr lvl="4"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5pPr>
            <a:lvl6pPr lvl="5"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6pPr>
            <a:lvl7pPr lvl="6"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7pPr>
            <a:lvl8pPr lvl="7"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8pPr>
            <a:lvl9pPr lvl="8"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9pPr>
          </a:lstStyle>
          <a:p/>
        </p:txBody>
      </p:sp>
      <p:sp>
        <p:nvSpPr>
          <p:cNvPr id="113" name="Google Shape;113;p13"/>
          <p:cNvSpPr txBox="1"/>
          <p:nvPr>
            <p:ph idx="11" type="ftr"/>
          </p:nvPr>
        </p:nvSpPr>
        <p:spPr>
          <a:xfrm>
            <a:off x="838200" y="6323013"/>
            <a:ext cx="73152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500"/>
              <a:buNone/>
              <a:defRPr b="0" i="0" sz="1100" u="none" cap="none" strike="noStrike">
                <a:solidFill>
                  <a:srgbClr val="888888"/>
                </a:solidFill>
                <a:latin typeface="Open Sans"/>
                <a:ea typeface="Open Sans"/>
                <a:cs typeface="Open Sans"/>
                <a:sym typeface="Open Sans"/>
              </a:defRPr>
            </a:lvl1pPr>
            <a:lvl2pPr lvl="1"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2pPr>
            <a:lvl3pPr lvl="2"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3pPr>
            <a:lvl4pPr lvl="3"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4pPr>
            <a:lvl5pPr lvl="4"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5pPr>
            <a:lvl6pPr lvl="5"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6pPr>
            <a:lvl7pPr lvl="6"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7pPr>
            <a:lvl8pPr lvl="7"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8pPr>
            <a:lvl9pPr lvl="8"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9pPr>
          </a:lstStyle>
          <a:p/>
        </p:txBody>
      </p:sp>
      <p:sp>
        <p:nvSpPr>
          <p:cNvPr id="114" name="Google Shape;114;p1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15" name="Google Shape;115;p13"/>
          <p:cNvPicPr preferRelativeResize="0"/>
          <p:nvPr/>
        </p:nvPicPr>
        <p:blipFill rotWithShape="1">
          <a:blip r:embed="rId1">
            <a:alphaModFix/>
          </a:blip>
          <a:srcRect b="43019" l="0" r="22438" t="0"/>
          <a:stretch/>
        </p:blipFill>
        <p:spPr>
          <a:xfrm>
            <a:off x="8235950" y="5599113"/>
            <a:ext cx="4075112" cy="1312862"/>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14" name="Shape 214"/>
        <p:cNvGrpSpPr/>
        <p:nvPr/>
      </p:nvGrpSpPr>
      <p:grpSpPr>
        <a:xfrm>
          <a:off x="0" y="0"/>
          <a:ext cx="0" cy="0"/>
          <a:chOff x="0" y="0"/>
          <a:chExt cx="0" cy="0"/>
        </a:xfrm>
      </p:grpSpPr>
      <p:sp>
        <p:nvSpPr>
          <p:cNvPr id="215" name="Google Shape;215;p28"/>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16" name="Google Shape;216;p28"/>
          <p:cNvSpPr txBox="1"/>
          <p:nvPr>
            <p:ph type="title"/>
          </p:nvPr>
        </p:nvSpPr>
        <p:spPr>
          <a:xfrm>
            <a:off x="838200" y="365127"/>
            <a:ext cx="10515600" cy="1325700"/>
          </a:xfrm>
          <a:prstGeom prst="rect">
            <a:avLst/>
          </a:prstGeom>
          <a:noFill/>
          <a:ln>
            <a:noFill/>
          </a:ln>
        </p:spPr>
        <p:txBody>
          <a:bodyPr anchorCtr="0" anchor="ctr" bIns="60925" lIns="121900" spcFirstLastPara="1" rIns="121900" wrap="square" tIns="60925">
            <a:noAutofit/>
          </a:bodyPr>
          <a:lstStyle>
            <a:lvl1pPr lvl="0"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1pPr>
            <a:lvl2pPr lvl="1"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2pPr>
            <a:lvl3pPr lvl="2"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3pPr>
            <a:lvl4pPr lvl="3"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4pPr>
            <a:lvl5pPr lvl="4"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5pPr>
            <a:lvl6pPr lvl="5"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6pPr>
            <a:lvl7pPr lvl="6"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7pPr>
            <a:lvl8pPr lvl="7"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8pPr>
            <a:lvl9pPr lvl="8"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9pPr>
          </a:lstStyle>
          <a:p/>
        </p:txBody>
      </p:sp>
      <p:sp>
        <p:nvSpPr>
          <p:cNvPr id="217" name="Google Shape;217;p28"/>
          <p:cNvSpPr txBox="1"/>
          <p:nvPr>
            <p:ph idx="1" type="body"/>
          </p:nvPr>
        </p:nvSpPr>
        <p:spPr>
          <a:xfrm>
            <a:off x="838200" y="1825625"/>
            <a:ext cx="10515600" cy="4351200"/>
          </a:xfrm>
          <a:prstGeom prst="rect">
            <a:avLst/>
          </a:prstGeom>
          <a:noFill/>
          <a:ln>
            <a:noFill/>
          </a:ln>
        </p:spPr>
        <p:txBody>
          <a:bodyPr anchorCtr="0" anchor="t" bIns="60925" lIns="121900" spcFirstLastPara="1" rIns="121900" wrap="square" tIns="60925">
            <a:noAutofit/>
          </a:bodyPr>
          <a:lstStyle>
            <a:lvl1pPr indent="-406400" lvl="0" marL="457200" marR="0" rtl="0" algn="l">
              <a:lnSpc>
                <a:spcPct val="90000"/>
              </a:lnSpc>
              <a:spcBef>
                <a:spcPts val="1000"/>
              </a:spcBef>
              <a:spcAft>
                <a:spcPts val="0"/>
              </a:spcAft>
              <a:buClr>
                <a:srgbClr val="595857"/>
              </a:buClr>
              <a:buSzPts val="2800"/>
              <a:buFont typeface="Arial"/>
              <a:buChar char="•"/>
              <a:defRPr b="0" i="0" sz="2800" u="none" cap="none" strike="noStrike">
                <a:solidFill>
                  <a:srgbClr val="595857"/>
                </a:solidFill>
                <a:latin typeface="Open Sans"/>
                <a:ea typeface="Open Sans"/>
                <a:cs typeface="Open Sans"/>
                <a:sym typeface="Open Sans"/>
              </a:defRPr>
            </a:lvl1pPr>
            <a:lvl2pPr indent="-381000" lvl="1" marL="914400" marR="0" rtl="0" algn="l">
              <a:lnSpc>
                <a:spcPct val="90000"/>
              </a:lnSpc>
              <a:spcBef>
                <a:spcPts val="500"/>
              </a:spcBef>
              <a:spcAft>
                <a:spcPts val="0"/>
              </a:spcAft>
              <a:buClr>
                <a:srgbClr val="595857"/>
              </a:buClr>
              <a:buSzPts val="2400"/>
              <a:buFont typeface="Arial"/>
              <a:buChar char="•"/>
              <a:defRPr b="0" i="0" sz="2400" u="none" cap="none" strike="noStrike">
                <a:solidFill>
                  <a:srgbClr val="595857"/>
                </a:solidFill>
                <a:latin typeface="Open Sans"/>
                <a:ea typeface="Open Sans"/>
                <a:cs typeface="Open Sans"/>
                <a:sym typeface="Open Sans"/>
              </a:defRPr>
            </a:lvl2pPr>
            <a:lvl3pPr indent="-355600" lvl="2" marL="1371600" marR="0" rtl="0" algn="l">
              <a:lnSpc>
                <a:spcPct val="90000"/>
              </a:lnSpc>
              <a:spcBef>
                <a:spcPts val="500"/>
              </a:spcBef>
              <a:spcAft>
                <a:spcPts val="0"/>
              </a:spcAft>
              <a:buClr>
                <a:srgbClr val="595857"/>
              </a:buClr>
              <a:buSzPts val="2000"/>
              <a:buFont typeface="Arial"/>
              <a:buChar char="•"/>
              <a:defRPr b="0" i="0" sz="2000" u="none" cap="none" strike="noStrike">
                <a:solidFill>
                  <a:srgbClr val="595857"/>
                </a:solidFill>
                <a:latin typeface="Open Sans"/>
                <a:ea typeface="Open Sans"/>
                <a:cs typeface="Open Sans"/>
                <a:sym typeface="Open Sans"/>
              </a:defRPr>
            </a:lvl3pPr>
            <a:lvl4pPr indent="-381000" lvl="3" marL="1828800" marR="0" rtl="0" algn="l">
              <a:lnSpc>
                <a:spcPct val="90000"/>
              </a:lnSpc>
              <a:spcBef>
                <a:spcPts val="500"/>
              </a:spcBef>
              <a:spcAft>
                <a:spcPts val="0"/>
              </a:spcAft>
              <a:buClr>
                <a:srgbClr val="595857"/>
              </a:buClr>
              <a:buSzPts val="2400"/>
              <a:buFont typeface="Arial"/>
              <a:buChar char="•"/>
              <a:defRPr b="0" i="0" sz="2400" u="none" cap="none" strike="noStrike">
                <a:solidFill>
                  <a:srgbClr val="595857"/>
                </a:solidFill>
                <a:latin typeface="Open Sans"/>
                <a:ea typeface="Open Sans"/>
                <a:cs typeface="Open Sans"/>
                <a:sym typeface="Open Sans"/>
              </a:defRPr>
            </a:lvl4pPr>
            <a:lvl5pPr indent="-381000" lvl="4" marL="2286000" marR="0" rtl="0" algn="l">
              <a:lnSpc>
                <a:spcPct val="90000"/>
              </a:lnSpc>
              <a:spcBef>
                <a:spcPts val="500"/>
              </a:spcBef>
              <a:spcAft>
                <a:spcPts val="0"/>
              </a:spcAft>
              <a:buClr>
                <a:srgbClr val="595857"/>
              </a:buClr>
              <a:buSzPts val="2400"/>
              <a:buFont typeface="Arial"/>
              <a:buChar char="•"/>
              <a:defRPr b="0" i="0" sz="2400" u="none" cap="none" strike="noStrike">
                <a:solidFill>
                  <a:srgbClr val="595857"/>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8" name="Google Shape;218;p28"/>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marR="0" rtl="0" algn="l">
              <a:spcBef>
                <a:spcPts val="0"/>
              </a:spcBef>
              <a:spcAft>
                <a:spcPts val="0"/>
              </a:spcAft>
              <a:buSzPts val="19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2pPr>
            <a:lvl3pPr lvl="2"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3pPr>
            <a:lvl4pPr lvl="3"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4pPr>
            <a:lvl5pPr lvl="4"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5pPr>
            <a:lvl6pPr lvl="5"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6pPr>
            <a:lvl7pPr lvl="6"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7pPr>
            <a:lvl8pPr lvl="7"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8pPr>
            <a:lvl9pPr lvl="8"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9pPr>
          </a:lstStyle>
          <a:p/>
        </p:txBody>
      </p:sp>
      <p:sp>
        <p:nvSpPr>
          <p:cNvPr id="219" name="Google Shape;219;p28"/>
          <p:cNvSpPr txBox="1"/>
          <p:nvPr>
            <p:ph idx="11" type="ftr"/>
          </p:nvPr>
        </p:nvSpPr>
        <p:spPr>
          <a:xfrm>
            <a:off x="838200" y="6323015"/>
            <a:ext cx="7315200" cy="365100"/>
          </a:xfrm>
          <a:prstGeom prst="rect">
            <a:avLst/>
          </a:prstGeom>
          <a:noFill/>
          <a:ln>
            <a:noFill/>
          </a:ln>
        </p:spPr>
        <p:txBody>
          <a:bodyPr anchorCtr="0" anchor="ctr" bIns="60925" lIns="121900" spcFirstLastPara="1" rIns="121900" wrap="square" tIns="60925">
            <a:noAutofit/>
          </a:bodyPr>
          <a:lstStyle>
            <a:lvl1pPr lvl="0" marR="0" rtl="0" algn="l">
              <a:spcBef>
                <a:spcPts val="0"/>
              </a:spcBef>
              <a:spcAft>
                <a:spcPts val="0"/>
              </a:spcAft>
              <a:buSzPts val="1900"/>
              <a:buNone/>
              <a:defRPr b="0" i="0" sz="1100" u="none" cap="none" strike="noStrike">
                <a:solidFill>
                  <a:srgbClr val="888888"/>
                </a:solidFill>
                <a:latin typeface="Open Sans"/>
                <a:ea typeface="Open Sans"/>
                <a:cs typeface="Open Sans"/>
                <a:sym typeface="Open Sans"/>
              </a:defRPr>
            </a:lvl1pPr>
            <a:lvl2pPr lvl="1"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2pPr>
            <a:lvl3pPr lvl="2"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3pPr>
            <a:lvl4pPr lvl="3"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4pPr>
            <a:lvl5pPr lvl="4"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5pPr>
            <a:lvl6pPr lvl="5"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6pPr>
            <a:lvl7pPr lvl="6"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7pPr>
            <a:lvl8pPr lvl="7"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8pPr>
            <a:lvl9pPr lvl="8"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9pPr>
          </a:lstStyle>
          <a:p/>
        </p:txBody>
      </p:sp>
      <p:sp>
        <p:nvSpPr>
          <p:cNvPr id="220" name="Google Shape;220;p28"/>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221" name="Google Shape;221;p28"/>
          <p:cNvPicPr preferRelativeResize="0"/>
          <p:nvPr/>
        </p:nvPicPr>
        <p:blipFill rotWithShape="1">
          <a:blip r:embed="rId1">
            <a:alphaModFix/>
          </a:blip>
          <a:srcRect b="43019" l="0" r="22438" t="0"/>
          <a:stretch/>
        </p:blipFill>
        <p:spPr>
          <a:xfrm>
            <a:off x="8235952" y="5599114"/>
            <a:ext cx="4075113" cy="131286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314" name="Shape 314"/>
        <p:cNvGrpSpPr/>
        <p:nvPr/>
      </p:nvGrpSpPr>
      <p:grpSpPr>
        <a:xfrm>
          <a:off x="0" y="0"/>
          <a:ext cx="0" cy="0"/>
          <a:chOff x="0" y="0"/>
          <a:chExt cx="0" cy="0"/>
        </a:xfrm>
      </p:grpSpPr>
      <p:sp>
        <p:nvSpPr>
          <p:cNvPr id="315" name="Google Shape;315;p40"/>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16" name="Google Shape;316;p40"/>
          <p:cNvSpPr txBox="1"/>
          <p:nvPr>
            <p:ph type="title"/>
          </p:nvPr>
        </p:nvSpPr>
        <p:spPr>
          <a:xfrm>
            <a:off x="838200" y="365127"/>
            <a:ext cx="10515600" cy="1325700"/>
          </a:xfrm>
          <a:prstGeom prst="rect">
            <a:avLst/>
          </a:prstGeom>
          <a:noFill/>
          <a:ln>
            <a:noFill/>
          </a:ln>
        </p:spPr>
        <p:txBody>
          <a:bodyPr anchorCtr="0" anchor="ctr" bIns="60925" lIns="121900" spcFirstLastPara="1" rIns="121900" wrap="square" tIns="60925">
            <a:noAutofit/>
          </a:bodyPr>
          <a:lstStyle>
            <a:lvl1pPr lvl="0"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1pPr>
            <a:lvl2pPr lvl="1"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2pPr>
            <a:lvl3pPr lvl="2"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3pPr>
            <a:lvl4pPr lvl="3"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4pPr>
            <a:lvl5pPr lvl="4"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5pPr>
            <a:lvl6pPr lvl="5"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6pPr>
            <a:lvl7pPr lvl="6"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7pPr>
            <a:lvl8pPr lvl="7"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8pPr>
            <a:lvl9pPr lvl="8"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9pPr>
          </a:lstStyle>
          <a:p/>
        </p:txBody>
      </p:sp>
      <p:sp>
        <p:nvSpPr>
          <p:cNvPr id="317" name="Google Shape;317;p40"/>
          <p:cNvSpPr txBox="1"/>
          <p:nvPr>
            <p:ph idx="1" type="body"/>
          </p:nvPr>
        </p:nvSpPr>
        <p:spPr>
          <a:xfrm>
            <a:off x="838200" y="1825625"/>
            <a:ext cx="10515600" cy="4351200"/>
          </a:xfrm>
          <a:prstGeom prst="rect">
            <a:avLst/>
          </a:prstGeom>
          <a:noFill/>
          <a:ln>
            <a:noFill/>
          </a:ln>
        </p:spPr>
        <p:txBody>
          <a:bodyPr anchorCtr="0" anchor="t" bIns="60925" lIns="121900" spcFirstLastPara="1" rIns="121900" wrap="square" tIns="60925">
            <a:noAutofit/>
          </a:bodyPr>
          <a:lstStyle>
            <a:lvl1pPr indent="-406400" lvl="0" marL="457200" marR="0" rtl="0" algn="l">
              <a:lnSpc>
                <a:spcPct val="90000"/>
              </a:lnSpc>
              <a:spcBef>
                <a:spcPts val="1000"/>
              </a:spcBef>
              <a:spcAft>
                <a:spcPts val="0"/>
              </a:spcAft>
              <a:buClr>
                <a:srgbClr val="595857"/>
              </a:buClr>
              <a:buSzPts val="2800"/>
              <a:buFont typeface="Arial"/>
              <a:buChar char="•"/>
              <a:defRPr b="0" i="0" sz="2800" u="none" cap="none" strike="noStrike">
                <a:solidFill>
                  <a:srgbClr val="595857"/>
                </a:solidFill>
                <a:latin typeface="Open Sans"/>
                <a:ea typeface="Open Sans"/>
                <a:cs typeface="Open Sans"/>
                <a:sym typeface="Open Sans"/>
              </a:defRPr>
            </a:lvl1pPr>
            <a:lvl2pPr indent="-381000" lvl="1" marL="914400" marR="0" rtl="0" algn="l">
              <a:lnSpc>
                <a:spcPct val="90000"/>
              </a:lnSpc>
              <a:spcBef>
                <a:spcPts val="500"/>
              </a:spcBef>
              <a:spcAft>
                <a:spcPts val="0"/>
              </a:spcAft>
              <a:buClr>
                <a:srgbClr val="595857"/>
              </a:buClr>
              <a:buSzPts val="2400"/>
              <a:buFont typeface="Arial"/>
              <a:buChar char="•"/>
              <a:defRPr b="0" i="0" sz="2400" u="none" cap="none" strike="noStrike">
                <a:solidFill>
                  <a:srgbClr val="595857"/>
                </a:solidFill>
                <a:latin typeface="Open Sans"/>
                <a:ea typeface="Open Sans"/>
                <a:cs typeface="Open Sans"/>
                <a:sym typeface="Open Sans"/>
              </a:defRPr>
            </a:lvl2pPr>
            <a:lvl3pPr indent="-355600" lvl="2" marL="1371600" marR="0" rtl="0" algn="l">
              <a:lnSpc>
                <a:spcPct val="90000"/>
              </a:lnSpc>
              <a:spcBef>
                <a:spcPts val="500"/>
              </a:spcBef>
              <a:spcAft>
                <a:spcPts val="0"/>
              </a:spcAft>
              <a:buClr>
                <a:srgbClr val="595857"/>
              </a:buClr>
              <a:buSzPts val="2000"/>
              <a:buFont typeface="Arial"/>
              <a:buChar char="•"/>
              <a:defRPr b="0" i="0" sz="2000" u="none" cap="none" strike="noStrike">
                <a:solidFill>
                  <a:srgbClr val="595857"/>
                </a:solidFill>
                <a:latin typeface="Open Sans"/>
                <a:ea typeface="Open Sans"/>
                <a:cs typeface="Open Sans"/>
                <a:sym typeface="Open Sans"/>
              </a:defRPr>
            </a:lvl3pPr>
            <a:lvl4pPr indent="-381000" lvl="3" marL="1828800" marR="0" rtl="0" algn="l">
              <a:lnSpc>
                <a:spcPct val="90000"/>
              </a:lnSpc>
              <a:spcBef>
                <a:spcPts val="500"/>
              </a:spcBef>
              <a:spcAft>
                <a:spcPts val="0"/>
              </a:spcAft>
              <a:buClr>
                <a:srgbClr val="595857"/>
              </a:buClr>
              <a:buSzPts val="2400"/>
              <a:buFont typeface="Arial"/>
              <a:buChar char="•"/>
              <a:defRPr b="0" i="0" sz="2400" u="none" cap="none" strike="noStrike">
                <a:solidFill>
                  <a:srgbClr val="595857"/>
                </a:solidFill>
                <a:latin typeface="Open Sans"/>
                <a:ea typeface="Open Sans"/>
                <a:cs typeface="Open Sans"/>
                <a:sym typeface="Open Sans"/>
              </a:defRPr>
            </a:lvl4pPr>
            <a:lvl5pPr indent="-381000" lvl="4" marL="2286000" marR="0" rtl="0" algn="l">
              <a:lnSpc>
                <a:spcPct val="90000"/>
              </a:lnSpc>
              <a:spcBef>
                <a:spcPts val="500"/>
              </a:spcBef>
              <a:spcAft>
                <a:spcPts val="0"/>
              </a:spcAft>
              <a:buClr>
                <a:srgbClr val="595857"/>
              </a:buClr>
              <a:buSzPts val="2400"/>
              <a:buFont typeface="Arial"/>
              <a:buChar char="•"/>
              <a:defRPr b="0" i="0" sz="2400" u="none" cap="none" strike="noStrike">
                <a:solidFill>
                  <a:srgbClr val="595857"/>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18" name="Google Shape;318;p40"/>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marR="0" rtl="0" algn="l">
              <a:spcBef>
                <a:spcPts val="0"/>
              </a:spcBef>
              <a:spcAft>
                <a:spcPts val="0"/>
              </a:spcAft>
              <a:buSzPts val="19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2pPr>
            <a:lvl3pPr lvl="2"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3pPr>
            <a:lvl4pPr lvl="3"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4pPr>
            <a:lvl5pPr lvl="4"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5pPr>
            <a:lvl6pPr lvl="5"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6pPr>
            <a:lvl7pPr lvl="6"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7pPr>
            <a:lvl8pPr lvl="7"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8pPr>
            <a:lvl9pPr lvl="8"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9pPr>
          </a:lstStyle>
          <a:p/>
        </p:txBody>
      </p:sp>
      <p:sp>
        <p:nvSpPr>
          <p:cNvPr id="319" name="Google Shape;319;p40"/>
          <p:cNvSpPr txBox="1"/>
          <p:nvPr>
            <p:ph idx="11" type="ftr"/>
          </p:nvPr>
        </p:nvSpPr>
        <p:spPr>
          <a:xfrm>
            <a:off x="838200" y="6323015"/>
            <a:ext cx="7315200" cy="365100"/>
          </a:xfrm>
          <a:prstGeom prst="rect">
            <a:avLst/>
          </a:prstGeom>
          <a:noFill/>
          <a:ln>
            <a:noFill/>
          </a:ln>
        </p:spPr>
        <p:txBody>
          <a:bodyPr anchorCtr="0" anchor="ctr" bIns="60925" lIns="121900" spcFirstLastPara="1" rIns="121900" wrap="square" tIns="60925">
            <a:noAutofit/>
          </a:bodyPr>
          <a:lstStyle>
            <a:lvl1pPr lvl="0" marR="0" rtl="0" algn="l">
              <a:spcBef>
                <a:spcPts val="0"/>
              </a:spcBef>
              <a:spcAft>
                <a:spcPts val="0"/>
              </a:spcAft>
              <a:buSzPts val="1900"/>
              <a:buNone/>
              <a:defRPr b="0" i="0" sz="1100" u="none" cap="none" strike="noStrike">
                <a:solidFill>
                  <a:srgbClr val="888888"/>
                </a:solidFill>
                <a:latin typeface="Open Sans"/>
                <a:ea typeface="Open Sans"/>
                <a:cs typeface="Open Sans"/>
                <a:sym typeface="Open Sans"/>
              </a:defRPr>
            </a:lvl1pPr>
            <a:lvl2pPr lvl="1"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2pPr>
            <a:lvl3pPr lvl="2"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3pPr>
            <a:lvl4pPr lvl="3"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4pPr>
            <a:lvl5pPr lvl="4"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5pPr>
            <a:lvl6pPr lvl="5"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6pPr>
            <a:lvl7pPr lvl="6"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7pPr>
            <a:lvl8pPr lvl="7"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8pPr>
            <a:lvl9pPr lvl="8"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9pPr>
          </a:lstStyle>
          <a:p/>
        </p:txBody>
      </p:sp>
      <p:sp>
        <p:nvSpPr>
          <p:cNvPr id="320" name="Google Shape;320;p40"/>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321" name="Google Shape;321;p40"/>
          <p:cNvPicPr preferRelativeResize="0"/>
          <p:nvPr/>
        </p:nvPicPr>
        <p:blipFill rotWithShape="1">
          <a:blip r:embed="rId1">
            <a:alphaModFix/>
          </a:blip>
          <a:srcRect b="43019" l="0" r="22438" t="0"/>
          <a:stretch/>
        </p:blipFill>
        <p:spPr>
          <a:xfrm>
            <a:off x="8235952" y="5599114"/>
            <a:ext cx="4075113" cy="131286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421" name="Shape 421"/>
        <p:cNvGrpSpPr/>
        <p:nvPr/>
      </p:nvGrpSpPr>
      <p:grpSpPr>
        <a:xfrm>
          <a:off x="0" y="0"/>
          <a:ext cx="0" cy="0"/>
          <a:chOff x="0" y="0"/>
          <a:chExt cx="0" cy="0"/>
        </a:xfrm>
      </p:grpSpPr>
      <p:sp>
        <p:nvSpPr>
          <p:cNvPr id="422" name="Google Shape;422;p53"/>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23" name="Google Shape;423;p53"/>
          <p:cNvSpPr txBox="1"/>
          <p:nvPr>
            <p:ph type="title"/>
          </p:nvPr>
        </p:nvSpPr>
        <p:spPr>
          <a:xfrm>
            <a:off x="838200" y="365127"/>
            <a:ext cx="10515600" cy="1325700"/>
          </a:xfrm>
          <a:prstGeom prst="rect">
            <a:avLst/>
          </a:prstGeom>
          <a:noFill/>
          <a:ln>
            <a:noFill/>
          </a:ln>
        </p:spPr>
        <p:txBody>
          <a:bodyPr anchorCtr="0" anchor="ctr" bIns="60925" lIns="121900" spcFirstLastPara="1" rIns="121900" wrap="square" tIns="60925">
            <a:noAutofit/>
          </a:bodyPr>
          <a:lstStyle>
            <a:lvl1pPr lvl="0"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1pPr>
            <a:lvl2pPr lvl="1"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2pPr>
            <a:lvl3pPr lvl="2"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3pPr>
            <a:lvl4pPr lvl="3"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4pPr>
            <a:lvl5pPr lvl="4"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5pPr>
            <a:lvl6pPr lvl="5"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6pPr>
            <a:lvl7pPr lvl="6"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7pPr>
            <a:lvl8pPr lvl="7"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8pPr>
            <a:lvl9pPr lvl="8"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9pPr>
          </a:lstStyle>
          <a:p/>
        </p:txBody>
      </p:sp>
      <p:sp>
        <p:nvSpPr>
          <p:cNvPr id="424" name="Google Shape;424;p53"/>
          <p:cNvSpPr txBox="1"/>
          <p:nvPr>
            <p:ph idx="1" type="body"/>
          </p:nvPr>
        </p:nvSpPr>
        <p:spPr>
          <a:xfrm>
            <a:off x="838200" y="1825625"/>
            <a:ext cx="10515600" cy="4351200"/>
          </a:xfrm>
          <a:prstGeom prst="rect">
            <a:avLst/>
          </a:prstGeom>
          <a:noFill/>
          <a:ln>
            <a:noFill/>
          </a:ln>
        </p:spPr>
        <p:txBody>
          <a:bodyPr anchorCtr="0" anchor="t" bIns="60925" lIns="121900" spcFirstLastPara="1" rIns="121900" wrap="square" tIns="60925">
            <a:noAutofit/>
          </a:bodyPr>
          <a:lstStyle>
            <a:lvl1pPr indent="-406400" lvl="0" marL="457200" marR="0" rtl="0" algn="l">
              <a:lnSpc>
                <a:spcPct val="90000"/>
              </a:lnSpc>
              <a:spcBef>
                <a:spcPts val="1000"/>
              </a:spcBef>
              <a:spcAft>
                <a:spcPts val="0"/>
              </a:spcAft>
              <a:buClr>
                <a:srgbClr val="595857"/>
              </a:buClr>
              <a:buSzPts val="2800"/>
              <a:buFont typeface="Arial"/>
              <a:buChar char="•"/>
              <a:defRPr b="0" i="0" sz="2800" u="none" cap="none" strike="noStrike">
                <a:solidFill>
                  <a:srgbClr val="595857"/>
                </a:solidFill>
                <a:latin typeface="Open Sans"/>
                <a:ea typeface="Open Sans"/>
                <a:cs typeface="Open Sans"/>
                <a:sym typeface="Open Sans"/>
              </a:defRPr>
            </a:lvl1pPr>
            <a:lvl2pPr indent="-381000" lvl="1" marL="914400" marR="0" rtl="0" algn="l">
              <a:lnSpc>
                <a:spcPct val="90000"/>
              </a:lnSpc>
              <a:spcBef>
                <a:spcPts val="500"/>
              </a:spcBef>
              <a:spcAft>
                <a:spcPts val="0"/>
              </a:spcAft>
              <a:buClr>
                <a:srgbClr val="595857"/>
              </a:buClr>
              <a:buSzPts val="2400"/>
              <a:buFont typeface="Arial"/>
              <a:buChar char="•"/>
              <a:defRPr b="0" i="0" sz="2400" u="none" cap="none" strike="noStrike">
                <a:solidFill>
                  <a:srgbClr val="595857"/>
                </a:solidFill>
                <a:latin typeface="Open Sans"/>
                <a:ea typeface="Open Sans"/>
                <a:cs typeface="Open Sans"/>
                <a:sym typeface="Open Sans"/>
              </a:defRPr>
            </a:lvl2pPr>
            <a:lvl3pPr indent="-355600" lvl="2" marL="1371600" marR="0" rtl="0" algn="l">
              <a:lnSpc>
                <a:spcPct val="90000"/>
              </a:lnSpc>
              <a:spcBef>
                <a:spcPts val="500"/>
              </a:spcBef>
              <a:spcAft>
                <a:spcPts val="0"/>
              </a:spcAft>
              <a:buClr>
                <a:srgbClr val="595857"/>
              </a:buClr>
              <a:buSzPts val="2000"/>
              <a:buFont typeface="Arial"/>
              <a:buChar char="•"/>
              <a:defRPr b="0" i="0" sz="2000" u="none" cap="none" strike="noStrike">
                <a:solidFill>
                  <a:srgbClr val="595857"/>
                </a:solidFill>
                <a:latin typeface="Open Sans"/>
                <a:ea typeface="Open Sans"/>
                <a:cs typeface="Open Sans"/>
                <a:sym typeface="Open Sans"/>
              </a:defRPr>
            </a:lvl3pPr>
            <a:lvl4pPr indent="-381000" lvl="3" marL="1828800" marR="0" rtl="0" algn="l">
              <a:lnSpc>
                <a:spcPct val="90000"/>
              </a:lnSpc>
              <a:spcBef>
                <a:spcPts val="500"/>
              </a:spcBef>
              <a:spcAft>
                <a:spcPts val="0"/>
              </a:spcAft>
              <a:buClr>
                <a:srgbClr val="595857"/>
              </a:buClr>
              <a:buSzPts val="2400"/>
              <a:buFont typeface="Arial"/>
              <a:buChar char="•"/>
              <a:defRPr b="0" i="0" sz="2400" u="none" cap="none" strike="noStrike">
                <a:solidFill>
                  <a:srgbClr val="595857"/>
                </a:solidFill>
                <a:latin typeface="Open Sans"/>
                <a:ea typeface="Open Sans"/>
                <a:cs typeface="Open Sans"/>
                <a:sym typeface="Open Sans"/>
              </a:defRPr>
            </a:lvl4pPr>
            <a:lvl5pPr indent="-381000" lvl="4" marL="2286000" marR="0" rtl="0" algn="l">
              <a:lnSpc>
                <a:spcPct val="90000"/>
              </a:lnSpc>
              <a:spcBef>
                <a:spcPts val="500"/>
              </a:spcBef>
              <a:spcAft>
                <a:spcPts val="0"/>
              </a:spcAft>
              <a:buClr>
                <a:srgbClr val="595857"/>
              </a:buClr>
              <a:buSzPts val="2400"/>
              <a:buFont typeface="Arial"/>
              <a:buChar char="•"/>
              <a:defRPr b="0" i="0" sz="2400" u="none" cap="none" strike="noStrike">
                <a:solidFill>
                  <a:srgbClr val="595857"/>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25" name="Google Shape;425;p53"/>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marR="0" rtl="0" algn="l">
              <a:spcBef>
                <a:spcPts val="0"/>
              </a:spcBef>
              <a:spcAft>
                <a:spcPts val="0"/>
              </a:spcAft>
              <a:buSzPts val="19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2pPr>
            <a:lvl3pPr lvl="2"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3pPr>
            <a:lvl4pPr lvl="3"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4pPr>
            <a:lvl5pPr lvl="4"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5pPr>
            <a:lvl6pPr lvl="5"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6pPr>
            <a:lvl7pPr lvl="6"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7pPr>
            <a:lvl8pPr lvl="7"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8pPr>
            <a:lvl9pPr lvl="8"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9pPr>
          </a:lstStyle>
          <a:p/>
        </p:txBody>
      </p:sp>
      <p:sp>
        <p:nvSpPr>
          <p:cNvPr id="426" name="Google Shape;426;p53"/>
          <p:cNvSpPr txBox="1"/>
          <p:nvPr>
            <p:ph idx="11" type="ftr"/>
          </p:nvPr>
        </p:nvSpPr>
        <p:spPr>
          <a:xfrm>
            <a:off x="838200" y="6323015"/>
            <a:ext cx="7315200" cy="365100"/>
          </a:xfrm>
          <a:prstGeom prst="rect">
            <a:avLst/>
          </a:prstGeom>
          <a:noFill/>
          <a:ln>
            <a:noFill/>
          </a:ln>
        </p:spPr>
        <p:txBody>
          <a:bodyPr anchorCtr="0" anchor="ctr" bIns="60925" lIns="121900" spcFirstLastPara="1" rIns="121900" wrap="square" tIns="60925">
            <a:noAutofit/>
          </a:bodyPr>
          <a:lstStyle>
            <a:lvl1pPr lvl="0" marR="0" rtl="0" algn="l">
              <a:spcBef>
                <a:spcPts val="0"/>
              </a:spcBef>
              <a:spcAft>
                <a:spcPts val="0"/>
              </a:spcAft>
              <a:buSzPts val="1900"/>
              <a:buNone/>
              <a:defRPr b="0" i="0" sz="1100" u="none" cap="none" strike="noStrike">
                <a:solidFill>
                  <a:srgbClr val="888888"/>
                </a:solidFill>
                <a:latin typeface="Open Sans"/>
                <a:ea typeface="Open Sans"/>
                <a:cs typeface="Open Sans"/>
                <a:sym typeface="Open Sans"/>
              </a:defRPr>
            </a:lvl1pPr>
            <a:lvl2pPr lvl="1"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2pPr>
            <a:lvl3pPr lvl="2"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3pPr>
            <a:lvl4pPr lvl="3"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4pPr>
            <a:lvl5pPr lvl="4"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5pPr>
            <a:lvl6pPr lvl="5"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6pPr>
            <a:lvl7pPr lvl="6"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7pPr>
            <a:lvl8pPr lvl="7"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8pPr>
            <a:lvl9pPr lvl="8"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9pPr>
          </a:lstStyle>
          <a:p/>
        </p:txBody>
      </p:sp>
      <p:sp>
        <p:nvSpPr>
          <p:cNvPr id="427" name="Google Shape;427;p53"/>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428" name="Google Shape;428;p53"/>
          <p:cNvPicPr preferRelativeResize="0"/>
          <p:nvPr/>
        </p:nvPicPr>
        <p:blipFill rotWithShape="1">
          <a:blip r:embed="rId1">
            <a:alphaModFix/>
          </a:blip>
          <a:srcRect b="43019" l="0" r="22438" t="0"/>
          <a:stretch/>
        </p:blipFill>
        <p:spPr>
          <a:xfrm>
            <a:off x="8235952" y="5599114"/>
            <a:ext cx="4075113" cy="131286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28" name="Shape 528"/>
        <p:cNvGrpSpPr/>
        <p:nvPr/>
      </p:nvGrpSpPr>
      <p:grpSpPr>
        <a:xfrm>
          <a:off x="0" y="0"/>
          <a:ext cx="0" cy="0"/>
          <a:chOff x="0" y="0"/>
          <a:chExt cx="0" cy="0"/>
        </a:xfrm>
      </p:grpSpPr>
      <p:sp>
        <p:nvSpPr>
          <p:cNvPr id="529" name="Google Shape;529;p66"/>
          <p:cNvSpPr/>
          <p:nvPr/>
        </p:nvSpPr>
        <p:spPr>
          <a:xfrm>
            <a:off x="-90488" y="-57150"/>
            <a:ext cx="12282600" cy="6923100"/>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30" name="Google Shape;530;p6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rgbClr val="000000"/>
              </a:buClr>
              <a:buSzPts val="1400"/>
              <a:buFont typeface="Arial"/>
              <a:buNone/>
              <a:defRPr b="0" i="0" sz="4400" u="none" cap="none" strike="noStrike">
                <a:solidFill>
                  <a:srgbClr val="595857"/>
                </a:solidFill>
                <a:latin typeface="Raleway SemiBold"/>
                <a:ea typeface="Raleway SemiBold"/>
                <a:cs typeface="Raleway SemiBold"/>
                <a:sym typeface="Raleway SemiBold"/>
              </a:defRPr>
            </a:lvl1pPr>
            <a:lvl2pPr lvl="1" marR="0" rtl="0" algn="l">
              <a:lnSpc>
                <a:spcPct val="90000"/>
              </a:lnSpc>
              <a:spcBef>
                <a:spcPts val="0"/>
              </a:spcBef>
              <a:spcAft>
                <a:spcPts val="0"/>
              </a:spcAft>
              <a:buClr>
                <a:srgbClr val="000000"/>
              </a:buClr>
              <a:buSzPts val="1400"/>
              <a:buFont typeface="Arial"/>
              <a:buNone/>
              <a:defRPr b="0" i="0" sz="4400" u="none" cap="none" strike="noStrike">
                <a:solidFill>
                  <a:srgbClr val="595857"/>
                </a:solidFill>
                <a:latin typeface="Raleway SemiBold"/>
                <a:ea typeface="Raleway SemiBold"/>
                <a:cs typeface="Raleway SemiBold"/>
                <a:sym typeface="Raleway SemiBold"/>
              </a:defRPr>
            </a:lvl2pPr>
            <a:lvl3pPr lvl="2" marR="0" rtl="0" algn="l">
              <a:lnSpc>
                <a:spcPct val="90000"/>
              </a:lnSpc>
              <a:spcBef>
                <a:spcPts val="0"/>
              </a:spcBef>
              <a:spcAft>
                <a:spcPts val="0"/>
              </a:spcAft>
              <a:buClr>
                <a:srgbClr val="000000"/>
              </a:buClr>
              <a:buSzPts val="1400"/>
              <a:buFont typeface="Arial"/>
              <a:buNone/>
              <a:defRPr b="0" i="0" sz="4400" u="none" cap="none" strike="noStrike">
                <a:solidFill>
                  <a:srgbClr val="595857"/>
                </a:solidFill>
                <a:latin typeface="Raleway SemiBold"/>
                <a:ea typeface="Raleway SemiBold"/>
                <a:cs typeface="Raleway SemiBold"/>
                <a:sym typeface="Raleway SemiBold"/>
              </a:defRPr>
            </a:lvl3pPr>
            <a:lvl4pPr lvl="3" marR="0" rtl="0" algn="l">
              <a:lnSpc>
                <a:spcPct val="90000"/>
              </a:lnSpc>
              <a:spcBef>
                <a:spcPts val="0"/>
              </a:spcBef>
              <a:spcAft>
                <a:spcPts val="0"/>
              </a:spcAft>
              <a:buClr>
                <a:srgbClr val="000000"/>
              </a:buClr>
              <a:buSzPts val="1400"/>
              <a:buFont typeface="Arial"/>
              <a:buNone/>
              <a:defRPr b="0" i="0" sz="4400" u="none" cap="none" strike="noStrike">
                <a:solidFill>
                  <a:srgbClr val="595857"/>
                </a:solidFill>
                <a:latin typeface="Raleway SemiBold"/>
                <a:ea typeface="Raleway SemiBold"/>
                <a:cs typeface="Raleway SemiBold"/>
                <a:sym typeface="Raleway SemiBold"/>
              </a:defRPr>
            </a:lvl4pPr>
            <a:lvl5pPr lvl="4" marR="0" rtl="0" algn="l">
              <a:lnSpc>
                <a:spcPct val="90000"/>
              </a:lnSpc>
              <a:spcBef>
                <a:spcPts val="0"/>
              </a:spcBef>
              <a:spcAft>
                <a:spcPts val="0"/>
              </a:spcAft>
              <a:buClr>
                <a:srgbClr val="000000"/>
              </a:buClr>
              <a:buSzPts val="1400"/>
              <a:buFont typeface="Arial"/>
              <a:buNone/>
              <a:defRPr b="0" i="0" sz="4400" u="none" cap="none" strike="noStrike">
                <a:solidFill>
                  <a:srgbClr val="595857"/>
                </a:solidFill>
                <a:latin typeface="Raleway SemiBold"/>
                <a:ea typeface="Raleway SemiBold"/>
                <a:cs typeface="Raleway SemiBold"/>
                <a:sym typeface="Raleway SemiBold"/>
              </a:defRPr>
            </a:lvl5pPr>
            <a:lvl6pPr lvl="5" marR="0" rtl="0" algn="l">
              <a:lnSpc>
                <a:spcPct val="90000"/>
              </a:lnSpc>
              <a:spcBef>
                <a:spcPts val="0"/>
              </a:spcBef>
              <a:spcAft>
                <a:spcPts val="0"/>
              </a:spcAft>
              <a:buClr>
                <a:srgbClr val="000000"/>
              </a:buClr>
              <a:buSzPts val="1400"/>
              <a:buFont typeface="Arial"/>
              <a:buNone/>
              <a:defRPr b="0" i="0" sz="4400" u="none" cap="none" strike="noStrike">
                <a:solidFill>
                  <a:srgbClr val="595857"/>
                </a:solidFill>
                <a:latin typeface="Raleway SemiBold"/>
                <a:ea typeface="Raleway SemiBold"/>
                <a:cs typeface="Raleway SemiBold"/>
                <a:sym typeface="Raleway SemiBold"/>
              </a:defRPr>
            </a:lvl6pPr>
            <a:lvl7pPr lvl="6" marR="0" rtl="0" algn="l">
              <a:lnSpc>
                <a:spcPct val="90000"/>
              </a:lnSpc>
              <a:spcBef>
                <a:spcPts val="0"/>
              </a:spcBef>
              <a:spcAft>
                <a:spcPts val="0"/>
              </a:spcAft>
              <a:buClr>
                <a:srgbClr val="000000"/>
              </a:buClr>
              <a:buSzPts val="1400"/>
              <a:buFont typeface="Arial"/>
              <a:buNone/>
              <a:defRPr b="0" i="0" sz="4400" u="none" cap="none" strike="noStrike">
                <a:solidFill>
                  <a:srgbClr val="595857"/>
                </a:solidFill>
                <a:latin typeface="Raleway SemiBold"/>
                <a:ea typeface="Raleway SemiBold"/>
                <a:cs typeface="Raleway SemiBold"/>
                <a:sym typeface="Raleway SemiBold"/>
              </a:defRPr>
            </a:lvl7pPr>
            <a:lvl8pPr lvl="7" marR="0" rtl="0" algn="l">
              <a:lnSpc>
                <a:spcPct val="90000"/>
              </a:lnSpc>
              <a:spcBef>
                <a:spcPts val="0"/>
              </a:spcBef>
              <a:spcAft>
                <a:spcPts val="0"/>
              </a:spcAft>
              <a:buClr>
                <a:srgbClr val="000000"/>
              </a:buClr>
              <a:buSzPts val="1400"/>
              <a:buFont typeface="Arial"/>
              <a:buNone/>
              <a:defRPr b="0" i="0" sz="4400" u="none" cap="none" strike="noStrike">
                <a:solidFill>
                  <a:srgbClr val="595857"/>
                </a:solidFill>
                <a:latin typeface="Raleway SemiBold"/>
                <a:ea typeface="Raleway SemiBold"/>
                <a:cs typeface="Raleway SemiBold"/>
                <a:sym typeface="Raleway SemiBold"/>
              </a:defRPr>
            </a:lvl8pPr>
            <a:lvl9pPr lvl="8" marR="0" rtl="0" algn="l">
              <a:lnSpc>
                <a:spcPct val="90000"/>
              </a:lnSpc>
              <a:spcBef>
                <a:spcPts val="0"/>
              </a:spcBef>
              <a:spcAft>
                <a:spcPts val="0"/>
              </a:spcAft>
              <a:buClr>
                <a:srgbClr val="000000"/>
              </a:buClr>
              <a:buSzPts val="1400"/>
              <a:buFont typeface="Arial"/>
              <a:buNone/>
              <a:defRPr b="0" i="0" sz="4400" u="none" cap="none" strike="noStrike">
                <a:solidFill>
                  <a:srgbClr val="595857"/>
                </a:solidFill>
                <a:latin typeface="Raleway SemiBold"/>
                <a:ea typeface="Raleway SemiBold"/>
                <a:cs typeface="Raleway SemiBold"/>
                <a:sym typeface="Raleway SemiBold"/>
              </a:defRPr>
            </a:lvl9pPr>
          </a:lstStyle>
          <a:p/>
        </p:txBody>
      </p:sp>
      <p:sp>
        <p:nvSpPr>
          <p:cNvPr id="531" name="Google Shape;531;p66"/>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595857"/>
              </a:buClr>
              <a:buSzPts val="2800"/>
              <a:buFont typeface="Arial"/>
              <a:buChar char="•"/>
              <a:defRPr b="0" i="0" sz="2800" u="none" cap="none" strike="noStrike">
                <a:solidFill>
                  <a:srgbClr val="595857"/>
                </a:solidFill>
                <a:latin typeface="Open Sans"/>
                <a:ea typeface="Open Sans"/>
                <a:cs typeface="Open Sans"/>
                <a:sym typeface="Open Sans"/>
              </a:defRPr>
            </a:lvl1pPr>
            <a:lvl2pPr indent="-381000" lvl="1" marL="914400" marR="0" rtl="0" algn="l">
              <a:lnSpc>
                <a:spcPct val="90000"/>
              </a:lnSpc>
              <a:spcBef>
                <a:spcPts val="500"/>
              </a:spcBef>
              <a:spcAft>
                <a:spcPts val="0"/>
              </a:spcAft>
              <a:buClr>
                <a:srgbClr val="595857"/>
              </a:buClr>
              <a:buSzPts val="2400"/>
              <a:buFont typeface="Arial"/>
              <a:buChar char="•"/>
              <a:defRPr b="0" i="0" sz="2400" u="none" cap="none" strike="noStrike">
                <a:solidFill>
                  <a:srgbClr val="595857"/>
                </a:solidFill>
                <a:latin typeface="Open Sans"/>
                <a:ea typeface="Open Sans"/>
                <a:cs typeface="Open Sans"/>
                <a:sym typeface="Open Sans"/>
              </a:defRPr>
            </a:lvl2pPr>
            <a:lvl3pPr indent="-355600" lvl="2" marL="1371600" marR="0" rtl="0" algn="l">
              <a:lnSpc>
                <a:spcPct val="90000"/>
              </a:lnSpc>
              <a:spcBef>
                <a:spcPts val="500"/>
              </a:spcBef>
              <a:spcAft>
                <a:spcPts val="0"/>
              </a:spcAft>
              <a:buClr>
                <a:srgbClr val="595857"/>
              </a:buClr>
              <a:buSzPts val="2000"/>
              <a:buFont typeface="Arial"/>
              <a:buChar char="•"/>
              <a:defRPr b="0" i="0" sz="2000" u="none" cap="none" strike="noStrike">
                <a:solidFill>
                  <a:srgbClr val="595857"/>
                </a:solidFill>
                <a:latin typeface="Open Sans"/>
                <a:ea typeface="Open Sans"/>
                <a:cs typeface="Open Sans"/>
                <a:sym typeface="Open Sans"/>
              </a:defRPr>
            </a:lvl3pPr>
            <a:lvl4pPr indent="-342900" lvl="3" marL="1828800" marR="0" rtl="0" algn="l">
              <a:lnSpc>
                <a:spcPct val="90000"/>
              </a:lnSpc>
              <a:spcBef>
                <a:spcPts val="500"/>
              </a:spcBef>
              <a:spcAft>
                <a:spcPts val="0"/>
              </a:spcAft>
              <a:buClr>
                <a:srgbClr val="595857"/>
              </a:buClr>
              <a:buSzPts val="1800"/>
              <a:buFont typeface="Arial"/>
              <a:buChar char="•"/>
              <a:defRPr b="0" i="0" sz="1800" u="none" cap="none" strike="noStrike">
                <a:solidFill>
                  <a:srgbClr val="595857"/>
                </a:solidFill>
                <a:latin typeface="Open Sans"/>
                <a:ea typeface="Open Sans"/>
                <a:cs typeface="Open Sans"/>
                <a:sym typeface="Open Sans"/>
              </a:defRPr>
            </a:lvl4pPr>
            <a:lvl5pPr indent="-342900" lvl="4" marL="2286000" marR="0" rtl="0" algn="l">
              <a:lnSpc>
                <a:spcPct val="90000"/>
              </a:lnSpc>
              <a:spcBef>
                <a:spcPts val="500"/>
              </a:spcBef>
              <a:spcAft>
                <a:spcPts val="0"/>
              </a:spcAft>
              <a:buClr>
                <a:srgbClr val="595857"/>
              </a:buClr>
              <a:buSzPts val="1800"/>
              <a:buFont typeface="Arial"/>
              <a:buChar char="•"/>
              <a:defRPr b="0" i="0" sz="1800" u="none" cap="none" strike="noStrike">
                <a:solidFill>
                  <a:srgbClr val="595857"/>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32" name="Google Shape;532;p66"/>
          <p:cNvSpPr txBox="1"/>
          <p:nvPr>
            <p:ph idx="10" type="dt"/>
          </p:nvPr>
        </p:nvSpPr>
        <p:spPr>
          <a:xfrm>
            <a:off x="6350" y="6356350"/>
            <a:ext cx="701700" cy="2667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33" name="Google Shape;533;p66"/>
          <p:cNvSpPr txBox="1"/>
          <p:nvPr>
            <p:ph idx="11" type="ftr"/>
          </p:nvPr>
        </p:nvSpPr>
        <p:spPr>
          <a:xfrm>
            <a:off x="838200" y="6323013"/>
            <a:ext cx="7315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50" u="none" cap="none" strike="noStrike">
                <a:solidFill>
                  <a:srgbClr val="888888"/>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34" name="Google Shape;534;p6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535" name="Google Shape;535;p66"/>
          <p:cNvPicPr preferRelativeResize="0"/>
          <p:nvPr/>
        </p:nvPicPr>
        <p:blipFill rotWithShape="1">
          <a:blip r:embed="rId1">
            <a:alphaModFix/>
          </a:blip>
          <a:srcRect b="43019" l="0" r="22438" t="0"/>
          <a:stretch/>
        </p:blipFill>
        <p:spPr>
          <a:xfrm>
            <a:off x="8235950" y="5599113"/>
            <a:ext cx="4075112" cy="1312862"/>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0.xml"/><Relationship Id="rId3" Type="http://schemas.openxmlformats.org/officeDocument/2006/relationships/image" Target="../media/image48.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 Id="rId3" Type="http://schemas.openxmlformats.org/officeDocument/2006/relationships/image" Target="../media/image54.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 Id="rId3" Type="http://schemas.openxmlformats.org/officeDocument/2006/relationships/image" Target="../media/image89.png"/><Relationship Id="rId4" Type="http://schemas.openxmlformats.org/officeDocument/2006/relationships/image" Target="../media/image82.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 Id="rId3" Type="http://schemas.openxmlformats.org/officeDocument/2006/relationships/image" Target="../media/image135.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 Id="rId3" Type="http://schemas.openxmlformats.org/officeDocument/2006/relationships/image" Target="../media/image135.png"/><Relationship Id="rId4" Type="http://schemas.openxmlformats.org/officeDocument/2006/relationships/image" Target="../media/image51.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 Id="rId3" Type="http://schemas.openxmlformats.org/officeDocument/2006/relationships/image" Target="../media/image154.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6.xml"/><Relationship Id="rId3" Type="http://schemas.openxmlformats.org/officeDocument/2006/relationships/hyperlink" Target="https://forms.gle/ow99FpnZybZjaBS78" TargetMode="External"/><Relationship Id="rId4" Type="http://schemas.openxmlformats.org/officeDocument/2006/relationships/image" Target="../media/image137.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 Id="rId3" Type="http://schemas.openxmlformats.org/officeDocument/2006/relationships/image" Target="../media/image10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1.xml"/><Relationship Id="rId3" Type="http://schemas.openxmlformats.org/officeDocument/2006/relationships/image" Target="../media/image4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8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5.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5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89.png"/><Relationship Id="rId4" Type="http://schemas.openxmlformats.org/officeDocument/2006/relationships/image" Target="../media/image8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5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hyperlink" Target="https://scied.ucar.edu/globe-weather-curriculum" TargetMode="External"/><Relationship Id="rId4" Type="http://schemas.openxmlformats.org/officeDocument/2006/relationships/image" Target="../media/image145.png"/><Relationship Id="rId5" Type="http://schemas.openxmlformats.org/officeDocument/2006/relationships/image" Target="../media/image10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7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143.png"/><Relationship Id="rId4" Type="http://schemas.openxmlformats.org/officeDocument/2006/relationships/image" Target="../media/image9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about:blank" TargetMode="External"/><Relationship Id="rId4" Type="http://schemas.openxmlformats.org/officeDocument/2006/relationships/hyperlink" Target="https://scied.ucar.edu/events/globe-weather-workshops"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6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s://scied.ucar.edu/boulder-floods" TargetMode="External"/><Relationship Id="rId4" Type="http://schemas.openxmlformats.org/officeDocument/2006/relationships/image" Target="../media/image59.png"/><Relationship Id="rId5" Type="http://schemas.openxmlformats.org/officeDocument/2006/relationships/hyperlink" Target="http://drive.google.com/file/d/14P3DOvA3EkaekBrlWiEVEV5dgqgyOnEc/view" TargetMode="External"/><Relationship Id="rId6" Type="http://schemas.openxmlformats.org/officeDocument/2006/relationships/image" Target="../media/image6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9.png"/><Relationship Id="rId4" Type="http://schemas.openxmlformats.org/officeDocument/2006/relationships/image" Target="../media/image64.jpg"/><Relationship Id="rId5" Type="http://schemas.openxmlformats.org/officeDocument/2006/relationships/image" Target="../media/image76.jpg"/><Relationship Id="rId6" Type="http://schemas.openxmlformats.org/officeDocument/2006/relationships/image" Target="../media/image6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9.png"/><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15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6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7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66.png"/><Relationship Id="rId4" Type="http://schemas.openxmlformats.org/officeDocument/2006/relationships/image" Target="../media/image14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66.png"/><Relationship Id="rId4" Type="http://schemas.openxmlformats.org/officeDocument/2006/relationships/image" Target="../media/image7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66.png"/><Relationship Id="rId4" Type="http://schemas.openxmlformats.org/officeDocument/2006/relationships/image" Target="../media/image146.png"/><Relationship Id="rId5" Type="http://schemas.openxmlformats.org/officeDocument/2006/relationships/image" Target="../media/image69.jpg"/><Relationship Id="rId6" Type="http://schemas.openxmlformats.org/officeDocument/2006/relationships/image" Target="../media/image4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3.xml"/><Relationship Id="rId3" Type="http://schemas.openxmlformats.org/officeDocument/2006/relationships/image" Target="../media/image72.png"/><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73.png"/><Relationship Id="rId4" Type="http://schemas.openxmlformats.org/officeDocument/2006/relationships/image" Target="../media/image71.png"/><Relationship Id="rId5" Type="http://schemas.openxmlformats.org/officeDocument/2006/relationships/image" Target="../media/image7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5.png"/><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7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77.png"/><Relationship Id="rId4" Type="http://schemas.openxmlformats.org/officeDocument/2006/relationships/image" Target="../media/image132.png"/><Relationship Id="rId5" Type="http://schemas.openxmlformats.org/officeDocument/2006/relationships/image" Target="../media/image8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157.png"/><Relationship Id="rId4" Type="http://schemas.openxmlformats.org/officeDocument/2006/relationships/image" Target="../media/image49.png"/><Relationship Id="rId5" Type="http://schemas.openxmlformats.org/officeDocument/2006/relationships/image" Target="../media/image47.png"/><Relationship Id="rId6" Type="http://schemas.openxmlformats.org/officeDocument/2006/relationships/image" Target="../media/image38.png"/><Relationship Id="rId7" Type="http://schemas.openxmlformats.org/officeDocument/2006/relationships/image" Target="../media/image3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0.xml"/><Relationship Id="rId3" Type="http://schemas.openxmlformats.org/officeDocument/2006/relationships/image" Target="../media/image79.png"/><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8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8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8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9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 Id="rId3" Type="http://schemas.openxmlformats.org/officeDocument/2006/relationships/image" Target="../media/image156.png"/><Relationship Id="rId4" Type="http://schemas.openxmlformats.org/officeDocument/2006/relationships/image" Target="../media/image15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89.png"/><Relationship Id="rId4" Type="http://schemas.openxmlformats.org/officeDocument/2006/relationships/image" Target="../media/image9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15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8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92.png"/></Relationships>
</file>

<file path=ppt/slides/_rels/slide5.xml.rels><?xml version="1.0" encoding="UTF-8" standalone="yes"?><Relationships xmlns="http://schemas.openxmlformats.org/package/2006/relationships"><Relationship Id="rId11" Type="http://schemas.openxmlformats.org/officeDocument/2006/relationships/image" Target="../media/image39.png"/><Relationship Id="rId10" Type="http://schemas.openxmlformats.org/officeDocument/2006/relationships/image" Target="../media/image56.png"/><Relationship Id="rId13" Type="http://schemas.openxmlformats.org/officeDocument/2006/relationships/image" Target="../media/image42.png"/><Relationship Id="rId12" Type="http://schemas.openxmlformats.org/officeDocument/2006/relationships/image" Target="../media/image43.png"/><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3.png"/><Relationship Id="rId4" Type="http://schemas.openxmlformats.org/officeDocument/2006/relationships/image" Target="../media/image31.png"/><Relationship Id="rId9" Type="http://schemas.openxmlformats.org/officeDocument/2006/relationships/image" Target="../media/image35.png"/><Relationship Id="rId15" Type="http://schemas.openxmlformats.org/officeDocument/2006/relationships/image" Target="../media/image50.png"/><Relationship Id="rId14" Type="http://schemas.openxmlformats.org/officeDocument/2006/relationships/image" Target="../media/image37.png"/><Relationship Id="rId16" Type="http://schemas.openxmlformats.org/officeDocument/2006/relationships/image" Target="../media/image45.png"/><Relationship Id="rId5" Type="http://schemas.openxmlformats.org/officeDocument/2006/relationships/image" Target="../media/image30.png"/><Relationship Id="rId6" Type="http://schemas.openxmlformats.org/officeDocument/2006/relationships/image" Target="../media/image41.png"/><Relationship Id="rId7" Type="http://schemas.openxmlformats.org/officeDocument/2006/relationships/image" Target="../media/image36.png"/><Relationship Id="rId8" Type="http://schemas.openxmlformats.org/officeDocument/2006/relationships/image" Target="../media/image3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2.xml"/><Relationship Id="rId3" Type="http://schemas.openxmlformats.org/officeDocument/2006/relationships/image" Target="../media/image7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3.xml"/><Relationship Id="rId3" Type="http://schemas.openxmlformats.org/officeDocument/2006/relationships/image" Target="../media/image15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95.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94.png"/><Relationship Id="rId4" Type="http://schemas.openxmlformats.org/officeDocument/2006/relationships/image" Target="../media/image93.png"/><Relationship Id="rId5" Type="http://schemas.openxmlformats.org/officeDocument/2006/relationships/image" Target="../media/image9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98.png"/><Relationship Id="rId4" Type="http://schemas.openxmlformats.org/officeDocument/2006/relationships/hyperlink" Target="http://drive.google.com/file/d/1V7AtPffOS0KyHrZ2VSDJDnvm_tmdLKYE/view" TargetMode="External"/><Relationship Id="rId5" Type="http://schemas.openxmlformats.org/officeDocument/2006/relationships/image" Target="../media/image99.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83.png"/><Relationship Id="rId4" Type="http://schemas.openxmlformats.org/officeDocument/2006/relationships/image" Target="../media/image4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98.png"/><Relationship Id="rId4" Type="http://schemas.openxmlformats.org/officeDocument/2006/relationships/image" Target="../media/image10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10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14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63.xml"/><Relationship Id="rId3" Type="http://schemas.openxmlformats.org/officeDocument/2006/relationships/image" Target="../media/image14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64.xml"/><Relationship Id="rId3" Type="http://schemas.openxmlformats.org/officeDocument/2006/relationships/image" Target="../media/image10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65.xml"/><Relationship Id="rId3" Type="http://schemas.openxmlformats.org/officeDocument/2006/relationships/image" Target="../media/image15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103.png"/><Relationship Id="rId4" Type="http://schemas.openxmlformats.org/officeDocument/2006/relationships/image" Target="../media/image110.jpg"/><Relationship Id="rId5" Type="http://schemas.openxmlformats.org/officeDocument/2006/relationships/image" Target="../media/image10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8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68.xml"/><Relationship Id="rId3" Type="http://schemas.openxmlformats.org/officeDocument/2006/relationships/image" Target="../media/image107.png"/><Relationship Id="rId4" Type="http://schemas.openxmlformats.org/officeDocument/2006/relationships/image" Target="../media/image31.png"/><Relationship Id="rId5" Type="http://schemas.openxmlformats.org/officeDocument/2006/relationships/image" Target="../media/image12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5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hyperlink" Target="http://www.polleverywhere.com" TargetMode="External"/><Relationship Id="rId4" Type="http://schemas.openxmlformats.org/officeDocument/2006/relationships/hyperlink" Target="https://pollev.com/melissarumme026" TargetMode="External"/><Relationship Id="rId5" Type="http://schemas.openxmlformats.org/officeDocument/2006/relationships/image" Target="../media/image4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70.xml"/><Relationship Id="rId3" Type="http://schemas.openxmlformats.org/officeDocument/2006/relationships/image" Target="../media/image7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72.xml"/><Relationship Id="rId3" Type="http://schemas.openxmlformats.org/officeDocument/2006/relationships/image" Target="../media/image10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140.png"/><Relationship Id="rId4" Type="http://schemas.openxmlformats.org/officeDocument/2006/relationships/hyperlink" Target="http://drive.google.com/file/d/14d1yFY9lYQNOsadhGcjXFiX1oWT2l1Yy/view" TargetMode="External"/><Relationship Id="rId5" Type="http://schemas.openxmlformats.org/officeDocument/2006/relationships/image" Target="../media/image106.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75.xml"/><Relationship Id="rId3" Type="http://schemas.openxmlformats.org/officeDocument/2006/relationships/image" Target="../media/image109.png"/><Relationship Id="rId4" Type="http://schemas.openxmlformats.org/officeDocument/2006/relationships/image" Target="../media/image11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140.png"/><Relationship Id="rId4" Type="http://schemas.openxmlformats.org/officeDocument/2006/relationships/hyperlink" Target="http://drive.google.com/file/d/14d1yFY9lYQNOsadhGcjXFiX1oWT2l1Yy/view" TargetMode="External"/><Relationship Id="rId5" Type="http://schemas.openxmlformats.org/officeDocument/2006/relationships/image" Target="../media/image106.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11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8.xml"/><Relationship Id="rId3" Type="http://schemas.openxmlformats.org/officeDocument/2006/relationships/image" Target="../media/image150.png"/><Relationship Id="rId4" Type="http://schemas.openxmlformats.org/officeDocument/2006/relationships/image" Target="../media/image112.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 Id="rId3" Type="http://schemas.openxmlformats.org/officeDocument/2006/relationships/image" Target="../media/image8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10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149.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8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67.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6.xml"/><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8.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7.xml"/><Relationship Id="rId3" Type="http://schemas.openxmlformats.org/officeDocument/2006/relationships/image" Target="../media/image116.png"/><Relationship Id="rId4" Type="http://schemas.openxmlformats.org/officeDocument/2006/relationships/image" Target="../media/image117.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8.xml"/><Relationship Id="rId3" Type="http://schemas.openxmlformats.org/officeDocument/2006/relationships/image" Target="../media/image119.png"/><Relationship Id="rId4" Type="http://schemas.openxmlformats.org/officeDocument/2006/relationships/image" Target="../media/image120.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9.xml"/><Relationship Id="rId3" Type="http://schemas.openxmlformats.org/officeDocument/2006/relationships/image" Target="../media/image121.png"/><Relationship Id="rId4" Type="http://schemas.openxmlformats.org/officeDocument/2006/relationships/image" Target="../media/image1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hyperlink" Target="https://www.nextgenscience.org/" TargetMode="External"/><Relationship Id="rId4" Type="http://schemas.openxmlformats.org/officeDocument/2006/relationships/image" Target="../media/image142.png"/><Relationship Id="rId5" Type="http://schemas.openxmlformats.org/officeDocument/2006/relationships/image" Target="../media/image6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0.xml"/><Relationship Id="rId3" Type="http://schemas.openxmlformats.org/officeDocument/2006/relationships/image" Target="../media/image119.png"/><Relationship Id="rId4" Type="http://schemas.openxmlformats.org/officeDocument/2006/relationships/image" Target="../media/image122.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1.xml"/><Relationship Id="rId3" Type="http://schemas.openxmlformats.org/officeDocument/2006/relationships/image" Target="../media/image119.png"/><Relationship Id="rId4" Type="http://schemas.openxmlformats.org/officeDocument/2006/relationships/image" Target="../media/image139.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2.xml"/><Relationship Id="rId3" Type="http://schemas.openxmlformats.org/officeDocument/2006/relationships/image" Target="../media/image123.png"/><Relationship Id="rId4" Type="http://schemas.openxmlformats.org/officeDocument/2006/relationships/image" Target="../media/image126.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3.xml"/><Relationship Id="rId3" Type="http://schemas.openxmlformats.org/officeDocument/2006/relationships/image" Target="../media/image125.png"/><Relationship Id="rId4" Type="http://schemas.openxmlformats.org/officeDocument/2006/relationships/image" Target="../media/image124.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130.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image" Target="../media/image101.png"/><Relationship Id="rId4" Type="http://schemas.openxmlformats.org/officeDocument/2006/relationships/image" Target="../media/image144.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 Id="rId3" Type="http://schemas.openxmlformats.org/officeDocument/2006/relationships/hyperlink" Target="http://www.globe.gov" TargetMode="External"/><Relationship Id="rId4" Type="http://schemas.openxmlformats.org/officeDocument/2006/relationships/hyperlink" Target="mailto:help@globe.gov" TargetMode="External"/><Relationship Id="rId5" Type="http://schemas.openxmlformats.org/officeDocument/2006/relationships/image" Target="../media/image134.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 Id="rId3" Type="http://schemas.openxmlformats.org/officeDocument/2006/relationships/image" Target="../media/image128.png"/><Relationship Id="rId4" Type="http://schemas.openxmlformats.org/officeDocument/2006/relationships/image" Target="../media/image129.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 Id="rId3" Type="http://schemas.openxmlformats.org/officeDocument/2006/relationships/hyperlink" Target="https://www.globe.gov/science-symposium" TargetMode="External"/><Relationship Id="rId4" Type="http://schemas.openxmlformats.org/officeDocument/2006/relationships/image" Target="../media/image131.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 Id="rId3" Type="http://schemas.openxmlformats.org/officeDocument/2006/relationships/image" Target="../media/image152.jpg"/><Relationship Id="rId4" Type="http://schemas.openxmlformats.org/officeDocument/2006/relationships/image" Target="../media/image133.png"/><Relationship Id="rId5" Type="http://schemas.openxmlformats.org/officeDocument/2006/relationships/image" Target="../media/image136.jpg"/><Relationship Id="rId6" Type="http://schemas.openxmlformats.org/officeDocument/2006/relationships/image" Target="../media/image13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8" name="Shape 608"/>
        <p:cNvGrpSpPr/>
        <p:nvPr/>
      </p:nvGrpSpPr>
      <p:grpSpPr>
        <a:xfrm>
          <a:off x="0" y="0"/>
          <a:ext cx="0" cy="0"/>
          <a:chOff x="0" y="0"/>
          <a:chExt cx="0" cy="0"/>
        </a:xfrm>
      </p:grpSpPr>
      <p:sp>
        <p:nvSpPr>
          <p:cNvPr id="609" name="Google Shape;609;p75"/>
          <p:cNvSpPr txBox="1"/>
          <p:nvPr>
            <p:ph type="ctrTitle"/>
          </p:nvPr>
        </p:nvSpPr>
        <p:spPr>
          <a:xfrm>
            <a:off x="271700" y="1029275"/>
            <a:ext cx="11833500" cy="13920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US" sz="6000"/>
              <a:t>Welcome to GLOBE Weather</a:t>
            </a:r>
            <a:endParaRPr sz="6000"/>
          </a:p>
        </p:txBody>
      </p:sp>
      <p:sp>
        <p:nvSpPr>
          <p:cNvPr id="610" name="Google Shape;610;p75"/>
          <p:cNvSpPr txBox="1"/>
          <p:nvPr>
            <p:ph idx="1" type="subTitle"/>
          </p:nvPr>
        </p:nvSpPr>
        <p:spPr>
          <a:xfrm>
            <a:off x="1481925" y="2421275"/>
            <a:ext cx="9670500" cy="22644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2800"/>
              <a:buNone/>
            </a:pPr>
            <a:r>
              <a:rPr i="0" lang="en-US" sz="2800">
                <a:solidFill>
                  <a:srgbClr val="595857"/>
                </a:solidFill>
                <a:latin typeface="Raleway"/>
                <a:ea typeface="Raleway"/>
                <a:cs typeface="Raleway"/>
                <a:sym typeface="Raleway"/>
              </a:rPr>
              <a:t>A New NGSS-</a:t>
            </a:r>
            <a:r>
              <a:rPr i="0" lang="en-US" sz="2800">
                <a:solidFill>
                  <a:srgbClr val="595857"/>
                </a:solidFill>
                <a:latin typeface="Raleway"/>
                <a:ea typeface="Raleway"/>
                <a:cs typeface="Raleway"/>
                <a:sym typeface="Raleway"/>
              </a:rPr>
              <a:t>Based</a:t>
            </a:r>
            <a:r>
              <a:rPr i="0" lang="en-US" sz="2800">
                <a:solidFill>
                  <a:srgbClr val="595857"/>
                </a:solidFill>
                <a:latin typeface="Raleway"/>
                <a:ea typeface="Raleway"/>
                <a:cs typeface="Raleway"/>
                <a:sym typeface="Raleway"/>
              </a:rPr>
              <a:t> Middle School Unit</a:t>
            </a:r>
            <a:br>
              <a:rPr lang="en-US" sz="2800">
                <a:solidFill>
                  <a:srgbClr val="595857"/>
                </a:solidFill>
              </a:rPr>
            </a:br>
            <a:r>
              <a:rPr lang="en-US" sz="2800">
                <a:latin typeface="Raleway"/>
                <a:ea typeface="Raleway"/>
                <a:cs typeface="Raleway"/>
                <a:sym typeface="Raleway"/>
              </a:rPr>
              <a:t>UCAR- Boulder, Colorado</a:t>
            </a:r>
            <a:endParaRPr sz="2800">
              <a:latin typeface="Raleway"/>
              <a:ea typeface="Raleway"/>
              <a:cs typeface="Raleway"/>
              <a:sym typeface="Raleway"/>
            </a:endParaRPr>
          </a:p>
          <a:p>
            <a:pPr indent="0" lvl="0" marL="0" rtl="0" algn="ctr">
              <a:lnSpc>
                <a:spcPct val="90000"/>
              </a:lnSpc>
              <a:spcBef>
                <a:spcPts val="0"/>
              </a:spcBef>
              <a:spcAft>
                <a:spcPts val="0"/>
              </a:spcAft>
              <a:buClr>
                <a:schemeClr val="dk1"/>
              </a:buClr>
              <a:buSzPts val="2800"/>
              <a:buNone/>
            </a:pPr>
            <a:r>
              <a:rPr lang="en-US" sz="2800">
                <a:latin typeface="Raleway"/>
                <a:ea typeface="Raleway"/>
                <a:cs typeface="Raleway"/>
                <a:sym typeface="Raleway"/>
              </a:rPr>
              <a:t>Train the Trainer</a:t>
            </a:r>
            <a:endParaRPr sz="2800">
              <a:latin typeface="Raleway"/>
              <a:ea typeface="Raleway"/>
              <a:cs typeface="Raleway"/>
              <a:sym typeface="Raleway"/>
            </a:endParaRPr>
          </a:p>
          <a:p>
            <a:pPr indent="0" lvl="0" marL="0" rtl="0" algn="ctr">
              <a:lnSpc>
                <a:spcPct val="90000"/>
              </a:lnSpc>
              <a:spcBef>
                <a:spcPts val="0"/>
              </a:spcBef>
              <a:spcAft>
                <a:spcPts val="0"/>
              </a:spcAft>
              <a:buClr>
                <a:schemeClr val="dk1"/>
              </a:buClr>
              <a:buSzPts val="2800"/>
              <a:buNone/>
            </a:pPr>
            <a:r>
              <a:rPr lang="en-US" sz="2800">
                <a:latin typeface="Raleway"/>
                <a:ea typeface="Raleway"/>
                <a:cs typeface="Raleway"/>
                <a:sym typeface="Raleway"/>
              </a:rPr>
              <a:t>September 25-26, 2019</a:t>
            </a:r>
            <a:r>
              <a:rPr lang="en-US" sz="2800">
                <a:latin typeface="Raleway"/>
                <a:ea typeface="Raleway"/>
                <a:cs typeface="Raleway"/>
                <a:sym typeface="Raleway"/>
              </a:rPr>
              <a:t> </a:t>
            </a:r>
            <a:endParaRPr sz="2600"/>
          </a:p>
        </p:txBody>
      </p:sp>
      <p:sp>
        <p:nvSpPr>
          <p:cNvPr id="611" name="Google Shape;611;p75"/>
          <p:cNvSpPr txBox="1"/>
          <p:nvPr>
            <p:ph idx="4294967295" type="ftr"/>
          </p:nvPr>
        </p:nvSpPr>
        <p:spPr>
          <a:xfrm>
            <a:off x="417513" y="6370638"/>
            <a:ext cx="5029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
        <p:nvSpPr>
          <p:cNvPr id="612" name="Google Shape;612;p75"/>
          <p:cNvSpPr/>
          <p:nvPr/>
        </p:nvSpPr>
        <p:spPr>
          <a:xfrm>
            <a:off x="1481925" y="3008475"/>
            <a:ext cx="7712700" cy="12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solidFill>
                <a:srgbClr val="595857"/>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7" name="Shape 727"/>
        <p:cNvGrpSpPr/>
        <p:nvPr/>
      </p:nvGrpSpPr>
      <p:grpSpPr>
        <a:xfrm>
          <a:off x="0" y="0"/>
          <a:ext cx="0" cy="0"/>
          <a:chOff x="0" y="0"/>
          <a:chExt cx="0" cy="0"/>
        </a:xfrm>
      </p:grpSpPr>
      <p:sp>
        <p:nvSpPr>
          <p:cNvPr id="728" name="Google Shape;728;p84"/>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t/>
            </a:r>
            <a:endParaRPr sz="2400"/>
          </a:p>
          <a:p>
            <a:pPr indent="-381000" lvl="0" marL="457200" rtl="0" algn="l">
              <a:lnSpc>
                <a:spcPct val="100000"/>
              </a:lnSpc>
              <a:spcBef>
                <a:spcPts val="0"/>
              </a:spcBef>
              <a:spcAft>
                <a:spcPts val="0"/>
              </a:spcAft>
              <a:buSzPts val="2400"/>
              <a:buChar char="•"/>
            </a:pPr>
            <a:r>
              <a:rPr lang="en-US" sz="2400"/>
              <a:t>Be focused on a phenomenon</a:t>
            </a:r>
            <a:endParaRPr sz="2400"/>
          </a:p>
          <a:p>
            <a:pPr indent="0" lvl="0" marL="457200" rtl="0" algn="l">
              <a:lnSpc>
                <a:spcPct val="100000"/>
              </a:lnSpc>
              <a:spcBef>
                <a:spcPts val="0"/>
              </a:spcBef>
              <a:spcAft>
                <a:spcPts val="0"/>
              </a:spcAft>
              <a:buSzPts val="1800"/>
              <a:buNone/>
            </a:pPr>
            <a:r>
              <a:t/>
            </a:r>
            <a:endParaRPr sz="2400"/>
          </a:p>
          <a:p>
            <a:pPr indent="-381000" lvl="0" marL="457200" rtl="0" algn="l">
              <a:lnSpc>
                <a:spcPct val="100000"/>
              </a:lnSpc>
              <a:spcBef>
                <a:spcPts val="0"/>
              </a:spcBef>
              <a:spcAft>
                <a:spcPts val="0"/>
              </a:spcAft>
              <a:buSzPts val="2400"/>
              <a:buChar char="•"/>
            </a:pPr>
            <a:r>
              <a:rPr lang="en-US" sz="2400"/>
              <a:t>Require students to engage in sensemaking</a:t>
            </a:r>
            <a:endParaRPr sz="2400"/>
          </a:p>
          <a:p>
            <a:pPr indent="0" lvl="0" marL="457200" rtl="0" algn="l">
              <a:lnSpc>
                <a:spcPct val="100000"/>
              </a:lnSpc>
              <a:spcBef>
                <a:spcPts val="0"/>
              </a:spcBef>
              <a:spcAft>
                <a:spcPts val="0"/>
              </a:spcAft>
              <a:buSzPts val="1800"/>
              <a:buNone/>
            </a:pPr>
            <a:r>
              <a:t/>
            </a:r>
            <a:endParaRPr sz="2400"/>
          </a:p>
          <a:p>
            <a:pPr indent="-381000" lvl="0" marL="457200" rtl="0" algn="l">
              <a:lnSpc>
                <a:spcPct val="100000"/>
              </a:lnSpc>
              <a:spcBef>
                <a:spcPts val="0"/>
              </a:spcBef>
              <a:spcAft>
                <a:spcPts val="0"/>
              </a:spcAft>
              <a:buSzPts val="2400"/>
              <a:buChar char="•"/>
            </a:pPr>
            <a:r>
              <a:rPr lang="en-US" sz="2400"/>
              <a:t>Require students to use both science ideas and practices</a:t>
            </a:r>
            <a:endParaRPr sz="2400"/>
          </a:p>
          <a:p>
            <a:pPr indent="0" lvl="0" marL="457200" rtl="0" algn="l">
              <a:lnSpc>
                <a:spcPct val="100000"/>
              </a:lnSpc>
              <a:spcBef>
                <a:spcPts val="0"/>
              </a:spcBef>
              <a:spcAft>
                <a:spcPts val="0"/>
              </a:spcAft>
              <a:buSzPts val="1800"/>
              <a:buNone/>
            </a:pPr>
            <a:r>
              <a:t/>
            </a:r>
            <a:endParaRPr sz="2400"/>
          </a:p>
          <a:p>
            <a:pPr indent="-381000" lvl="0" marL="457200" rtl="0" algn="l">
              <a:lnSpc>
                <a:spcPct val="100000"/>
              </a:lnSpc>
              <a:spcBef>
                <a:spcPts val="0"/>
              </a:spcBef>
              <a:spcAft>
                <a:spcPts val="0"/>
              </a:spcAft>
              <a:buSzPts val="2400"/>
              <a:buChar char="•"/>
            </a:pPr>
            <a:r>
              <a:rPr lang="en-US" sz="2400"/>
              <a:t>Make sense to students</a:t>
            </a:r>
            <a:endParaRPr/>
          </a:p>
          <a:p>
            <a:pPr indent="-228600" lvl="0" marL="457200" rtl="0" algn="l">
              <a:lnSpc>
                <a:spcPct val="100000"/>
              </a:lnSpc>
              <a:spcBef>
                <a:spcPts val="0"/>
              </a:spcBef>
              <a:spcAft>
                <a:spcPts val="0"/>
              </a:spcAft>
              <a:buSzPts val="2400"/>
              <a:buNone/>
            </a:pPr>
            <a:r>
              <a:t/>
            </a:r>
            <a:endParaRPr sz="2400"/>
          </a:p>
          <a:p>
            <a:pPr indent="-381000" lvl="0" marL="457200" rtl="0" algn="l">
              <a:lnSpc>
                <a:spcPct val="100000"/>
              </a:lnSpc>
              <a:spcBef>
                <a:spcPts val="0"/>
              </a:spcBef>
              <a:spcAft>
                <a:spcPts val="0"/>
              </a:spcAft>
              <a:buSzPts val="2400"/>
              <a:buChar char="•"/>
            </a:pPr>
            <a:r>
              <a:rPr lang="en-US" sz="2400"/>
              <a:t>Support intended purpose and use</a:t>
            </a:r>
            <a:endParaRPr sz="2400"/>
          </a:p>
          <a:p>
            <a:pPr indent="0" lvl="0" marL="457200" rtl="0" algn="ctr">
              <a:lnSpc>
                <a:spcPct val="100000"/>
              </a:lnSpc>
              <a:spcBef>
                <a:spcPts val="0"/>
              </a:spcBef>
              <a:spcAft>
                <a:spcPts val="0"/>
              </a:spcAft>
              <a:buSzPts val="1800"/>
              <a:buNone/>
            </a:pPr>
            <a:r>
              <a:t/>
            </a:r>
            <a:endParaRPr sz="2400"/>
          </a:p>
          <a:p>
            <a:pPr indent="0" lvl="0" marL="0" rtl="0" algn="l">
              <a:lnSpc>
                <a:spcPct val="90000"/>
              </a:lnSpc>
              <a:spcBef>
                <a:spcPts val="800"/>
              </a:spcBef>
              <a:spcAft>
                <a:spcPts val="0"/>
              </a:spcAft>
              <a:buSzPts val="1800"/>
              <a:buNone/>
            </a:pPr>
            <a:r>
              <a:t/>
            </a:r>
            <a:endParaRPr sz="2400"/>
          </a:p>
        </p:txBody>
      </p:sp>
      <p:sp>
        <p:nvSpPr>
          <p:cNvPr id="729" name="Google Shape;729;p84"/>
          <p:cNvSpPr txBox="1"/>
          <p:nvPr>
            <p:ph type="title"/>
          </p:nvPr>
        </p:nvSpPr>
        <p:spPr>
          <a:xfrm>
            <a:off x="2351924" y="365125"/>
            <a:ext cx="97005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400"/>
              <a:buNone/>
            </a:pPr>
            <a:r>
              <a:rPr lang="en-US"/>
              <a:t>NGSS 3-Dimensional Assessments Must:</a:t>
            </a:r>
            <a:endParaRPr/>
          </a:p>
        </p:txBody>
      </p:sp>
      <p:pic>
        <p:nvPicPr>
          <p:cNvPr id="730" name="Google Shape;730;p84"/>
          <p:cNvPicPr preferRelativeResize="0"/>
          <p:nvPr/>
        </p:nvPicPr>
        <p:blipFill rotWithShape="1">
          <a:blip r:embed="rId3">
            <a:alphaModFix/>
          </a:blip>
          <a:srcRect b="0" l="0" r="0" t="0"/>
          <a:stretch/>
        </p:blipFill>
        <p:spPr>
          <a:xfrm>
            <a:off x="1129099" y="423274"/>
            <a:ext cx="1222825" cy="1222825"/>
          </a:xfrm>
          <a:prstGeom prst="rect">
            <a:avLst/>
          </a:prstGeom>
          <a:noFill/>
          <a:ln>
            <a:noFill/>
          </a:ln>
        </p:spPr>
      </p:pic>
      <p:sp>
        <p:nvSpPr>
          <p:cNvPr id="731" name="Google Shape;731;p84"/>
          <p:cNvSpPr txBox="1"/>
          <p:nvPr>
            <p:ph idx="11" type="ftr"/>
          </p:nvPr>
        </p:nvSpPr>
        <p:spPr>
          <a:xfrm>
            <a:off x="914400" y="6356350"/>
            <a:ext cx="73407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https://www.achieve.org/our-initiatives/equip/tools-subject/science/task-annotation-project-science</a:t>
            </a:r>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1" name="Shape 1551"/>
        <p:cNvGrpSpPr/>
        <p:nvPr/>
      </p:nvGrpSpPr>
      <p:grpSpPr>
        <a:xfrm>
          <a:off x="0" y="0"/>
          <a:ext cx="0" cy="0"/>
          <a:chOff x="0" y="0"/>
          <a:chExt cx="0" cy="0"/>
        </a:xfrm>
      </p:grpSpPr>
      <p:sp>
        <p:nvSpPr>
          <p:cNvPr id="1552" name="Google Shape;1552;p174"/>
          <p:cNvSpPr txBox="1"/>
          <p:nvPr>
            <p:ph type="title"/>
          </p:nvPr>
        </p:nvSpPr>
        <p:spPr>
          <a:xfrm>
            <a:off x="463175" y="291675"/>
            <a:ext cx="10890600" cy="9945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t>Break (15 min)</a:t>
            </a:r>
            <a:endParaRPr sz="3600"/>
          </a:p>
        </p:txBody>
      </p:sp>
      <p:sp>
        <p:nvSpPr>
          <p:cNvPr id="1553" name="Google Shape;1553;p174"/>
          <p:cNvSpPr txBox="1"/>
          <p:nvPr>
            <p:ph idx="1" type="body"/>
          </p:nvPr>
        </p:nvSpPr>
        <p:spPr>
          <a:xfrm>
            <a:off x="850900" y="1833925"/>
            <a:ext cx="10565700" cy="40269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lnSpc>
                <a:spcPct val="100000"/>
              </a:lnSpc>
              <a:spcBef>
                <a:spcPts val="0"/>
              </a:spcBef>
              <a:spcAft>
                <a:spcPts val="0"/>
              </a:spcAft>
              <a:buNone/>
            </a:pPr>
            <a:r>
              <a:rPr lang="en-US" sz="2400"/>
              <a:t>     </a:t>
            </a:r>
            <a:endParaRPr sz="2400"/>
          </a:p>
          <a:p>
            <a:pPr indent="0" lvl="0" marL="0" rtl="0" algn="l">
              <a:spcBef>
                <a:spcPts val="800"/>
              </a:spcBef>
              <a:spcAft>
                <a:spcPts val="0"/>
              </a:spcAft>
              <a:buNone/>
            </a:pPr>
            <a:r>
              <a:t/>
            </a:r>
            <a:endParaRPr sz="2400"/>
          </a:p>
        </p:txBody>
      </p:sp>
      <p:sp>
        <p:nvSpPr>
          <p:cNvPr id="1554" name="Google Shape;1554;p174"/>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555" name="Google Shape;1555;p174"/>
          <p:cNvPicPr preferRelativeResize="0"/>
          <p:nvPr/>
        </p:nvPicPr>
        <p:blipFill>
          <a:blip r:embed="rId3">
            <a:alphaModFix/>
          </a:blip>
          <a:stretch>
            <a:fillRect/>
          </a:stretch>
        </p:blipFill>
        <p:spPr>
          <a:xfrm>
            <a:off x="3378272" y="1769581"/>
            <a:ext cx="5435457" cy="3623638"/>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0" name="Shape 1560"/>
        <p:cNvGrpSpPr/>
        <p:nvPr/>
      </p:nvGrpSpPr>
      <p:grpSpPr>
        <a:xfrm>
          <a:off x="0" y="0"/>
          <a:ext cx="0" cy="0"/>
          <a:chOff x="0" y="0"/>
          <a:chExt cx="0" cy="0"/>
        </a:xfrm>
      </p:grpSpPr>
      <p:pic>
        <p:nvPicPr>
          <p:cNvPr id="1561" name="Google Shape;1561;p175"/>
          <p:cNvPicPr preferRelativeResize="0"/>
          <p:nvPr/>
        </p:nvPicPr>
        <p:blipFill>
          <a:blip r:embed="rId3">
            <a:alphaModFix/>
          </a:blip>
          <a:stretch>
            <a:fillRect/>
          </a:stretch>
        </p:blipFill>
        <p:spPr>
          <a:xfrm>
            <a:off x="3529175" y="-1232300"/>
            <a:ext cx="8793376" cy="5862251"/>
          </a:xfrm>
          <a:prstGeom prst="rect">
            <a:avLst/>
          </a:prstGeom>
          <a:noFill/>
          <a:ln>
            <a:noFill/>
          </a:ln>
        </p:spPr>
      </p:pic>
      <p:sp>
        <p:nvSpPr>
          <p:cNvPr id="1562" name="Google Shape;1562;p175"/>
          <p:cNvSpPr txBox="1"/>
          <p:nvPr>
            <p:ph type="title"/>
          </p:nvPr>
        </p:nvSpPr>
        <p:spPr>
          <a:xfrm>
            <a:off x="457200" y="2843175"/>
            <a:ext cx="11182500" cy="3855300"/>
          </a:xfrm>
          <a:prstGeom prst="rect">
            <a:avLst/>
          </a:prstGeom>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sz="2400">
              <a:latin typeface="Open Sans"/>
              <a:ea typeface="Open Sans"/>
              <a:cs typeface="Open Sans"/>
              <a:sym typeface="Open Sans"/>
            </a:endParaRPr>
          </a:p>
          <a:p>
            <a:pPr indent="-419100" lvl="0" marL="457200" rtl="0" algn="l">
              <a:lnSpc>
                <a:spcPct val="100000"/>
              </a:lnSpc>
              <a:spcBef>
                <a:spcPts val="0"/>
              </a:spcBef>
              <a:spcAft>
                <a:spcPts val="0"/>
              </a:spcAft>
              <a:buClr>
                <a:srgbClr val="595857"/>
              </a:buClr>
              <a:buSzPts val="3000"/>
              <a:buChar char="•"/>
            </a:pPr>
            <a:r>
              <a:rPr lang="en-US" sz="3000">
                <a:latin typeface="Open Sans"/>
                <a:ea typeface="Open Sans"/>
                <a:cs typeface="Open Sans"/>
                <a:sym typeface="Open Sans"/>
              </a:rPr>
              <a:t>How do you plan to use GLOBE Weather?  </a:t>
            </a:r>
            <a:endParaRPr sz="3000">
              <a:latin typeface="Open Sans"/>
              <a:ea typeface="Open Sans"/>
              <a:cs typeface="Open Sans"/>
              <a:sym typeface="Open Sans"/>
            </a:endParaRPr>
          </a:p>
          <a:p>
            <a:pPr indent="-419100" lvl="0" marL="457200" rtl="0" algn="l">
              <a:lnSpc>
                <a:spcPct val="100000"/>
              </a:lnSpc>
              <a:spcBef>
                <a:spcPts val="1500"/>
              </a:spcBef>
              <a:spcAft>
                <a:spcPts val="0"/>
              </a:spcAft>
              <a:buClr>
                <a:srgbClr val="595857"/>
              </a:buClr>
              <a:buSzPts val="3000"/>
              <a:buChar char="•"/>
            </a:pPr>
            <a:r>
              <a:rPr lang="en-US" sz="3000">
                <a:latin typeface="Open Sans"/>
                <a:ea typeface="Open Sans"/>
                <a:cs typeface="Open Sans"/>
                <a:sym typeface="Open Sans"/>
              </a:rPr>
              <a:t>What adaptations or extensions might you use?</a:t>
            </a:r>
            <a:endParaRPr sz="3000">
              <a:latin typeface="Open Sans"/>
              <a:ea typeface="Open Sans"/>
              <a:cs typeface="Open Sans"/>
              <a:sym typeface="Open Sans"/>
            </a:endParaRPr>
          </a:p>
          <a:p>
            <a:pPr indent="-419100" lvl="0" marL="457200" rtl="0" algn="l">
              <a:lnSpc>
                <a:spcPct val="100000"/>
              </a:lnSpc>
              <a:spcBef>
                <a:spcPts val="1500"/>
              </a:spcBef>
              <a:spcAft>
                <a:spcPts val="0"/>
              </a:spcAft>
              <a:buClr>
                <a:srgbClr val="595857"/>
              </a:buClr>
              <a:buSzPts val="3000"/>
              <a:buChar char="•"/>
            </a:pPr>
            <a:r>
              <a:rPr i="1" lang="en-US" sz="3000">
                <a:latin typeface="Open Sans"/>
                <a:ea typeface="Open Sans"/>
                <a:cs typeface="Open Sans"/>
                <a:sym typeface="Open Sans"/>
              </a:rPr>
              <a:t>How can you make this relevant for your audiences?</a:t>
            </a:r>
            <a:endParaRPr i="1" sz="3000">
              <a:latin typeface="Open Sans"/>
              <a:ea typeface="Open Sans"/>
              <a:cs typeface="Open Sans"/>
              <a:sym typeface="Open Sans"/>
            </a:endParaRPr>
          </a:p>
          <a:p>
            <a:pPr indent="0" lvl="0" marL="0" rtl="0" algn="l">
              <a:spcBef>
                <a:spcPts val="1500"/>
              </a:spcBef>
              <a:spcAft>
                <a:spcPts val="0"/>
              </a:spcAft>
              <a:buNone/>
            </a:pPr>
            <a:r>
              <a:t/>
            </a:r>
            <a:endParaRPr/>
          </a:p>
        </p:txBody>
      </p:sp>
      <p:pic>
        <p:nvPicPr>
          <p:cNvPr id="1563" name="Google Shape;1563;p175"/>
          <p:cNvPicPr preferRelativeResize="0"/>
          <p:nvPr/>
        </p:nvPicPr>
        <p:blipFill>
          <a:blip r:embed="rId4">
            <a:alphaModFix/>
          </a:blip>
          <a:stretch>
            <a:fillRect/>
          </a:stretch>
        </p:blipFill>
        <p:spPr>
          <a:xfrm>
            <a:off x="1931125" y="184550"/>
            <a:ext cx="3455975" cy="2879976"/>
          </a:xfrm>
          <a:prstGeom prst="rect">
            <a:avLst/>
          </a:prstGeom>
          <a:noFill/>
          <a:ln>
            <a:noFill/>
          </a:ln>
        </p:spPr>
      </p:pic>
      <p:sp>
        <p:nvSpPr>
          <p:cNvPr id="1564" name="Google Shape;1564;p175"/>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9" name="Shape 1569"/>
        <p:cNvGrpSpPr/>
        <p:nvPr/>
      </p:nvGrpSpPr>
      <p:grpSpPr>
        <a:xfrm>
          <a:off x="0" y="0"/>
          <a:ext cx="0" cy="0"/>
          <a:chOff x="0" y="0"/>
          <a:chExt cx="0" cy="0"/>
        </a:xfrm>
      </p:grpSpPr>
      <p:sp>
        <p:nvSpPr>
          <p:cNvPr id="1570" name="Google Shape;1570;p176"/>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What teachers have said about </a:t>
            </a:r>
            <a:endParaRPr/>
          </a:p>
          <a:p>
            <a:pPr indent="0" lvl="0" marL="0" rtl="0" algn="ctr">
              <a:spcBef>
                <a:spcPts val="0"/>
              </a:spcBef>
              <a:spcAft>
                <a:spcPts val="0"/>
              </a:spcAft>
              <a:buNone/>
            </a:pPr>
            <a:r>
              <a:rPr lang="en-US"/>
              <a:t>GLOBE Weather Workshops:</a:t>
            </a:r>
            <a:endParaRPr/>
          </a:p>
        </p:txBody>
      </p:sp>
      <p:sp>
        <p:nvSpPr>
          <p:cNvPr id="1571" name="Google Shape;1571;p176"/>
          <p:cNvSpPr txBox="1"/>
          <p:nvPr>
            <p:ph idx="1" type="body"/>
          </p:nvPr>
        </p:nvSpPr>
        <p:spPr>
          <a:xfrm>
            <a:off x="838200" y="1690825"/>
            <a:ext cx="11353800" cy="5013300"/>
          </a:xfrm>
          <a:prstGeom prst="rect">
            <a:avLst/>
          </a:prstGeom>
        </p:spPr>
        <p:txBody>
          <a:bodyPr anchorCtr="0" anchor="t" bIns="45700" lIns="91425" spcFirstLastPara="1" rIns="91425" wrap="square" tIns="45700">
            <a:noAutofit/>
          </a:bodyPr>
          <a:lstStyle/>
          <a:p>
            <a:pPr indent="-342900" lvl="0" marL="457200" rtl="0" algn="l">
              <a:lnSpc>
                <a:spcPct val="100000"/>
              </a:lnSpc>
              <a:spcBef>
                <a:spcPts val="0"/>
              </a:spcBef>
              <a:spcAft>
                <a:spcPts val="0"/>
              </a:spcAft>
              <a:buSzPts val="1800"/>
              <a:buChar char="•"/>
            </a:pPr>
            <a:r>
              <a:rPr lang="en-US" sz="1800"/>
              <a:t>Love the hands on; love going outside!</a:t>
            </a:r>
            <a:endParaRPr sz="1800"/>
          </a:p>
          <a:p>
            <a:pPr indent="-342900" lvl="0" marL="457200" rtl="0" algn="l">
              <a:lnSpc>
                <a:spcPct val="100000"/>
              </a:lnSpc>
              <a:spcBef>
                <a:spcPts val="1500"/>
              </a:spcBef>
              <a:spcAft>
                <a:spcPts val="0"/>
              </a:spcAft>
              <a:buSzPts val="1800"/>
              <a:buChar char="•"/>
            </a:pPr>
            <a:r>
              <a:rPr lang="en-US" sz="1800"/>
              <a:t>Will use DQB, Model Ideas, Discussion Strategies in other areas, not just with GLOBE Weather</a:t>
            </a:r>
            <a:endParaRPr sz="1800"/>
          </a:p>
          <a:p>
            <a:pPr indent="-342900" lvl="0" marL="457200" rtl="0" algn="l">
              <a:lnSpc>
                <a:spcPct val="100000"/>
              </a:lnSpc>
              <a:spcBef>
                <a:spcPts val="1500"/>
              </a:spcBef>
              <a:spcAft>
                <a:spcPts val="0"/>
              </a:spcAft>
              <a:buSzPts val="1800"/>
              <a:buChar char="•"/>
            </a:pPr>
            <a:r>
              <a:rPr lang="en-US" sz="1800"/>
              <a:t>More workshop time! (We offered 2.5-3 days...)</a:t>
            </a:r>
            <a:endParaRPr sz="1800"/>
          </a:p>
          <a:p>
            <a:pPr indent="-342900" lvl="0" marL="457200" rtl="0" algn="l">
              <a:lnSpc>
                <a:spcPct val="100000"/>
              </a:lnSpc>
              <a:spcBef>
                <a:spcPts val="1500"/>
              </a:spcBef>
              <a:spcAft>
                <a:spcPts val="0"/>
              </a:spcAft>
              <a:buSzPts val="1800"/>
              <a:buChar char="•"/>
            </a:pPr>
            <a:r>
              <a:rPr lang="en-US" sz="1800"/>
              <a:t>Would like to run full lessons in the workshop</a:t>
            </a:r>
            <a:endParaRPr sz="1800"/>
          </a:p>
          <a:p>
            <a:pPr indent="-342900" lvl="0" marL="457200" rtl="0" algn="l">
              <a:lnSpc>
                <a:spcPct val="100000"/>
              </a:lnSpc>
              <a:spcBef>
                <a:spcPts val="1500"/>
              </a:spcBef>
              <a:spcAft>
                <a:spcPts val="0"/>
              </a:spcAft>
              <a:buSzPts val="1800"/>
              <a:buChar char="•"/>
            </a:pPr>
            <a:r>
              <a:rPr lang="en-US" sz="1800"/>
              <a:t>Need support getting/funding the supplies</a:t>
            </a:r>
            <a:endParaRPr sz="1800"/>
          </a:p>
          <a:p>
            <a:pPr indent="-342900" lvl="0" marL="457200" rtl="0" algn="l">
              <a:lnSpc>
                <a:spcPct val="100000"/>
              </a:lnSpc>
              <a:spcBef>
                <a:spcPts val="1500"/>
              </a:spcBef>
              <a:spcAft>
                <a:spcPts val="0"/>
              </a:spcAft>
              <a:buSzPts val="1800"/>
              <a:buChar char="•"/>
            </a:pPr>
            <a:r>
              <a:rPr lang="en-US" sz="1800"/>
              <a:t>More support for productive talk/ student discussions</a:t>
            </a:r>
            <a:endParaRPr sz="1800"/>
          </a:p>
          <a:p>
            <a:pPr indent="-342900" lvl="0" marL="457200" rtl="0" algn="l">
              <a:lnSpc>
                <a:spcPct val="100000"/>
              </a:lnSpc>
              <a:spcBef>
                <a:spcPts val="1500"/>
              </a:spcBef>
              <a:spcAft>
                <a:spcPts val="0"/>
              </a:spcAft>
              <a:buSzPts val="1800"/>
              <a:buChar char="•"/>
            </a:pPr>
            <a:r>
              <a:rPr lang="en-US" sz="1800"/>
              <a:t>Would love a key to the student activity sheets (in progress...)</a:t>
            </a:r>
            <a:endParaRPr sz="1800"/>
          </a:p>
          <a:p>
            <a:pPr indent="-342900" lvl="0" marL="457200" rtl="0" algn="l">
              <a:lnSpc>
                <a:spcPct val="100000"/>
              </a:lnSpc>
              <a:spcBef>
                <a:spcPts val="1500"/>
              </a:spcBef>
              <a:spcAft>
                <a:spcPts val="0"/>
              </a:spcAft>
              <a:buSzPts val="1800"/>
              <a:buChar char="•"/>
            </a:pPr>
            <a:r>
              <a:rPr lang="en-US" sz="1800"/>
              <a:t>What about ideas for differentiation?</a:t>
            </a:r>
            <a:endParaRPr sz="1800"/>
          </a:p>
          <a:p>
            <a:pPr indent="-342900" lvl="0" marL="457200" rtl="0" algn="l">
              <a:lnSpc>
                <a:spcPct val="100000"/>
              </a:lnSpc>
              <a:spcBef>
                <a:spcPts val="1500"/>
              </a:spcBef>
              <a:spcAft>
                <a:spcPts val="0"/>
              </a:spcAft>
              <a:buSzPts val="1800"/>
              <a:buChar char="•"/>
            </a:pPr>
            <a:r>
              <a:rPr lang="en-US" sz="1800"/>
              <a:t>More background/content training</a:t>
            </a:r>
            <a:endParaRPr sz="1800"/>
          </a:p>
          <a:p>
            <a:pPr indent="-342900" lvl="0" marL="457200" rtl="0" algn="l">
              <a:lnSpc>
                <a:spcPct val="100000"/>
              </a:lnSpc>
              <a:spcBef>
                <a:spcPts val="1500"/>
              </a:spcBef>
              <a:spcAft>
                <a:spcPts val="0"/>
              </a:spcAft>
              <a:buSzPts val="1800"/>
              <a:buChar char="•"/>
            </a:pPr>
            <a:r>
              <a:rPr lang="en-US" sz="1800"/>
              <a:t>Would like a follow up day and/or ongoing instructional support</a:t>
            </a:r>
            <a:endParaRPr sz="1800"/>
          </a:p>
          <a:p>
            <a:pPr indent="0" lvl="0" marL="457200" rtl="0" algn="l">
              <a:lnSpc>
                <a:spcPct val="100000"/>
              </a:lnSpc>
              <a:spcBef>
                <a:spcPts val="1500"/>
              </a:spcBef>
              <a:spcAft>
                <a:spcPts val="1500"/>
              </a:spcAft>
              <a:buNone/>
            </a:pPr>
            <a:r>
              <a:t/>
            </a:r>
            <a:endParaRPr/>
          </a:p>
        </p:txBody>
      </p:sp>
      <p:sp>
        <p:nvSpPr>
          <p:cNvPr id="1572" name="Google Shape;1572;p176"/>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7" name="Shape 1577"/>
        <p:cNvGrpSpPr/>
        <p:nvPr/>
      </p:nvGrpSpPr>
      <p:grpSpPr>
        <a:xfrm>
          <a:off x="0" y="0"/>
          <a:ext cx="0" cy="0"/>
          <a:chOff x="0" y="0"/>
          <a:chExt cx="0" cy="0"/>
        </a:xfrm>
      </p:grpSpPr>
      <p:pic>
        <p:nvPicPr>
          <p:cNvPr id="1578" name="Google Shape;1578;p177"/>
          <p:cNvPicPr preferRelativeResize="0"/>
          <p:nvPr/>
        </p:nvPicPr>
        <p:blipFill rotWithShape="1">
          <a:blip r:embed="rId3">
            <a:alphaModFix amt="23000"/>
          </a:blip>
          <a:srcRect b="14380" l="0" r="0" t="-14380"/>
          <a:stretch/>
        </p:blipFill>
        <p:spPr>
          <a:xfrm>
            <a:off x="1748663" y="-657675"/>
            <a:ext cx="8694675" cy="7599975"/>
          </a:xfrm>
          <a:prstGeom prst="rect">
            <a:avLst/>
          </a:prstGeom>
          <a:noFill/>
          <a:ln>
            <a:noFill/>
          </a:ln>
        </p:spPr>
      </p:pic>
      <p:sp>
        <p:nvSpPr>
          <p:cNvPr id="1579" name="Google Shape;1579;p177"/>
          <p:cNvSpPr txBox="1"/>
          <p:nvPr>
            <p:ph type="title"/>
          </p:nvPr>
        </p:nvSpPr>
        <p:spPr>
          <a:xfrm>
            <a:off x="1150025" y="571400"/>
            <a:ext cx="71601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Make a Plan!</a:t>
            </a:r>
            <a:endParaRPr/>
          </a:p>
          <a:p>
            <a:pPr indent="0" lvl="0" marL="0" rtl="0" algn="l">
              <a:spcBef>
                <a:spcPts val="0"/>
              </a:spcBef>
              <a:spcAft>
                <a:spcPts val="0"/>
              </a:spcAft>
              <a:buNone/>
            </a:pPr>
            <a:r>
              <a:t/>
            </a:r>
            <a:endParaRPr/>
          </a:p>
        </p:txBody>
      </p:sp>
      <p:sp>
        <p:nvSpPr>
          <p:cNvPr id="1580" name="Google Shape;1580;p177"/>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
        <p:nvSpPr>
          <p:cNvPr id="1581" name="Google Shape;1581;p177"/>
          <p:cNvSpPr txBox="1"/>
          <p:nvPr>
            <p:ph idx="1" type="body"/>
          </p:nvPr>
        </p:nvSpPr>
        <p:spPr>
          <a:xfrm>
            <a:off x="1143000" y="1912975"/>
            <a:ext cx="10515600" cy="40353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a:t>Begin thinking about your next steps as a GLOBE Weather trainer...</a:t>
            </a:r>
            <a:endParaRPr/>
          </a:p>
          <a:p>
            <a:pPr indent="0" lvl="0" marL="0" rtl="0" algn="l">
              <a:spcBef>
                <a:spcPts val="1000"/>
              </a:spcBef>
              <a:spcAft>
                <a:spcPts val="0"/>
              </a:spcAft>
              <a:buNone/>
            </a:pPr>
            <a:r>
              <a:t/>
            </a:r>
            <a:endParaRPr/>
          </a:p>
          <a:p>
            <a:pPr indent="-342900" lvl="0" marL="457200" rtl="0" algn="l">
              <a:spcBef>
                <a:spcPts val="1000"/>
              </a:spcBef>
              <a:spcAft>
                <a:spcPts val="0"/>
              </a:spcAft>
              <a:buSzPts val="1800"/>
              <a:buChar char="•"/>
            </a:pPr>
            <a:r>
              <a:rPr lang="en-US"/>
              <a:t>Use the GLOBE Weather Workshop Implementation Planning Guide</a:t>
            </a:r>
            <a:endParaRPr/>
          </a:p>
          <a:p>
            <a:pPr indent="0" lvl="0" marL="457200" rtl="0" algn="l">
              <a:spcBef>
                <a:spcPts val="1000"/>
              </a:spcBef>
              <a:spcAft>
                <a:spcPts val="0"/>
              </a:spcAft>
              <a:buNone/>
            </a:pPr>
            <a:r>
              <a:t/>
            </a:r>
            <a:endParaRPr/>
          </a:p>
          <a:p>
            <a:pPr indent="-342900" lvl="0" marL="457200" rtl="0" algn="l">
              <a:spcBef>
                <a:spcPts val="1000"/>
              </a:spcBef>
              <a:spcAft>
                <a:spcPts val="0"/>
              </a:spcAft>
              <a:buSzPts val="1800"/>
              <a:buChar char="•"/>
            </a:pPr>
            <a:r>
              <a:rPr lang="en-US"/>
              <a:t>Brainstorm ideas and discuss with each other </a:t>
            </a:r>
            <a:endParaRPr/>
          </a:p>
          <a:p>
            <a:pPr indent="0" lvl="0" marL="457200" rtl="0" algn="l">
              <a:spcBef>
                <a:spcPts val="1000"/>
              </a:spcBef>
              <a:spcAft>
                <a:spcPts val="0"/>
              </a:spcAft>
              <a:buNone/>
            </a:pPr>
            <a:r>
              <a:t/>
            </a:r>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5" name="Shape 1585"/>
        <p:cNvGrpSpPr/>
        <p:nvPr/>
      </p:nvGrpSpPr>
      <p:grpSpPr>
        <a:xfrm>
          <a:off x="0" y="0"/>
          <a:ext cx="0" cy="0"/>
          <a:chOff x="0" y="0"/>
          <a:chExt cx="0" cy="0"/>
        </a:xfrm>
      </p:grpSpPr>
      <p:sp>
        <p:nvSpPr>
          <p:cNvPr id="1586" name="Google Shape;1586;p178"/>
          <p:cNvSpPr txBox="1"/>
          <p:nvPr>
            <p:ph idx="1" type="body"/>
          </p:nvPr>
        </p:nvSpPr>
        <p:spPr>
          <a:xfrm>
            <a:off x="2533700" y="2404538"/>
            <a:ext cx="8536200" cy="3842100"/>
          </a:xfrm>
          <a:prstGeom prst="rect">
            <a:avLst/>
          </a:prstGeom>
          <a:noFill/>
          <a:ln>
            <a:noFill/>
          </a:ln>
        </p:spPr>
        <p:txBody>
          <a:bodyPr anchorCtr="0" anchor="t" bIns="45700" lIns="91425" spcFirstLastPara="1" rIns="91425" wrap="square" tIns="45700">
            <a:noAutofit/>
          </a:bodyPr>
          <a:lstStyle/>
          <a:p>
            <a:pPr indent="0" lvl="0" marL="457200" rtl="0" algn="l">
              <a:lnSpc>
                <a:spcPct val="100000"/>
              </a:lnSpc>
              <a:spcBef>
                <a:spcPts val="0"/>
              </a:spcBef>
              <a:spcAft>
                <a:spcPts val="0"/>
              </a:spcAft>
              <a:buNone/>
            </a:pPr>
            <a:r>
              <a:t/>
            </a:r>
            <a:endParaRPr sz="2400"/>
          </a:p>
          <a:p>
            <a:pPr indent="-381000" lvl="1" marL="914400" rtl="0" algn="l">
              <a:lnSpc>
                <a:spcPct val="100000"/>
              </a:lnSpc>
              <a:spcBef>
                <a:spcPts val="0"/>
              </a:spcBef>
              <a:spcAft>
                <a:spcPts val="0"/>
              </a:spcAft>
              <a:buSzPts val="2400"/>
              <a:buChar char="•"/>
            </a:pPr>
            <a:r>
              <a:rPr lang="en-US"/>
              <a:t>Revisit your goal from yesterday</a:t>
            </a:r>
            <a:endParaRPr sz="2400"/>
          </a:p>
          <a:p>
            <a:pPr indent="0" lvl="0" marL="457200" rtl="0" algn="l">
              <a:spcBef>
                <a:spcPts val="800"/>
              </a:spcBef>
              <a:spcAft>
                <a:spcPts val="0"/>
              </a:spcAft>
              <a:buNone/>
            </a:pPr>
            <a:r>
              <a:t/>
            </a:r>
            <a:endParaRPr sz="2400"/>
          </a:p>
        </p:txBody>
      </p:sp>
      <p:sp>
        <p:nvSpPr>
          <p:cNvPr id="1587" name="Google Shape;1587;p178"/>
          <p:cNvSpPr txBox="1"/>
          <p:nvPr>
            <p:ph type="title"/>
          </p:nvPr>
        </p:nvSpPr>
        <p:spPr>
          <a:xfrm>
            <a:off x="914400" y="904238"/>
            <a:ext cx="10515600" cy="132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Wrap up GLOBE </a:t>
            </a:r>
            <a:r>
              <a:rPr lang="en-US"/>
              <a:t>Weather</a:t>
            </a:r>
            <a:endParaRPr/>
          </a:p>
        </p:txBody>
      </p:sp>
      <p:pic>
        <p:nvPicPr>
          <p:cNvPr id="1588" name="Google Shape;1588;p178"/>
          <p:cNvPicPr preferRelativeResize="0"/>
          <p:nvPr/>
        </p:nvPicPr>
        <p:blipFill>
          <a:blip r:embed="rId3">
            <a:alphaModFix/>
          </a:blip>
          <a:stretch>
            <a:fillRect/>
          </a:stretch>
        </p:blipFill>
        <p:spPr>
          <a:xfrm>
            <a:off x="0" y="-238875"/>
            <a:ext cx="2533701" cy="2533701"/>
          </a:xfrm>
          <a:prstGeom prst="rect">
            <a:avLst/>
          </a:prstGeom>
          <a:noFill/>
          <a:ln>
            <a:noFill/>
          </a:ln>
        </p:spPr>
      </p:pic>
      <p:pic>
        <p:nvPicPr>
          <p:cNvPr id="1589" name="Google Shape;1589;p178"/>
          <p:cNvPicPr preferRelativeResize="0"/>
          <p:nvPr/>
        </p:nvPicPr>
        <p:blipFill>
          <a:blip r:embed="rId4">
            <a:alphaModFix amt="94000"/>
          </a:blip>
          <a:stretch>
            <a:fillRect/>
          </a:stretch>
        </p:blipFill>
        <p:spPr>
          <a:xfrm>
            <a:off x="-157375" y="598725"/>
            <a:ext cx="2905049" cy="1936725"/>
          </a:xfrm>
          <a:prstGeom prst="rect">
            <a:avLst/>
          </a:prstGeom>
          <a:noFill/>
          <a:ln>
            <a:noFill/>
          </a:ln>
        </p:spPr>
      </p:pic>
      <p:sp>
        <p:nvSpPr>
          <p:cNvPr id="1590" name="Google Shape;1590;p178"/>
          <p:cNvSpPr txBox="1"/>
          <p:nvPr>
            <p:ph idx="11" type="ftr"/>
          </p:nvPr>
        </p:nvSpPr>
        <p:spPr>
          <a:xfrm>
            <a:off x="9144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4" name="Shape 1594"/>
        <p:cNvGrpSpPr/>
        <p:nvPr/>
      </p:nvGrpSpPr>
      <p:grpSpPr>
        <a:xfrm>
          <a:off x="0" y="0"/>
          <a:ext cx="0" cy="0"/>
          <a:chOff x="0" y="0"/>
          <a:chExt cx="0" cy="0"/>
        </a:xfrm>
      </p:grpSpPr>
      <p:sp>
        <p:nvSpPr>
          <p:cNvPr id="1595" name="Google Shape;1595;p17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50800" lvl="0" marL="228600" rtl="0" algn="l">
              <a:spcBef>
                <a:spcPts val="0"/>
              </a:spcBef>
              <a:spcAft>
                <a:spcPts val="0"/>
              </a:spcAft>
              <a:buClr>
                <a:srgbClr val="595857"/>
              </a:buClr>
              <a:buSzPts val="2800"/>
              <a:buFont typeface="Arial"/>
              <a:buNone/>
            </a:pPr>
            <a:r>
              <a:rPr lang="en-US" sz="4800">
                <a:solidFill>
                  <a:srgbClr val="1679CA"/>
                </a:solidFill>
                <a:latin typeface="Montserrat SemiBold"/>
                <a:ea typeface="Montserrat SemiBold"/>
                <a:cs typeface="Montserrat SemiBold"/>
                <a:sym typeface="Montserrat SemiBold"/>
              </a:rPr>
              <a:t>SNOWBALL FIGHT!</a:t>
            </a:r>
            <a:endParaRPr sz="4800">
              <a:solidFill>
                <a:srgbClr val="1679CA"/>
              </a:solidFill>
              <a:latin typeface="Montserrat SemiBold"/>
              <a:ea typeface="Montserrat SemiBold"/>
              <a:cs typeface="Montserrat SemiBold"/>
              <a:sym typeface="Montserrat SemiBold"/>
            </a:endParaRPr>
          </a:p>
        </p:txBody>
      </p:sp>
      <p:sp>
        <p:nvSpPr>
          <p:cNvPr id="1596" name="Google Shape;1596;p179"/>
          <p:cNvSpPr txBox="1"/>
          <p:nvPr>
            <p:ph idx="1" type="body"/>
          </p:nvPr>
        </p:nvSpPr>
        <p:spPr>
          <a:xfrm>
            <a:off x="838200" y="1847850"/>
            <a:ext cx="6991800" cy="4351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Write down:</a:t>
            </a:r>
            <a:endParaRPr/>
          </a:p>
          <a:p>
            <a:pPr indent="0" lvl="0" marL="0" rtl="0" algn="l">
              <a:spcBef>
                <a:spcPts val="0"/>
              </a:spcBef>
              <a:spcAft>
                <a:spcPts val="0"/>
              </a:spcAft>
              <a:buNone/>
            </a:pPr>
            <a:r>
              <a:t/>
            </a:r>
            <a:endParaRPr/>
          </a:p>
          <a:p>
            <a:pPr indent="-342900" lvl="0" marL="457200" rtl="0" algn="l">
              <a:spcBef>
                <a:spcPts val="0"/>
              </a:spcBef>
              <a:spcAft>
                <a:spcPts val="0"/>
              </a:spcAft>
              <a:buSzPts val="1800"/>
              <a:buChar char="•"/>
            </a:pPr>
            <a:r>
              <a:rPr lang="en-US"/>
              <a:t>A question that you still have about GLOBE Weather</a:t>
            </a:r>
            <a:endParaRPr/>
          </a:p>
          <a:p>
            <a:pPr indent="0" lvl="0" marL="914400" rtl="0" algn="l">
              <a:spcBef>
                <a:spcPts val="0"/>
              </a:spcBef>
              <a:spcAft>
                <a:spcPts val="0"/>
              </a:spcAft>
              <a:buNone/>
            </a:pPr>
            <a:r>
              <a:t/>
            </a:r>
            <a:endParaRPr/>
          </a:p>
          <a:p>
            <a:pPr indent="0" lvl="0" marL="914400" rtl="0" algn="l">
              <a:spcBef>
                <a:spcPts val="0"/>
              </a:spcBef>
              <a:spcAft>
                <a:spcPts val="0"/>
              </a:spcAft>
              <a:buNone/>
            </a:pPr>
            <a:r>
              <a:rPr lang="en-US"/>
              <a:t>     OR</a:t>
            </a:r>
            <a:endParaRPr/>
          </a:p>
          <a:p>
            <a:pPr indent="0" lvl="0" marL="0" rtl="0" algn="l">
              <a:spcBef>
                <a:spcPts val="0"/>
              </a:spcBef>
              <a:spcAft>
                <a:spcPts val="0"/>
              </a:spcAft>
              <a:buNone/>
            </a:pPr>
            <a:r>
              <a:t/>
            </a:r>
            <a:endParaRPr/>
          </a:p>
          <a:p>
            <a:pPr indent="-342900" lvl="0" marL="457200" rtl="0" algn="l">
              <a:spcBef>
                <a:spcPts val="0"/>
              </a:spcBef>
              <a:spcAft>
                <a:spcPts val="0"/>
              </a:spcAft>
              <a:buSzPts val="1800"/>
              <a:buChar char="•"/>
            </a:pPr>
            <a:r>
              <a:rPr lang="en-US"/>
              <a:t>What your biggest take-away is from the training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597" name="Google Shape;1597;p179"/>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598" name="Google Shape;1598;p179"/>
          <p:cNvPicPr preferRelativeResize="0"/>
          <p:nvPr/>
        </p:nvPicPr>
        <p:blipFill>
          <a:blip r:embed="rId3">
            <a:alphaModFix/>
          </a:blip>
          <a:stretch>
            <a:fillRect/>
          </a:stretch>
        </p:blipFill>
        <p:spPr>
          <a:xfrm rot="-921763">
            <a:off x="6565903" y="92050"/>
            <a:ext cx="6236494" cy="6858001"/>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3" name="Shape 1603"/>
        <p:cNvGrpSpPr/>
        <p:nvPr/>
      </p:nvGrpSpPr>
      <p:grpSpPr>
        <a:xfrm>
          <a:off x="0" y="0"/>
          <a:ext cx="0" cy="0"/>
          <a:chOff x="0" y="0"/>
          <a:chExt cx="0" cy="0"/>
        </a:xfrm>
      </p:grpSpPr>
      <p:sp>
        <p:nvSpPr>
          <p:cNvPr id="1604" name="Google Shape;1604;p180"/>
          <p:cNvSpPr txBox="1"/>
          <p:nvPr>
            <p:ph type="title"/>
          </p:nvPr>
        </p:nvSpPr>
        <p:spPr>
          <a:xfrm>
            <a:off x="1060450" y="1709738"/>
            <a:ext cx="10515600" cy="2852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t>We want your feedback!</a:t>
            </a:r>
            <a:endParaRPr/>
          </a:p>
        </p:txBody>
      </p:sp>
      <p:sp>
        <p:nvSpPr>
          <p:cNvPr id="1605" name="Google Shape;1605;p180"/>
          <p:cNvSpPr txBox="1"/>
          <p:nvPr>
            <p:ph idx="1" type="body"/>
          </p:nvPr>
        </p:nvSpPr>
        <p:spPr>
          <a:xfrm>
            <a:off x="1441450" y="4589463"/>
            <a:ext cx="10515600" cy="15003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i="0" lang="en-US" sz="3600" u="sng">
                <a:solidFill>
                  <a:schemeClr val="hlink"/>
                </a:solidFill>
                <a:hlinkClick r:id="rId3"/>
              </a:rPr>
              <a:t>https://forms.gle/ow99FpnZybZjaBS78</a:t>
            </a:r>
            <a:endParaRPr i="0" sz="3600"/>
          </a:p>
        </p:txBody>
      </p:sp>
      <p:pic>
        <p:nvPicPr>
          <p:cNvPr id="1606" name="Google Shape;1606;p180"/>
          <p:cNvPicPr preferRelativeResize="0"/>
          <p:nvPr/>
        </p:nvPicPr>
        <p:blipFill rotWithShape="1">
          <a:blip r:embed="rId4">
            <a:alphaModFix/>
          </a:blip>
          <a:srcRect b="39522" l="0" r="0" t="0"/>
          <a:stretch/>
        </p:blipFill>
        <p:spPr>
          <a:xfrm>
            <a:off x="2028105" y="359300"/>
            <a:ext cx="7861643" cy="2852699"/>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0" name="Shape 1610"/>
        <p:cNvGrpSpPr/>
        <p:nvPr/>
      </p:nvGrpSpPr>
      <p:grpSpPr>
        <a:xfrm>
          <a:off x="0" y="0"/>
          <a:ext cx="0" cy="0"/>
          <a:chOff x="0" y="0"/>
          <a:chExt cx="0" cy="0"/>
        </a:xfrm>
      </p:grpSpPr>
      <p:pic>
        <p:nvPicPr>
          <p:cNvPr id="1611" name="Google Shape;1611;p181"/>
          <p:cNvPicPr preferRelativeResize="0"/>
          <p:nvPr/>
        </p:nvPicPr>
        <p:blipFill>
          <a:blip r:embed="rId3">
            <a:alphaModFix/>
          </a:blip>
          <a:stretch>
            <a:fillRect/>
          </a:stretch>
        </p:blipFill>
        <p:spPr>
          <a:xfrm>
            <a:off x="-266700" y="-919400"/>
            <a:ext cx="12843925" cy="8566925"/>
          </a:xfrm>
          <a:prstGeom prst="rect">
            <a:avLst/>
          </a:prstGeom>
          <a:noFill/>
          <a:ln>
            <a:noFill/>
          </a:ln>
        </p:spPr>
      </p:pic>
      <p:sp>
        <p:nvSpPr>
          <p:cNvPr id="1612" name="Google Shape;1612;p181"/>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sz="2400"/>
          </a:p>
          <a:p>
            <a:pPr indent="0" lvl="0" marL="0" rtl="0" algn="ctr">
              <a:lnSpc>
                <a:spcPct val="100000"/>
              </a:lnSpc>
              <a:spcBef>
                <a:spcPts val="0"/>
              </a:spcBef>
              <a:spcAft>
                <a:spcPts val="0"/>
              </a:spcAft>
              <a:buNone/>
            </a:pPr>
            <a:r>
              <a:t/>
            </a:r>
            <a:endParaRPr sz="2400"/>
          </a:p>
          <a:p>
            <a:pPr indent="0" lvl="0" marL="457200" rtl="0" algn="ctr">
              <a:lnSpc>
                <a:spcPct val="100000"/>
              </a:lnSpc>
              <a:spcBef>
                <a:spcPts val="0"/>
              </a:spcBef>
              <a:spcAft>
                <a:spcPts val="0"/>
              </a:spcAft>
              <a:buNone/>
            </a:pPr>
            <a:r>
              <a:t/>
            </a:r>
            <a:endParaRPr sz="2400"/>
          </a:p>
          <a:p>
            <a:pPr indent="0" lvl="0" marL="0" rtl="0" algn="l">
              <a:spcBef>
                <a:spcPts val="800"/>
              </a:spcBef>
              <a:spcAft>
                <a:spcPts val="0"/>
              </a:spcAft>
              <a:buNone/>
            </a:pPr>
            <a:r>
              <a:t/>
            </a:r>
            <a:endParaRPr sz="2400"/>
          </a:p>
        </p:txBody>
      </p:sp>
      <p:sp>
        <p:nvSpPr>
          <p:cNvPr id="1613" name="Google Shape;1613;p181"/>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1614" name="Google Shape;1614;p181"/>
          <p:cNvSpPr txBox="1"/>
          <p:nvPr>
            <p:ph type="title"/>
          </p:nvPr>
        </p:nvSpPr>
        <p:spPr>
          <a:xfrm>
            <a:off x="0" y="2251925"/>
            <a:ext cx="12192000" cy="132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solidFill>
                  <a:srgbClr val="FFFFFF"/>
                </a:solidFill>
              </a:rPr>
              <a:t>Thank You!</a:t>
            </a:r>
            <a:endParaRPr>
              <a:solidFill>
                <a:srgbClr val="FFFFFF"/>
              </a:solidFill>
            </a:endParaRPr>
          </a:p>
        </p:txBody>
      </p:sp>
      <p:sp>
        <p:nvSpPr>
          <p:cNvPr id="1615" name="Google Shape;1615;p181"/>
          <p:cNvSpPr txBox="1"/>
          <p:nvPr/>
        </p:nvSpPr>
        <p:spPr>
          <a:xfrm>
            <a:off x="8610600" y="6375300"/>
            <a:ext cx="3217200" cy="25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FFFFFF"/>
                </a:solidFill>
                <a:latin typeface="Open Sans"/>
                <a:ea typeface="Open Sans"/>
                <a:cs typeface="Open Sans"/>
                <a:sym typeface="Open Sans"/>
              </a:rPr>
              <a:t>Photo by Eliot Foust</a:t>
            </a:r>
            <a:endParaRPr>
              <a:solidFill>
                <a:srgbClr val="FFFFFF"/>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2">
                                            <p:txEl>
                                              <p:pRg end="0" st="0"/>
                                            </p:txEl>
                                          </p:spTgt>
                                        </p:tgtEl>
                                        <p:attrNameLst>
                                          <p:attrName>style.visibility</p:attrName>
                                        </p:attrNameLst>
                                      </p:cBhvr>
                                      <p:to>
                                        <p:strVal val="visible"/>
                                      </p:to>
                                    </p:set>
                                    <p:animEffect filter="fade" transition="in">
                                      <p:cBhvr>
                                        <p:cTn dur="1000"/>
                                        <p:tgtEl>
                                          <p:spTgt spid="161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2">
                                            <p:txEl>
                                              <p:pRg end="1" st="1"/>
                                            </p:txEl>
                                          </p:spTgt>
                                        </p:tgtEl>
                                        <p:attrNameLst>
                                          <p:attrName>style.visibility</p:attrName>
                                        </p:attrNameLst>
                                      </p:cBhvr>
                                      <p:to>
                                        <p:strVal val="visible"/>
                                      </p:to>
                                    </p:set>
                                    <p:animEffect filter="fade" transition="in">
                                      <p:cBhvr>
                                        <p:cTn dur="1000"/>
                                        <p:tgtEl>
                                          <p:spTgt spid="161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2">
                                            <p:txEl>
                                              <p:pRg end="2" st="2"/>
                                            </p:txEl>
                                          </p:spTgt>
                                        </p:tgtEl>
                                        <p:attrNameLst>
                                          <p:attrName>style.visibility</p:attrName>
                                        </p:attrNameLst>
                                      </p:cBhvr>
                                      <p:to>
                                        <p:strVal val="visible"/>
                                      </p:to>
                                    </p:set>
                                    <p:animEffect filter="fade" transition="in">
                                      <p:cBhvr>
                                        <p:cTn dur="1000"/>
                                        <p:tgtEl>
                                          <p:spTgt spid="161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2">
                                            <p:txEl>
                                              <p:pRg end="3" st="3"/>
                                            </p:txEl>
                                          </p:spTgt>
                                        </p:tgtEl>
                                        <p:attrNameLst>
                                          <p:attrName>style.visibility</p:attrName>
                                        </p:attrNameLst>
                                      </p:cBhvr>
                                      <p:to>
                                        <p:strVal val="visible"/>
                                      </p:to>
                                    </p:set>
                                    <p:animEffect filter="fade" transition="in">
                                      <p:cBhvr>
                                        <p:cTn dur="1000"/>
                                        <p:tgtEl>
                                          <p:spTgt spid="1612">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5" name="Shape 735"/>
        <p:cNvGrpSpPr/>
        <p:nvPr/>
      </p:nvGrpSpPr>
      <p:grpSpPr>
        <a:xfrm>
          <a:off x="0" y="0"/>
          <a:ext cx="0" cy="0"/>
          <a:chOff x="0" y="0"/>
          <a:chExt cx="0" cy="0"/>
        </a:xfrm>
      </p:grpSpPr>
      <p:sp>
        <p:nvSpPr>
          <p:cNvPr id="736" name="Google Shape;736;p85"/>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t/>
            </a:r>
            <a:endParaRPr sz="2400"/>
          </a:p>
          <a:p>
            <a:pPr indent="-381000" lvl="0" marL="457200" rtl="0" algn="l">
              <a:lnSpc>
                <a:spcPct val="100000"/>
              </a:lnSpc>
              <a:spcBef>
                <a:spcPts val="0"/>
              </a:spcBef>
              <a:spcAft>
                <a:spcPts val="0"/>
              </a:spcAft>
              <a:buSzPts val="2400"/>
              <a:buChar char="•"/>
            </a:pPr>
            <a:r>
              <a:rPr lang="en-US" sz="2400"/>
              <a:t>Pre-assessment built is into Lesson 1 (Anchor activity)</a:t>
            </a:r>
            <a:endParaRPr sz="2400"/>
          </a:p>
          <a:p>
            <a:pPr indent="0" lvl="0" marL="457200" rtl="0" algn="l">
              <a:lnSpc>
                <a:spcPct val="100000"/>
              </a:lnSpc>
              <a:spcBef>
                <a:spcPts val="0"/>
              </a:spcBef>
              <a:spcAft>
                <a:spcPts val="0"/>
              </a:spcAft>
              <a:buSzPts val="1800"/>
              <a:buNone/>
            </a:pPr>
            <a:r>
              <a:t/>
            </a:r>
            <a:endParaRPr sz="2400"/>
          </a:p>
          <a:p>
            <a:pPr indent="-381000" lvl="0" marL="457200" rtl="0" algn="l">
              <a:lnSpc>
                <a:spcPct val="100000"/>
              </a:lnSpc>
              <a:spcBef>
                <a:spcPts val="0"/>
              </a:spcBef>
              <a:spcAft>
                <a:spcPts val="0"/>
              </a:spcAft>
              <a:buSzPts val="2400"/>
              <a:buChar char="•"/>
            </a:pPr>
            <a:r>
              <a:rPr lang="en-US" sz="2400"/>
              <a:t>Summative assessments for each Learning Sequence (3)</a:t>
            </a:r>
            <a:endParaRPr sz="2400"/>
          </a:p>
          <a:p>
            <a:pPr indent="0" lvl="0" marL="457200" rtl="0" algn="l">
              <a:lnSpc>
                <a:spcPct val="100000"/>
              </a:lnSpc>
              <a:spcBef>
                <a:spcPts val="0"/>
              </a:spcBef>
              <a:spcAft>
                <a:spcPts val="0"/>
              </a:spcAft>
              <a:buSzPts val="1800"/>
              <a:buNone/>
            </a:pPr>
            <a:r>
              <a:t/>
            </a:r>
            <a:endParaRPr sz="2400"/>
          </a:p>
          <a:p>
            <a:pPr indent="-381000" lvl="0" marL="457200" rtl="0" algn="l">
              <a:lnSpc>
                <a:spcPct val="100000"/>
              </a:lnSpc>
              <a:spcBef>
                <a:spcPts val="0"/>
              </a:spcBef>
              <a:spcAft>
                <a:spcPts val="0"/>
              </a:spcAft>
              <a:buSzPts val="2400"/>
              <a:buChar char="•"/>
            </a:pPr>
            <a:r>
              <a:rPr lang="en-US" sz="2400"/>
              <a:t>Overall assessment for the entire unit</a:t>
            </a:r>
            <a:endParaRPr sz="2400"/>
          </a:p>
          <a:p>
            <a:pPr indent="0" lvl="0" marL="457200" rtl="0" algn="l">
              <a:lnSpc>
                <a:spcPct val="100000"/>
              </a:lnSpc>
              <a:spcBef>
                <a:spcPts val="0"/>
              </a:spcBef>
              <a:spcAft>
                <a:spcPts val="0"/>
              </a:spcAft>
              <a:buSzPts val="1800"/>
              <a:buNone/>
            </a:pPr>
            <a:r>
              <a:t/>
            </a:r>
            <a:endParaRPr sz="2400"/>
          </a:p>
          <a:p>
            <a:pPr indent="-381000" lvl="0" marL="457200" rtl="0" algn="l">
              <a:lnSpc>
                <a:spcPct val="100000"/>
              </a:lnSpc>
              <a:spcBef>
                <a:spcPts val="0"/>
              </a:spcBef>
              <a:spcAft>
                <a:spcPts val="0"/>
              </a:spcAft>
              <a:buSzPts val="2400"/>
              <a:buChar char="•"/>
            </a:pPr>
            <a:r>
              <a:rPr lang="en-US" sz="2400"/>
              <a:t>Formative assessments are built in throughout the curriculum</a:t>
            </a:r>
            <a:endParaRPr sz="2400"/>
          </a:p>
          <a:p>
            <a:pPr indent="-381000" lvl="2" marL="1371600" rtl="0" algn="l">
              <a:lnSpc>
                <a:spcPct val="100000"/>
              </a:lnSpc>
              <a:spcBef>
                <a:spcPts val="0"/>
              </a:spcBef>
              <a:spcAft>
                <a:spcPts val="0"/>
              </a:spcAft>
              <a:buSzPts val="2400"/>
              <a:buChar char="•"/>
            </a:pPr>
            <a:r>
              <a:rPr lang="en-US" sz="2400"/>
              <a:t>exit tickets, student models, discussions, driving question board</a:t>
            </a:r>
            <a:endParaRPr sz="2400"/>
          </a:p>
          <a:p>
            <a:pPr indent="0" lvl="0" marL="457200" rtl="0" algn="ctr">
              <a:lnSpc>
                <a:spcPct val="100000"/>
              </a:lnSpc>
              <a:spcBef>
                <a:spcPts val="0"/>
              </a:spcBef>
              <a:spcAft>
                <a:spcPts val="0"/>
              </a:spcAft>
              <a:buSzPts val="1800"/>
              <a:buNone/>
            </a:pPr>
            <a:r>
              <a:t/>
            </a:r>
            <a:endParaRPr sz="2400"/>
          </a:p>
          <a:p>
            <a:pPr indent="0" lvl="0" marL="0" rtl="0" algn="l">
              <a:lnSpc>
                <a:spcPct val="90000"/>
              </a:lnSpc>
              <a:spcBef>
                <a:spcPts val="800"/>
              </a:spcBef>
              <a:spcAft>
                <a:spcPts val="0"/>
              </a:spcAft>
              <a:buSzPts val="1800"/>
              <a:buNone/>
            </a:pPr>
            <a:r>
              <a:t/>
            </a:r>
            <a:endParaRPr sz="2400"/>
          </a:p>
        </p:txBody>
      </p:sp>
      <p:sp>
        <p:nvSpPr>
          <p:cNvPr id="737" name="Google Shape;737;p85"/>
          <p:cNvSpPr txBox="1"/>
          <p:nvPr>
            <p:ph type="title"/>
          </p:nvPr>
        </p:nvSpPr>
        <p:spPr>
          <a:xfrm>
            <a:off x="2351925" y="365125"/>
            <a:ext cx="90021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400"/>
              <a:buNone/>
            </a:pPr>
            <a:r>
              <a:rPr lang="en-US"/>
              <a:t>Assessments</a:t>
            </a:r>
            <a:endParaRPr/>
          </a:p>
        </p:txBody>
      </p:sp>
      <p:pic>
        <p:nvPicPr>
          <p:cNvPr id="738" name="Google Shape;738;p85"/>
          <p:cNvPicPr preferRelativeResize="0"/>
          <p:nvPr/>
        </p:nvPicPr>
        <p:blipFill rotWithShape="1">
          <a:blip r:embed="rId3">
            <a:alphaModFix/>
          </a:blip>
          <a:srcRect b="0" l="0" r="0" t="0"/>
          <a:stretch/>
        </p:blipFill>
        <p:spPr>
          <a:xfrm>
            <a:off x="1129099" y="423274"/>
            <a:ext cx="1222825" cy="1222825"/>
          </a:xfrm>
          <a:prstGeom prst="rect">
            <a:avLst/>
          </a:prstGeom>
          <a:noFill/>
          <a:ln>
            <a:noFill/>
          </a:ln>
        </p:spPr>
      </p:pic>
      <p:sp>
        <p:nvSpPr>
          <p:cNvPr id="739" name="Google Shape;739;p85"/>
          <p:cNvSpPr txBox="1"/>
          <p:nvPr>
            <p:ph idx="11" type="ftr"/>
          </p:nvPr>
        </p:nvSpPr>
        <p:spPr>
          <a:xfrm>
            <a:off x="9144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 2019 University Corporation for Atmospheric Research. All Rights Reserved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4" name="Shape 744"/>
        <p:cNvGrpSpPr/>
        <p:nvPr/>
      </p:nvGrpSpPr>
      <p:grpSpPr>
        <a:xfrm>
          <a:off x="0" y="0"/>
          <a:ext cx="0" cy="0"/>
          <a:chOff x="0" y="0"/>
          <a:chExt cx="0" cy="0"/>
        </a:xfrm>
      </p:grpSpPr>
      <p:sp>
        <p:nvSpPr>
          <p:cNvPr id="745" name="Google Shape;745;p86"/>
          <p:cNvSpPr txBox="1"/>
          <p:nvPr>
            <p:ph type="title"/>
          </p:nvPr>
        </p:nvSpPr>
        <p:spPr>
          <a:xfrm>
            <a:off x="838200" y="1680300"/>
            <a:ext cx="10515600" cy="8265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What is inquiry?</a:t>
            </a:r>
            <a:endParaRPr/>
          </a:p>
        </p:txBody>
      </p:sp>
      <p:sp>
        <p:nvSpPr>
          <p:cNvPr id="746" name="Google Shape;746;p86"/>
          <p:cNvSpPr txBox="1"/>
          <p:nvPr>
            <p:ph idx="1" type="body"/>
          </p:nvPr>
        </p:nvSpPr>
        <p:spPr>
          <a:xfrm>
            <a:off x="838200" y="2735400"/>
            <a:ext cx="10515600" cy="3209400"/>
          </a:xfrm>
          <a:prstGeom prst="rect">
            <a:avLst/>
          </a:prstGeom>
        </p:spPr>
        <p:txBody>
          <a:bodyPr anchorCtr="0" anchor="t" bIns="45700" lIns="91425" spcFirstLastPara="1" rIns="91425" wrap="square" tIns="45700">
            <a:noAutofit/>
          </a:bodyPr>
          <a:lstStyle/>
          <a:p>
            <a:pPr indent="-340528" lvl="0" marL="340528" rtl="0" algn="l">
              <a:lnSpc>
                <a:spcPct val="100000"/>
              </a:lnSpc>
              <a:spcBef>
                <a:spcPts val="0"/>
              </a:spcBef>
              <a:spcAft>
                <a:spcPts val="0"/>
              </a:spcAft>
              <a:buClr>
                <a:srgbClr val="5E524C"/>
              </a:buClr>
              <a:buSzPts val="2400"/>
              <a:buChar char="•"/>
            </a:pPr>
            <a:r>
              <a:rPr b="1" lang="en-US" sz="2400"/>
              <a:t>ENGAGE</a:t>
            </a:r>
            <a:r>
              <a:rPr lang="en-US" sz="2400"/>
              <a:t>: </a:t>
            </a:r>
            <a:r>
              <a:rPr lang="en-US" sz="2400"/>
              <a:t>Learners are engaged collaboratively by </a:t>
            </a:r>
            <a:r>
              <a:rPr b="1" lang="en-US" sz="2400">
                <a:solidFill>
                  <a:srgbClr val="002060"/>
                </a:solidFill>
              </a:rPr>
              <a:t>questions</a:t>
            </a:r>
            <a:endParaRPr sz="2400">
              <a:solidFill>
                <a:schemeClr val="dk1"/>
              </a:solidFill>
            </a:endParaRPr>
          </a:p>
          <a:p>
            <a:pPr indent="-340528" lvl="0" marL="340528" rtl="0" algn="l">
              <a:lnSpc>
                <a:spcPct val="100000"/>
              </a:lnSpc>
              <a:spcBef>
                <a:spcPts val="1000"/>
              </a:spcBef>
              <a:spcAft>
                <a:spcPts val="0"/>
              </a:spcAft>
              <a:buClr>
                <a:srgbClr val="5E524C"/>
              </a:buClr>
              <a:buSzPts val="2400"/>
              <a:buChar char="•"/>
            </a:pPr>
            <a:r>
              <a:rPr b="1" lang="en-US" sz="2400"/>
              <a:t>EXPLORE</a:t>
            </a:r>
            <a:r>
              <a:rPr lang="en-US" sz="2400"/>
              <a:t>: Learners give priority to </a:t>
            </a:r>
            <a:r>
              <a:rPr b="1" lang="en-US" sz="2400">
                <a:solidFill>
                  <a:srgbClr val="002060"/>
                </a:solidFill>
              </a:rPr>
              <a:t>evidence</a:t>
            </a:r>
            <a:endParaRPr sz="2400">
              <a:solidFill>
                <a:schemeClr val="dk1"/>
              </a:solidFill>
            </a:endParaRPr>
          </a:p>
          <a:p>
            <a:pPr indent="-340528" lvl="0" marL="340528" rtl="0" algn="l">
              <a:lnSpc>
                <a:spcPct val="100000"/>
              </a:lnSpc>
              <a:spcBef>
                <a:spcPts val="1000"/>
              </a:spcBef>
              <a:spcAft>
                <a:spcPts val="0"/>
              </a:spcAft>
              <a:buClr>
                <a:srgbClr val="5E524C"/>
              </a:buClr>
              <a:buSzPts val="2400"/>
              <a:buChar char="•"/>
            </a:pPr>
            <a:r>
              <a:rPr b="1" lang="en-US" sz="2400"/>
              <a:t>EXPLAIN</a:t>
            </a:r>
            <a:r>
              <a:rPr lang="en-US" sz="2400"/>
              <a:t>: Learners formulate </a:t>
            </a:r>
            <a:r>
              <a:rPr b="1" lang="en-US" sz="2400">
                <a:solidFill>
                  <a:srgbClr val="002060"/>
                </a:solidFill>
              </a:rPr>
              <a:t>explanations</a:t>
            </a:r>
            <a:r>
              <a:rPr b="1" lang="en-US" sz="2400">
                <a:solidFill>
                  <a:srgbClr val="5E524C"/>
                </a:solidFill>
              </a:rPr>
              <a:t> </a:t>
            </a:r>
            <a:r>
              <a:rPr lang="en-US" sz="2400">
                <a:solidFill>
                  <a:srgbClr val="5E524C"/>
                </a:solidFill>
              </a:rPr>
              <a:t>f</a:t>
            </a:r>
            <a:r>
              <a:rPr lang="en-US" sz="2400"/>
              <a:t>rom evidence</a:t>
            </a:r>
            <a:endParaRPr sz="2400"/>
          </a:p>
          <a:p>
            <a:pPr indent="-340528" lvl="0" marL="340528" rtl="0" algn="l">
              <a:lnSpc>
                <a:spcPct val="100000"/>
              </a:lnSpc>
              <a:spcBef>
                <a:spcPts val="1000"/>
              </a:spcBef>
              <a:spcAft>
                <a:spcPts val="0"/>
              </a:spcAft>
              <a:buClr>
                <a:srgbClr val="5E524C"/>
              </a:buClr>
              <a:buSzPts val="2400"/>
              <a:buChar char="•"/>
            </a:pPr>
            <a:r>
              <a:rPr b="1" lang="en-US" sz="2400"/>
              <a:t>ELABORATE</a:t>
            </a:r>
            <a:r>
              <a:rPr lang="en-US" sz="2400"/>
              <a:t>: Learners</a:t>
            </a:r>
            <a:r>
              <a:rPr b="1" lang="en-US" sz="2400">
                <a:solidFill>
                  <a:srgbClr val="5E524C"/>
                </a:solidFill>
              </a:rPr>
              <a:t> </a:t>
            </a:r>
            <a:r>
              <a:rPr b="1" lang="en-US" sz="2400">
                <a:solidFill>
                  <a:srgbClr val="002060"/>
                </a:solidFill>
              </a:rPr>
              <a:t>revise</a:t>
            </a:r>
            <a:r>
              <a:rPr b="1" lang="en-US" sz="2400">
                <a:solidFill>
                  <a:srgbClr val="5E524C"/>
                </a:solidFill>
              </a:rPr>
              <a:t> </a:t>
            </a:r>
            <a:r>
              <a:rPr lang="en-US" sz="2400"/>
              <a:t>their explanations in light of alternative explanations</a:t>
            </a:r>
            <a:endParaRPr sz="2400"/>
          </a:p>
          <a:p>
            <a:pPr indent="-340528" lvl="0" marL="340528" rtl="0" algn="l">
              <a:lnSpc>
                <a:spcPct val="100000"/>
              </a:lnSpc>
              <a:spcBef>
                <a:spcPts val="1000"/>
              </a:spcBef>
              <a:spcAft>
                <a:spcPts val="1000"/>
              </a:spcAft>
              <a:buClr>
                <a:srgbClr val="5E524C"/>
              </a:buClr>
              <a:buSzPts val="2400"/>
              <a:buChar char="•"/>
            </a:pPr>
            <a:r>
              <a:rPr b="1" lang="en-US" sz="2400"/>
              <a:t>EVALUATE</a:t>
            </a:r>
            <a:r>
              <a:rPr lang="en-US" sz="2400"/>
              <a:t>: Learners</a:t>
            </a:r>
            <a:r>
              <a:rPr b="1" lang="en-US" sz="2400"/>
              <a:t> </a:t>
            </a:r>
            <a:r>
              <a:rPr b="1" lang="en-US" sz="2400">
                <a:solidFill>
                  <a:srgbClr val="002060"/>
                </a:solidFill>
              </a:rPr>
              <a:t>communicate and justify</a:t>
            </a:r>
            <a:r>
              <a:rPr b="1" lang="en-US" sz="2400">
                <a:solidFill>
                  <a:srgbClr val="5E524C"/>
                </a:solidFill>
              </a:rPr>
              <a:t> </a:t>
            </a:r>
            <a:r>
              <a:rPr lang="en-US" sz="2400">
                <a:solidFill>
                  <a:srgbClr val="666665"/>
                </a:solidFill>
              </a:rPr>
              <a:t>their proposed explanations</a:t>
            </a:r>
            <a:endParaRPr sz="2400">
              <a:solidFill>
                <a:srgbClr val="666665"/>
              </a:solidFill>
            </a:endParaRPr>
          </a:p>
        </p:txBody>
      </p:sp>
      <p:pic>
        <p:nvPicPr>
          <p:cNvPr id="747" name="Google Shape;747;p86"/>
          <p:cNvPicPr preferRelativeResize="0"/>
          <p:nvPr/>
        </p:nvPicPr>
        <p:blipFill rotWithShape="1">
          <a:blip r:embed="rId3">
            <a:alphaModFix/>
          </a:blip>
          <a:srcRect b="0" l="0" r="0" t="0"/>
          <a:stretch/>
        </p:blipFill>
        <p:spPr>
          <a:xfrm>
            <a:off x="457200" y="-420025"/>
            <a:ext cx="11125202" cy="2713454"/>
          </a:xfrm>
          <a:prstGeom prst="rect">
            <a:avLst/>
          </a:prstGeom>
          <a:noFill/>
          <a:ln>
            <a:noFill/>
          </a:ln>
        </p:spPr>
      </p:pic>
      <p:sp>
        <p:nvSpPr>
          <p:cNvPr id="748" name="Google Shape;748;p86"/>
          <p:cNvSpPr txBox="1"/>
          <p:nvPr>
            <p:ph idx="11" type="ftr"/>
          </p:nvPr>
        </p:nvSpPr>
        <p:spPr>
          <a:xfrm>
            <a:off x="850900" y="6356350"/>
            <a:ext cx="59727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3" name="Shape 753"/>
        <p:cNvGrpSpPr/>
        <p:nvPr/>
      </p:nvGrpSpPr>
      <p:grpSpPr>
        <a:xfrm>
          <a:off x="0" y="0"/>
          <a:ext cx="0" cy="0"/>
          <a:chOff x="0" y="0"/>
          <a:chExt cx="0" cy="0"/>
        </a:xfrm>
      </p:grpSpPr>
      <p:sp>
        <p:nvSpPr>
          <p:cNvPr id="754" name="Google Shape;754;p87"/>
          <p:cNvSpPr txBox="1"/>
          <p:nvPr>
            <p:ph type="title"/>
          </p:nvPr>
        </p:nvSpPr>
        <p:spPr>
          <a:xfrm>
            <a:off x="838200" y="341700"/>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An alarming statistic!</a:t>
            </a:r>
            <a:endParaRPr/>
          </a:p>
        </p:txBody>
      </p:sp>
      <p:sp>
        <p:nvSpPr>
          <p:cNvPr id="755" name="Google Shape;755;p87"/>
          <p:cNvSpPr txBox="1"/>
          <p:nvPr>
            <p:ph idx="1" type="body"/>
          </p:nvPr>
        </p:nvSpPr>
        <p:spPr>
          <a:xfrm>
            <a:off x="609275" y="2174525"/>
            <a:ext cx="4377000" cy="3153900"/>
          </a:xfrm>
          <a:prstGeom prst="rect">
            <a:avLst/>
          </a:prstGeom>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0F243E"/>
              </a:buClr>
              <a:buSzPts val="2800"/>
              <a:buFont typeface="Arial"/>
              <a:buNone/>
            </a:pPr>
            <a:r>
              <a:rPr lang="en-US" sz="2400"/>
              <a:t>A review of research on student discussion revealed that its use in middle and high school classrooms varied from only </a:t>
            </a:r>
            <a:r>
              <a:rPr b="1" i="1" lang="en-US" sz="2400">
                <a:solidFill>
                  <a:srgbClr val="FF0000"/>
                </a:solidFill>
              </a:rPr>
              <a:t>14 to 68 seconds per class period</a:t>
            </a:r>
            <a:r>
              <a:rPr b="1" i="1" lang="en-US" sz="2400"/>
              <a:t>.</a:t>
            </a:r>
            <a:endParaRPr sz="2400"/>
          </a:p>
          <a:p>
            <a:pPr indent="0" lvl="0" marL="0" rtl="0" algn="ctr">
              <a:lnSpc>
                <a:spcPct val="100000"/>
              </a:lnSpc>
              <a:spcBef>
                <a:spcPts val="560"/>
              </a:spcBef>
              <a:spcAft>
                <a:spcPts val="0"/>
              </a:spcAft>
              <a:buClr>
                <a:srgbClr val="0F243E"/>
              </a:buClr>
              <a:buSzPts val="2800"/>
              <a:buFont typeface="Arial"/>
              <a:buNone/>
            </a:pPr>
            <a:r>
              <a:rPr lang="en-US" sz="1800"/>
              <a:t> </a:t>
            </a:r>
            <a:r>
              <a:rPr i="1" lang="en-US" sz="1800"/>
              <a:t>(Wilkinson &amp; Nelson 2013</a:t>
            </a:r>
            <a:r>
              <a:rPr lang="en-US" sz="1800"/>
              <a:t>)</a:t>
            </a:r>
            <a:endParaRPr sz="1800"/>
          </a:p>
          <a:p>
            <a:pPr indent="0" lvl="0" marL="0" rtl="0" algn="l">
              <a:spcBef>
                <a:spcPts val="1000"/>
              </a:spcBef>
              <a:spcAft>
                <a:spcPts val="0"/>
              </a:spcAft>
              <a:buNone/>
            </a:pPr>
            <a:r>
              <a:t/>
            </a:r>
            <a:endParaRPr/>
          </a:p>
        </p:txBody>
      </p:sp>
      <p:pic>
        <p:nvPicPr>
          <p:cNvPr id="756" name="Google Shape;756;p87"/>
          <p:cNvPicPr preferRelativeResize="0"/>
          <p:nvPr/>
        </p:nvPicPr>
        <p:blipFill>
          <a:blip r:embed="rId3">
            <a:alphaModFix/>
          </a:blip>
          <a:stretch>
            <a:fillRect/>
          </a:stretch>
        </p:blipFill>
        <p:spPr>
          <a:xfrm>
            <a:off x="5356550" y="1920774"/>
            <a:ext cx="6031526" cy="3407800"/>
          </a:xfrm>
          <a:prstGeom prst="rect">
            <a:avLst/>
          </a:prstGeom>
          <a:noFill/>
          <a:ln>
            <a:noFill/>
          </a:ln>
        </p:spPr>
      </p:pic>
      <p:sp>
        <p:nvSpPr>
          <p:cNvPr id="757" name="Google Shape;757;p87"/>
          <p:cNvSpPr txBox="1"/>
          <p:nvPr>
            <p:ph idx="11" type="ftr"/>
          </p:nvPr>
        </p:nvSpPr>
        <p:spPr>
          <a:xfrm>
            <a:off x="850900" y="6356350"/>
            <a:ext cx="59727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2" name="Shape 762"/>
        <p:cNvGrpSpPr/>
        <p:nvPr/>
      </p:nvGrpSpPr>
      <p:grpSpPr>
        <a:xfrm>
          <a:off x="0" y="0"/>
          <a:ext cx="0" cy="0"/>
          <a:chOff x="0" y="0"/>
          <a:chExt cx="0" cy="0"/>
        </a:xfrm>
      </p:grpSpPr>
      <p:sp>
        <p:nvSpPr>
          <p:cNvPr id="763" name="Google Shape;763;p88"/>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Inquiry and Productive Talk</a:t>
            </a:r>
            <a:endParaRPr/>
          </a:p>
        </p:txBody>
      </p:sp>
      <p:sp>
        <p:nvSpPr>
          <p:cNvPr id="764" name="Google Shape;764;p88"/>
          <p:cNvSpPr txBox="1"/>
          <p:nvPr>
            <p:ph idx="1" type="body"/>
          </p:nvPr>
        </p:nvSpPr>
        <p:spPr>
          <a:xfrm>
            <a:off x="838200" y="1825625"/>
            <a:ext cx="10515600" cy="4351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a:t>For inquiry to work, students must engage in </a:t>
            </a:r>
            <a:r>
              <a:rPr b="1" i="1" lang="en-US"/>
              <a:t>productive talk</a:t>
            </a:r>
            <a:r>
              <a:rPr lang="en-US"/>
              <a:t>, or talk that extends our thinking.</a:t>
            </a:r>
            <a:endParaRPr/>
          </a:p>
          <a:p>
            <a:pPr indent="0" lvl="0" marL="0" rtl="0" algn="l">
              <a:spcBef>
                <a:spcPts val="1000"/>
              </a:spcBef>
              <a:spcAft>
                <a:spcPts val="0"/>
              </a:spcAft>
              <a:buNone/>
            </a:pPr>
            <a:r>
              <a:t/>
            </a:r>
            <a:endParaRPr/>
          </a:p>
          <a:p>
            <a:pPr indent="-342900" lvl="0" marL="457200" rtl="0" algn="l">
              <a:spcBef>
                <a:spcPts val="1000"/>
              </a:spcBef>
              <a:spcAft>
                <a:spcPts val="0"/>
              </a:spcAft>
              <a:buSzPts val="1800"/>
              <a:buChar char="•"/>
            </a:pPr>
            <a:r>
              <a:rPr b="1" i="1" lang="en-US"/>
              <a:t>How can we support teachers in creating a culture of talk in their classrooms?</a:t>
            </a:r>
            <a:endParaRPr b="1" i="1"/>
          </a:p>
        </p:txBody>
      </p:sp>
      <p:pic>
        <p:nvPicPr>
          <p:cNvPr id="765" name="Google Shape;765;p88"/>
          <p:cNvPicPr preferRelativeResize="0"/>
          <p:nvPr/>
        </p:nvPicPr>
        <p:blipFill>
          <a:blip r:embed="rId3">
            <a:alphaModFix amt="75000"/>
          </a:blip>
          <a:stretch>
            <a:fillRect/>
          </a:stretch>
        </p:blipFill>
        <p:spPr>
          <a:xfrm>
            <a:off x="219225" y="4210200"/>
            <a:ext cx="3288300" cy="3288300"/>
          </a:xfrm>
          <a:prstGeom prst="rect">
            <a:avLst/>
          </a:prstGeom>
          <a:noFill/>
          <a:ln>
            <a:noFill/>
          </a:ln>
        </p:spPr>
      </p:pic>
      <p:pic>
        <p:nvPicPr>
          <p:cNvPr id="766" name="Google Shape;766;p88"/>
          <p:cNvPicPr preferRelativeResize="0"/>
          <p:nvPr/>
        </p:nvPicPr>
        <p:blipFill>
          <a:blip r:embed="rId4">
            <a:alphaModFix amt="94000"/>
          </a:blip>
          <a:stretch>
            <a:fillRect/>
          </a:stretch>
        </p:blipFill>
        <p:spPr>
          <a:xfrm>
            <a:off x="0" y="5393150"/>
            <a:ext cx="3591826" cy="23945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1" name="Shape 771"/>
        <p:cNvGrpSpPr/>
        <p:nvPr/>
      </p:nvGrpSpPr>
      <p:grpSpPr>
        <a:xfrm>
          <a:off x="0" y="0"/>
          <a:ext cx="0" cy="0"/>
          <a:chOff x="0" y="0"/>
          <a:chExt cx="0" cy="0"/>
        </a:xfrm>
      </p:grpSpPr>
      <p:sp>
        <p:nvSpPr>
          <p:cNvPr id="772" name="Google Shape;772;p89"/>
          <p:cNvSpPr txBox="1"/>
          <p:nvPr>
            <p:ph type="title"/>
          </p:nvPr>
        </p:nvSpPr>
        <p:spPr>
          <a:xfrm>
            <a:off x="838200" y="365125"/>
            <a:ext cx="8715000" cy="1325700"/>
          </a:xfrm>
          <a:prstGeom prst="rect">
            <a:avLst/>
          </a:prstGeom>
        </p:spPr>
        <p:txBody>
          <a:bodyPr anchorCtr="0" anchor="ctr" bIns="45700" lIns="91425" spcFirstLastPara="1" rIns="91425" wrap="square" tIns="45700">
            <a:noAutofit/>
          </a:bodyPr>
          <a:lstStyle/>
          <a:p>
            <a:pPr indent="0" lvl="0" marL="0" rtl="0" algn="l">
              <a:spcBef>
                <a:spcPts val="1000"/>
              </a:spcBef>
              <a:spcAft>
                <a:spcPts val="0"/>
              </a:spcAft>
              <a:buNone/>
            </a:pPr>
            <a:r>
              <a:rPr b="1" i="1" lang="en-US" sz="2800">
                <a:latin typeface="Open Sans"/>
                <a:ea typeface="Open Sans"/>
                <a:cs typeface="Open Sans"/>
                <a:sym typeface="Open Sans"/>
              </a:rPr>
              <a:t>How can we support teachers in creating a culture of talk in their classrooms?</a:t>
            </a:r>
            <a:endParaRPr/>
          </a:p>
        </p:txBody>
      </p:sp>
      <p:sp>
        <p:nvSpPr>
          <p:cNvPr id="773" name="Google Shape;773;p89"/>
          <p:cNvSpPr txBox="1"/>
          <p:nvPr>
            <p:ph idx="1" type="body"/>
          </p:nvPr>
        </p:nvSpPr>
        <p:spPr>
          <a:xfrm>
            <a:off x="838200" y="2059725"/>
            <a:ext cx="10515600" cy="4625700"/>
          </a:xfrm>
          <a:prstGeom prst="rect">
            <a:avLst/>
          </a:prstGeom>
        </p:spPr>
        <p:txBody>
          <a:bodyPr anchorCtr="0" anchor="t" bIns="45700" lIns="91425" spcFirstLastPara="1" rIns="91425" wrap="square" tIns="45700">
            <a:noAutofit/>
          </a:bodyPr>
          <a:lstStyle/>
          <a:p>
            <a:pPr indent="-400050" lvl="0" marL="400050" rtl="0" algn="l">
              <a:spcBef>
                <a:spcPts val="1000"/>
              </a:spcBef>
              <a:spcAft>
                <a:spcPts val="0"/>
              </a:spcAft>
              <a:buNone/>
            </a:pPr>
            <a:r>
              <a:rPr b="1" lang="en-US" sz="2400"/>
              <a:t>1</a:t>
            </a:r>
            <a:r>
              <a:rPr lang="en-US" sz="2400"/>
              <a:t>- On your own, read through the Elements of Academically Productive Talk. </a:t>
            </a:r>
            <a:r>
              <a:rPr b="1" i="1" lang="en-US" sz="2400"/>
              <a:t>What questions come up for you?</a:t>
            </a:r>
            <a:endParaRPr b="1" i="1" sz="2400"/>
          </a:p>
          <a:p>
            <a:pPr indent="0" lvl="0" marL="0" rtl="0" algn="l">
              <a:spcBef>
                <a:spcPts val="1000"/>
              </a:spcBef>
              <a:spcAft>
                <a:spcPts val="0"/>
              </a:spcAft>
              <a:buNone/>
            </a:pPr>
            <a:r>
              <a:t/>
            </a:r>
            <a:endParaRPr sz="2400"/>
          </a:p>
          <a:p>
            <a:pPr indent="-400050" lvl="0" marL="400050" rtl="0" algn="l">
              <a:spcBef>
                <a:spcPts val="1000"/>
              </a:spcBef>
              <a:spcAft>
                <a:spcPts val="0"/>
              </a:spcAft>
              <a:buNone/>
            </a:pPr>
            <a:r>
              <a:rPr b="1" lang="en-US" sz="2400"/>
              <a:t>2</a:t>
            </a:r>
            <a:r>
              <a:rPr lang="en-US" sz="2400"/>
              <a:t>- Stand up and find a partner. </a:t>
            </a:r>
            <a:r>
              <a:rPr b="1" i="1" lang="en-US" sz="2400"/>
              <a:t>Discuss something that you found compelling/intriguing from the reading.</a:t>
            </a:r>
            <a:endParaRPr b="1" i="1" sz="2400"/>
          </a:p>
          <a:p>
            <a:pPr indent="0" lvl="0" marL="0" rtl="0" algn="l">
              <a:spcBef>
                <a:spcPts val="1000"/>
              </a:spcBef>
              <a:spcAft>
                <a:spcPts val="0"/>
              </a:spcAft>
              <a:buNone/>
            </a:pPr>
            <a:r>
              <a:t/>
            </a:r>
            <a:endParaRPr sz="2400"/>
          </a:p>
          <a:p>
            <a:pPr indent="-342900" lvl="0" marL="342900" rtl="0" algn="l">
              <a:spcBef>
                <a:spcPts val="1000"/>
              </a:spcBef>
              <a:spcAft>
                <a:spcPts val="0"/>
              </a:spcAft>
              <a:buNone/>
            </a:pPr>
            <a:r>
              <a:rPr b="1" lang="en-US" sz="2400"/>
              <a:t>4</a:t>
            </a:r>
            <a:r>
              <a:rPr lang="en-US" sz="2400"/>
              <a:t>- Join to make a group of four. </a:t>
            </a:r>
            <a:r>
              <a:rPr b="1" i="1" lang="en-US" sz="2400"/>
              <a:t>Discuss ideas for attending to this in your own workshops. What have your experiences been?</a:t>
            </a:r>
            <a:endParaRPr b="1" i="1" sz="2400"/>
          </a:p>
          <a:p>
            <a:pPr indent="0" lvl="0" marL="0" rtl="0" algn="l">
              <a:spcBef>
                <a:spcPts val="1000"/>
              </a:spcBef>
              <a:spcAft>
                <a:spcPts val="0"/>
              </a:spcAft>
              <a:buNone/>
            </a:pPr>
            <a:r>
              <a:t/>
            </a:r>
            <a:endParaRPr sz="2400"/>
          </a:p>
          <a:p>
            <a:pPr indent="0" lvl="0" marL="0" rtl="0" algn="l">
              <a:spcBef>
                <a:spcPts val="1000"/>
              </a:spcBef>
              <a:spcAft>
                <a:spcPts val="0"/>
              </a:spcAft>
              <a:buNone/>
            </a:pPr>
            <a:r>
              <a:rPr b="1" lang="en-US" sz="2400"/>
              <a:t>All</a:t>
            </a:r>
            <a:r>
              <a:rPr lang="en-US" sz="2400"/>
              <a:t>- Whole group share out</a:t>
            </a:r>
            <a:endParaRPr sz="2400"/>
          </a:p>
        </p:txBody>
      </p:sp>
      <p:pic>
        <p:nvPicPr>
          <p:cNvPr id="774" name="Google Shape;774;p89"/>
          <p:cNvPicPr preferRelativeResize="0"/>
          <p:nvPr/>
        </p:nvPicPr>
        <p:blipFill rotWithShape="1">
          <a:blip r:embed="rId3">
            <a:alphaModFix/>
          </a:blip>
          <a:srcRect b="-17170" l="-7270" r="7270" t="17170"/>
          <a:stretch/>
        </p:blipFill>
        <p:spPr>
          <a:xfrm>
            <a:off x="9553200" y="0"/>
            <a:ext cx="2543425" cy="28623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8" name="Shape 778"/>
        <p:cNvGrpSpPr/>
        <p:nvPr/>
      </p:nvGrpSpPr>
      <p:grpSpPr>
        <a:xfrm>
          <a:off x="0" y="0"/>
          <a:ext cx="0" cy="0"/>
          <a:chOff x="0" y="0"/>
          <a:chExt cx="0" cy="0"/>
        </a:xfrm>
      </p:grpSpPr>
      <p:sp>
        <p:nvSpPr>
          <p:cNvPr id="779" name="Google Shape;779;p90"/>
          <p:cNvSpPr txBox="1"/>
          <p:nvPr>
            <p:ph type="title"/>
          </p:nvPr>
        </p:nvSpPr>
        <p:spPr>
          <a:xfrm>
            <a:off x="463175" y="291675"/>
            <a:ext cx="10890600" cy="9945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t>Break (15 min)</a:t>
            </a:r>
            <a:endParaRPr sz="3600"/>
          </a:p>
        </p:txBody>
      </p:sp>
      <p:sp>
        <p:nvSpPr>
          <p:cNvPr id="780" name="Google Shape;780;p90"/>
          <p:cNvSpPr txBox="1"/>
          <p:nvPr>
            <p:ph idx="1" type="body"/>
          </p:nvPr>
        </p:nvSpPr>
        <p:spPr>
          <a:xfrm>
            <a:off x="850900" y="1833925"/>
            <a:ext cx="10565700" cy="40269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lnSpc>
                <a:spcPct val="100000"/>
              </a:lnSpc>
              <a:spcBef>
                <a:spcPts val="0"/>
              </a:spcBef>
              <a:spcAft>
                <a:spcPts val="0"/>
              </a:spcAft>
              <a:buNone/>
            </a:pPr>
            <a:r>
              <a:rPr lang="en-US" sz="2400"/>
              <a:t>     </a:t>
            </a:r>
            <a:endParaRPr sz="2400"/>
          </a:p>
          <a:p>
            <a:pPr indent="0" lvl="0" marL="0" rtl="0" algn="l">
              <a:spcBef>
                <a:spcPts val="800"/>
              </a:spcBef>
              <a:spcAft>
                <a:spcPts val="0"/>
              </a:spcAft>
              <a:buNone/>
            </a:pPr>
            <a:r>
              <a:t/>
            </a:r>
            <a:endParaRPr sz="2400"/>
          </a:p>
        </p:txBody>
      </p:sp>
      <p:sp>
        <p:nvSpPr>
          <p:cNvPr id="781" name="Google Shape;781;p90"/>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782" name="Google Shape;782;p90"/>
          <p:cNvPicPr preferRelativeResize="0"/>
          <p:nvPr/>
        </p:nvPicPr>
        <p:blipFill>
          <a:blip r:embed="rId3">
            <a:alphaModFix/>
          </a:blip>
          <a:stretch>
            <a:fillRect/>
          </a:stretch>
        </p:blipFill>
        <p:spPr>
          <a:xfrm>
            <a:off x="3378272" y="1769581"/>
            <a:ext cx="5435457" cy="3623638"/>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7" name="Shape 787"/>
        <p:cNvGrpSpPr/>
        <p:nvPr/>
      </p:nvGrpSpPr>
      <p:grpSpPr>
        <a:xfrm>
          <a:off x="0" y="0"/>
          <a:ext cx="0" cy="0"/>
          <a:chOff x="0" y="0"/>
          <a:chExt cx="0" cy="0"/>
        </a:xfrm>
      </p:grpSpPr>
      <p:pic>
        <p:nvPicPr>
          <p:cNvPr id="788" name="Google Shape;788;p91"/>
          <p:cNvPicPr preferRelativeResize="0"/>
          <p:nvPr/>
        </p:nvPicPr>
        <p:blipFill>
          <a:blip r:embed="rId3">
            <a:alphaModFix/>
          </a:blip>
          <a:stretch>
            <a:fillRect/>
          </a:stretch>
        </p:blipFill>
        <p:spPr>
          <a:xfrm>
            <a:off x="3551025" y="-533400"/>
            <a:ext cx="8793376" cy="5862251"/>
          </a:xfrm>
          <a:prstGeom prst="rect">
            <a:avLst/>
          </a:prstGeom>
          <a:noFill/>
          <a:ln>
            <a:noFill/>
          </a:ln>
        </p:spPr>
      </p:pic>
      <p:sp>
        <p:nvSpPr>
          <p:cNvPr id="789" name="Google Shape;789;p91"/>
          <p:cNvSpPr txBox="1"/>
          <p:nvPr>
            <p:ph type="title"/>
          </p:nvPr>
        </p:nvSpPr>
        <p:spPr>
          <a:xfrm>
            <a:off x="1143000" y="2206550"/>
            <a:ext cx="8166900" cy="52185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How do I find GLOBE </a:t>
            </a:r>
            <a:endParaRPr/>
          </a:p>
          <a:p>
            <a:pPr indent="0" lvl="0" marL="0" rtl="0" algn="l">
              <a:spcBef>
                <a:spcPts val="0"/>
              </a:spcBef>
              <a:spcAft>
                <a:spcPts val="0"/>
              </a:spcAft>
              <a:buNone/>
            </a:pPr>
            <a:r>
              <a:rPr lang="en-US"/>
              <a:t>Weather resources?</a:t>
            </a:r>
            <a:endParaRPr/>
          </a:p>
        </p:txBody>
      </p:sp>
      <p:pic>
        <p:nvPicPr>
          <p:cNvPr id="790" name="Google Shape;790;p91"/>
          <p:cNvPicPr preferRelativeResize="0"/>
          <p:nvPr/>
        </p:nvPicPr>
        <p:blipFill>
          <a:blip r:embed="rId4">
            <a:alphaModFix/>
          </a:blip>
          <a:stretch>
            <a:fillRect/>
          </a:stretch>
        </p:blipFill>
        <p:spPr>
          <a:xfrm>
            <a:off x="1143000" y="381000"/>
            <a:ext cx="4759400" cy="396617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4" name="Shape 794"/>
        <p:cNvGrpSpPr/>
        <p:nvPr/>
      </p:nvGrpSpPr>
      <p:grpSpPr>
        <a:xfrm>
          <a:off x="0" y="0"/>
          <a:ext cx="0" cy="0"/>
          <a:chOff x="0" y="0"/>
          <a:chExt cx="0" cy="0"/>
        </a:xfrm>
      </p:grpSpPr>
      <p:sp>
        <p:nvSpPr>
          <p:cNvPr id="795" name="Google Shape;795;p92"/>
          <p:cNvSpPr txBox="1"/>
          <p:nvPr/>
        </p:nvSpPr>
        <p:spPr>
          <a:xfrm>
            <a:off x="526200" y="6235425"/>
            <a:ext cx="6117600" cy="3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100">
                <a:solidFill>
                  <a:srgbClr val="888888"/>
                </a:solidFill>
                <a:latin typeface="Open Sans"/>
                <a:ea typeface="Open Sans"/>
                <a:cs typeface="Open Sans"/>
                <a:sym typeface="Open Sans"/>
              </a:rPr>
              <a:t>© 2019 University Corporation for Atmospheric Research. All Rights Reserved </a:t>
            </a:r>
            <a:endParaRPr sz="1100">
              <a:solidFill>
                <a:srgbClr val="888888"/>
              </a:solidFill>
              <a:latin typeface="Open Sans"/>
              <a:ea typeface="Open Sans"/>
              <a:cs typeface="Open Sans"/>
              <a:sym typeface="Open Sans"/>
            </a:endParaRPr>
          </a:p>
        </p:txBody>
      </p:sp>
      <p:pic>
        <p:nvPicPr>
          <p:cNvPr id="796" name="Google Shape;796;p92"/>
          <p:cNvPicPr preferRelativeResize="0"/>
          <p:nvPr/>
        </p:nvPicPr>
        <p:blipFill>
          <a:blip r:embed="rId3">
            <a:alphaModFix/>
          </a:blip>
          <a:stretch>
            <a:fillRect/>
          </a:stretch>
        </p:blipFill>
        <p:spPr>
          <a:xfrm>
            <a:off x="1908933" y="493600"/>
            <a:ext cx="8366902" cy="5587500"/>
          </a:xfrm>
          <a:prstGeom prst="rect">
            <a:avLst/>
          </a:prstGeom>
          <a:noFill/>
          <a:ln>
            <a:noFill/>
          </a:ln>
          <a:effectLst>
            <a:outerShdw blurRad="57150" rotWithShape="0" algn="bl" dir="5400000" dist="19050">
              <a:srgbClr val="000000">
                <a:alpha val="50000"/>
              </a:srgbClr>
            </a:outerShdw>
          </a:effectLst>
        </p:spPr>
      </p:pic>
      <p:sp>
        <p:nvSpPr>
          <p:cNvPr id="797" name="Google Shape;797;p92"/>
          <p:cNvSpPr/>
          <p:nvPr/>
        </p:nvSpPr>
        <p:spPr>
          <a:xfrm>
            <a:off x="1626000" y="4689233"/>
            <a:ext cx="4673100" cy="800400"/>
          </a:xfrm>
          <a:prstGeom prst="ellipse">
            <a:avLst/>
          </a:prstGeom>
          <a:noFill/>
          <a:ln cap="flat" cmpd="sng" w="76200">
            <a:solidFill>
              <a:schemeClr val="accent6"/>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97"/>
                                        </p:tgtEl>
                                        <p:attrNameLst>
                                          <p:attrName>style.visibility</p:attrName>
                                        </p:attrNameLst>
                                      </p:cBhvr>
                                      <p:to>
                                        <p:strVal val="visible"/>
                                      </p:to>
                                    </p:set>
                                    <p:anim calcmode="lin" valueType="num">
                                      <p:cBhvr additive="base">
                                        <p:cTn dur="1000"/>
                                        <p:tgtEl>
                                          <p:spTgt spid="79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1" name="Shape 801"/>
        <p:cNvGrpSpPr/>
        <p:nvPr/>
      </p:nvGrpSpPr>
      <p:grpSpPr>
        <a:xfrm>
          <a:off x="0" y="0"/>
          <a:ext cx="0" cy="0"/>
          <a:chOff x="0" y="0"/>
          <a:chExt cx="0" cy="0"/>
        </a:xfrm>
      </p:grpSpPr>
      <p:sp>
        <p:nvSpPr>
          <p:cNvPr id="802" name="Google Shape;802;p93"/>
          <p:cNvSpPr txBox="1"/>
          <p:nvPr>
            <p:ph type="title"/>
          </p:nvPr>
        </p:nvSpPr>
        <p:spPr>
          <a:xfrm>
            <a:off x="4870033" y="365133"/>
            <a:ext cx="6483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3200" u="sng">
                <a:solidFill>
                  <a:schemeClr val="hlink"/>
                </a:solidFill>
                <a:latin typeface="Montserrat SemiBold"/>
                <a:ea typeface="Montserrat SemiBold"/>
                <a:cs typeface="Montserrat SemiBold"/>
                <a:sym typeface="Montserrat SemiBold"/>
                <a:hlinkClick r:id="rId3"/>
              </a:rPr>
              <a:t>globeweathercurriculum.org</a:t>
            </a:r>
            <a:endParaRPr sz="3200">
              <a:latin typeface="Montserrat SemiBold"/>
              <a:ea typeface="Montserrat SemiBold"/>
              <a:cs typeface="Montserrat SemiBold"/>
              <a:sym typeface="Montserrat SemiBold"/>
            </a:endParaRPr>
          </a:p>
        </p:txBody>
      </p:sp>
      <p:pic>
        <p:nvPicPr>
          <p:cNvPr id="803" name="Google Shape;803;p93"/>
          <p:cNvPicPr preferRelativeResize="0"/>
          <p:nvPr/>
        </p:nvPicPr>
        <p:blipFill rotWithShape="1">
          <a:blip r:embed="rId4">
            <a:alphaModFix/>
          </a:blip>
          <a:srcRect b="8616" l="35954" r="37094" t="9783"/>
          <a:stretch/>
        </p:blipFill>
        <p:spPr>
          <a:xfrm>
            <a:off x="465300" y="288717"/>
            <a:ext cx="3829435" cy="6280568"/>
          </a:xfrm>
          <a:prstGeom prst="rect">
            <a:avLst/>
          </a:prstGeom>
          <a:noFill/>
          <a:ln>
            <a:noFill/>
          </a:ln>
        </p:spPr>
      </p:pic>
      <p:sp>
        <p:nvSpPr>
          <p:cNvPr id="804" name="Google Shape;804;p93"/>
          <p:cNvSpPr/>
          <p:nvPr/>
        </p:nvSpPr>
        <p:spPr>
          <a:xfrm>
            <a:off x="606368" y="4769670"/>
            <a:ext cx="1154700" cy="350700"/>
          </a:xfrm>
          <a:prstGeom prst="ellipse">
            <a:avLst/>
          </a:prstGeom>
          <a:noFill/>
          <a:ln cap="flat" cmpd="sng" w="38100">
            <a:solidFill>
              <a:schemeClr val="accent6"/>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05" name="Google Shape;805;p93"/>
          <p:cNvSpPr/>
          <p:nvPr/>
        </p:nvSpPr>
        <p:spPr>
          <a:xfrm>
            <a:off x="1290740" y="2000740"/>
            <a:ext cx="1154700" cy="2354100"/>
          </a:xfrm>
          <a:prstGeom prst="ellipse">
            <a:avLst/>
          </a:prstGeom>
          <a:noFill/>
          <a:ln cap="flat" cmpd="sng" w="38100">
            <a:solidFill>
              <a:schemeClr val="accent6"/>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06" name="Google Shape;806;p93"/>
          <p:cNvSpPr/>
          <p:nvPr/>
        </p:nvSpPr>
        <p:spPr>
          <a:xfrm rot="6744909">
            <a:off x="3273963" y="844014"/>
            <a:ext cx="988160" cy="329817"/>
          </a:xfrm>
          <a:prstGeom prst="leftArrow">
            <a:avLst>
              <a:gd fmla="val 50000" name="adj1"/>
              <a:gd fmla="val 50000" name="adj2"/>
            </a:avLst>
          </a:prstGeom>
          <a:solidFill>
            <a:srgbClr val="FFFF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807" name="Google Shape;807;p93"/>
          <p:cNvPicPr preferRelativeResize="0"/>
          <p:nvPr/>
        </p:nvPicPr>
        <p:blipFill rotWithShape="1">
          <a:blip r:embed="rId5">
            <a:alphaModFix/>
          </a:blip>
          <a:srcRect b="5901" l="31446" r="32520" t="10036"/>
          <a:stretch/>
        </p:blipFill>
        <p:spPr>
          <a:xfrm>
            <a:off x="5726267" y="187133"/>
            <a:ext cx="5118034" cy="6467666"/>
          </a:xfrm>
          <a:prstGeom prst="rect">
            <a:avLst/>
          </a:prstGeom>
          <a:noFill/>
          <a:ln>
            <a:noFill/>
          </a:ln>
        </p:spPr>
      </p:pic>
      <p:sp>
        <p:nvSpPr>
          <p:cNvPr id="808" name="Google Shape;808;p93"/>
          <p:cNvSpPr txBox="1"/>
          <p:nvPr>
            <p:ph idx="1" type="body"/>
          </p:nvPr>
        </p:nvSpPr>
        <p:spPr>
          <a:xfrm>
            <a:off x="4870233" y="1825633"/>
            <a:ext cx="6483600" cy="4351200"/>
          </a:xfrm>
          <a:prstGeom prst="rect">
            <a:avLst/>
          </a:prstGeom>
        </p:spPr>
        <p:txBody>
          <a:bodyPr anchorCtr="0" anchor="t" bIns="45700" lIns="91425" spcFirstLastPara="1" rIns="91425" wrap="square" tIns="45700">
            <a:noAutofit/>
          </a:bodyPr>
          <a:lstStyle/>
          <a:p>
            <a:pPr indent="0" lvl="0" marL="0" rtl="0" algn="l">
              <a:spcBef>
                <a:spcPts val="1100"/>
              </a:spcBef>
              <a:spcAft>
                <a:spcPts val="0"/>
              </a:spcAft>
              <a:buNone/>
            </a:pPr>
            <a:r>
              <a:rPr lang="en-US"/>
              <a:t>GLOBE Weather Home page</a:t>
            </a:r>
            <a:endParaRPr/>
          </a:p>
          <a:p>
            <a:pPr indent="-425450" lvl="0" marL="609600" rtl="0" algn="l">
              <a:lnSpc>
                <a:spcPct val="115000"/>
              </a:lnSpc>
              <a:spcBef>
                <a:spcPts val="1100"/>
              </a:spcBef>
              <a:spcAft>
                <a:spcPts val="0"/>
              </a:spcAft>
              <a:buSzPts val="1900"/>
              <a:buChar char="•"/>
            </a:pPr>
            <a:r>
              <a:rPr lang="en-US"/>
              <a:t>Overview of curriculum</a:t>
            </a:r>
            <a:endParaRPr/>
          </a:p>
          <a:p>
            <a:pPr indent="-425450" lvl="0" marL="609600" rtl="0" algn="l">
              <a:lnSpc>
                <a:spcPct val="115000"/>
              </a:lnSpc>
              <a:spcBef>
                <a:spcPts val="0"/>
              </a:spcBef>
              <a:spcAft>
                <a:spcPts val="0"/>
              </a:spcAft>
              <a:buSzPts val="1900"/>
              <a:buChar char="•"/>
            </a:pPr>
            <a:r>
              <a:rPr lang="en-US"/>
              <a:t>Testimonials</a:t>
            </a:r>
            <a:endParaRPr/>
          </a:p>
          <a:p>
            <a:pPr indent="-425450" lvl="0" marL="609600" rtl="0" algn="l">
              <a:lnSpc>
                <a:spcPct val="115000"/>
              </a:lnSpc>
              <a:spcBef>
                <a:spcPts val="0"/>
              </a:spcBef>
              <a:spcAft>
                <a:spcPts val="0"/>
              </a:spcAft>
              <a:buSzPts val="1900"/>
              <a:buChar char="•"/>
            </a:pPr>
            <a:r>
              <a:rPr lang="en-US"/>
              <a:t>Download the entire curriculum as one PDF</a:t>
            </a:r>
            <a:endParaRPr/>
          </a:p>
          <a:p>
            <a:pPr indent="-425450" lvl="0" marL="609600" rtl="0" algn="l">
              <a:lnSpc>
                <a:spcPct val="115000"/>
              </a:lnSpc>
              <a:spcBef>
                <a:spcPts val="0"/>
              </a:spcBef>
              <a:spcAft>
                <a:spcPts val="0"/>
              </a:spcAft>
              <a:buSzPts val="1900"/>
              <a:buChar char="•"/>
            </a:pPr>
            <a:r>
              <a:rPr lang="en-US"/>
              <a:t>Table of Contents</a:t>
            </a:r>
            <a:endParaRPr/>
          </a:p>
        </p:txBody>
      </p:sp>
      <p:sp>
        <p:nvSpPr>
          <p:cNvPr id="809" name="Google Shape;809;p93"/>
          <p:cNvSpPr/>
          <p:nvPr/>
        </p:nvSpPr>
        <p:spPr>
          <a:xfrm rot="-1838678">
            <a:off x="1788258" y="3716241"/>
            <a:ext cx="3362488" cy="256224"/>
          </a:xfrm>
          <a:prstGeom prst="leftArrow">
            <a:avLst>
              <a:gd fmla="val 50000" name="adj1"/>
              <a:gd fmla="val 50000" name="adj2"/>
            </a:avLst>
          </a:pr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0" name="Google Shape;810;p93"/>
          <p:cNvSpPr/>
          <p:nvPr/>
        </p:nvSpPr>
        <p:spPr>
          <a:xfrm rot="-1838947">
            <a:off x="1977885" y="4508052"/>
            <a:ext cx="3185497" cy="256224"/>
          </a:xfrm>
          <a:prstGeom prst="leftArrow">
            <a:avLst>
              <a:gd fmla="val 50000" name="adj1"/>
              <a:gd fmla="val 50000" name="adj2"/>
            </a:avLst>
          </a:pr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80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5"/>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0"/>
                                          </p:stCondLst>
                                        </p:cTn>
                                        <p:tgtEl>
                                          <p:spTgt spid="810"/>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80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807"/>
                                        </p:tgtEl>
                                        <p:attrNameLst>
                                          <p:attrName>style.visibility</p:attrName>
                                        </p:attrNameLst>
                                      </p:cBhvr>
                                      <p:to>
                                        <p:strVal val="visible"/>
                                      </p:to>
                                    </p:set>
                                    <p:anim calcmode="lin" valueType="num">
                                      <p:cBhvr additive="base">
                                        <p:cTn dur="1000"/>
                                        <p:tgtEl>
                                          <p:spTgt spid="807"/>
                                        </p:tgtEl>
                                        <p:attrNameLst>
                                          <p:attrName>ppt_x</p:attrName>
                                        </p:attrNameLst>
                                      </p:cBhvr>
                                      <p:tavLst>
                                        <p:tav fmla="" tm="0">
                                          <p:val>
                                            <p:strVal val="#ppt_x+1"/>
                                          </p:val>
                                        </p:tav>
                                        <p:tav fmla="" tm="100000">
                                          <p:val>
                                            <p:strVal val="#ppt_x"/>
                                          </p:val>
                                        </p:tav>
                                      </p:tavLst>
                                    </p:anim>
                                  </p:childTnLst>
                                </p:cTn>
                              </p:par>
                              <p:par>
                                <p:cTn fill="hold" nodeType="withEffect" presetClass="exit" presetID="2" presetSubtype="2">
                                  <p:stCondLst>
                                    <p:cond delay="0"/>
                                  </p:stCondLst>
                                  <p:childTnLst>
                                    <p:anim calcmode="lin" valueType="num">
                                      <p:cBhvr additive="base">
                                        <p:cTn dur="1000"/>
                                        <p:tgtEl>
                                          <p:spTgt spid="802"/>
                                        </p:tgtEl>
                                        <p:attrNameLst>
                                          <p:attrName>ppt_x</p:attrName>
                                        </p:attrNameLst>
                                      </p:cBhvr>
                                      <p:tavLst>
                                        <p:tav fmla="" tm="0">
                                          <p:val>
                                            <p:strVal val="#ppt_x"/>
                                          </p:val>
                                        </p:tav>
                                        <p:tav fmla="" tm="100000">
                                          <p:val>
                                            <p:strVal val="#ppt_x+1"/>
                                          </p:val>
                                        </p:tav>
                                      </p:tavLst>
                                    </p:anim>
                                    <p:set>
                                      <p:cBhvr>
                                        <p:cTn dur="1" fill="hold">
                                          <p:stCondLst>
                                            <p:cond delay="1000"/>
                                          </p:stCondLst>
                                        </p:cTn>
                                        <p:tgtEl>
                                          <p:spTgt spid="802"/>
                                        </p:tgtEl>
                                        <p:attrNameLst>
                                          <p:attrName>style.visibility</p:attrName>
                                        </p:attrNameLst>
                                      </p:cBhvr>
                                      <p:to>
                                        <p:strVal val="hidden"/>
                                      </p:to>
                                    </p:set>
                                  </p:childTnLst>
                                </p:cTn>
                              </p:par>
                              <p:par>
                                <p:cTn fill="hold" nodeType="withEffect" presetClass="exit" presetID="2" presetSubtype="2">
                                  <p:stCondLst>
                                    <p:cond delay="0"/>
                                  </p:stCondLst>
                                  <p:childTnLst>
                                    <p:anim calcmode="lin" valueType="num">
                                      <p:cBhvr additive="base">
                                        <p:cTn dur="1000"/>
                                        <p:tgtEl>
                                          <p:spTgt spid="808"/>
                                        </p:tgtEl>
                                        <p:attrNameLst>
                                          <p:attrName>ppt_x</p:attrName>
                                        </p:attrNameLst>
                                      </p:cBhvr>
                                      <p:tavLst>
                                        <p:tav fmla="" tm="0">
                                          <p:val>
                                            <p:strVal val="#ppt_x"/>
                                          </p:val>
                                        </p:tav>
                                        <p:tav fmla="" tm="100000">
                                          <p:val>
                                            <p:strVal val="#ppt_x+1"/>
                                          </p:val>
                                        </p:tav>
                                      </p:tavLst>
                                    </p:anim>
                                    <p:set>
                                      <p:cBhvr>
                                        <p:cTn dur="1" fill="hold">
                                          <p:stCondLst>
                                            <p:cond delay="1000"/>
                                          </p:stCondLst>
                                        </p:cTn>
                                        <p:tgtEl>
                                          <p:spTgt spid="80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7" name="Shape 617"/>
        <p:cNvGrpSpPr/>
        <p:nvPr/>
      </p:nvGrpSpPr>
      <p:grpSpPr>
        <a:xfrm>
          <a:off x="0" y="0"/>
          <a:ext cx="0" cy="0"/>
          <a:chOff x="0" y="0"/>
          <a:chExt cx="0" cy="0"/>
        </a:xfrm>
      </p:grpSpPr>
      <p:sp>
        <p:nvSpPr>
          <p:cNvPr id="618" name="Google Shape;618;p76"/>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Goal setting</a:t>
            </a:r>
            <a:endParaRPr/>
          </a:p>
        </p:txBody>
      </p:sp>
      <p:sp>
        <p:nvSpPr>
          <p:cNvPr id="619" name="Google Shape;619;p76"/>
          <p:cNvSpPr txBox="1"/>
          <p:nvPr>
            <p:ph idx="1" type="body"/>
          </p:nvPr>
        </p:nvSpPr>
        <p:spPr>
          <a:xfrm>
            <a:off x="838200" y="1825625"/>
            <a:ext cx="10515600" cy="4351200"/>
          </a:xfrm>
          <a:prstGeom prst="rect">
            <a:avLst/>
          </a:prstGeom>
        </p:spPr>
        <p:txBody>
          <a:bodyPr anchorCtr="0" anchor="t" bIns="45700" lIns="91425" spcFirstLastPara="1" rIns="91425" wrap="square" tIns="45700">
            <a:noAutofit/>
          </a:bodyPr>
          <a:lstStyle/>
          <a:p>
            <a:pPr indent="0" lvl="0" marL="0" rtl="0" algn="ctr">
              <a:spcBef>
                <a:spcPts val="1100"/>
              </a:spcBef>
              <a:spcAft>
                <a:spcPts val="0"/>
              </a:spcAft>
              <a:buNone/>
            </a:pPr>
            <a:r>
              <a:rPr lang="en-US"/>
              <a:t>What do I hope to walk away with from this workshop?</a:t>
            </a:r>
            <a:endParaRPr/>
          </a:p>
        </p:txBody>
      </p:sp>
      <p:pic>
        <p:nvPicPr>
          <p:cNvPr id="620" name="Google Shape;620;p76"/>
          <p:cNvPicPr preferRelativeResize="0"/>
          <p:nvPr/>
        </p:nvPicPr>
        <p:blipFill rotWithShape="1">
          <a:blip r:embed="rId3">
            <a:alphaModFix/>
          </a:blip>
          <a:srcRect b="46092" l="0" r="0" t="22101"/>
          <a:stretch/>
        </p:blipFill>
        <p:spPr>
          <a:xfrm>
            <a:off x="1712850" y="2698825"/>
            <a:ext cx="8331050" cy="392787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4" name="Shape 814"/>
        <p:cNvGrpSpPr/>
        <p:nvPr/>
      </p:nvGrpSpPr>
      <p:grpSpPr>
        <a:xfrm>
          <a:off x="0" y="0"/>
          <a:ext cx="0" cy="0"/>
          <a:chOff x="0" y="0"/>
          <a:chExt cx="0" cy="0"/>
        </a:xfrm>
      </p:grpSpPr>
      <p:sp>
        <p:nvSpPr>
          <p:cNvPr id="815" name="Google Shape;815;p94"/>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pic>
        <p:nvPicPr>
          <p:cNvPr id="816" name="Google Shape;816;p94"/>
          <p:cNvPicPr preferRelativeResize="0"/>
          <p:nvPr/>
        </p:nvPicPr>
        <p:blipFill rotWithShape="1">
          <a:blip r:embed="rId3">
            <a:alphaModFix/>
          </a:blip>
          <a:srcRect b="0" l="32043" r="33096" t="15023"/>
          <a:stretch/>
        </p:blipFill>
        <p:spPr>
          <a:xfrm>
            <a:off x="266133" y="365133"/>
            <a:ext cx="4802016" cy="6340467"/>
          </a:xfrm>
          <a:prstGeom prst="rect">
            <a:avLst/>
          </a:prstGeom>
          <a:noFill/>
          <a:ln>
            <a:noFill/>
          </a:ln>
        </p:spPr>
      </p:pic>
      <p:pic>
        <p:nvPicPr>
          <p:cNvPr id="817" name="Google Shape;817;p94"/>
          <p:cNvPicPr preferRelativeResize="0"/>
          <p:nvPr/>
        </p:nvPicPr>
        <p:blipFill rotWithShape="1">
          <a:blip r:embed="rId4">
            <a:alphaModFix/>
          </a:blip>
          <a:srcRect b="-1159" l="30500" r="32791" t="19506"/>
          <a:stretch/>
        </p:blipFill>
        <p:spPr>
          <a:xfrm>
            <a:off x="6400400" y="-93733"/>
            <a:ext cx="5819563" cy="7011833"/>
          </a:xfrm>
          <a:prstGeom prst="rect">
            <a:avLst/>
          </a:prstGeom>
          <a:noFill/>
          <a:ln>
            <a:noFill/>
          </a:ln>
        </p:spPr>
      </p:pic>
      <p:sp>
        <p:nvSpPr>
          <p:cNvPr id="818" name="Google Shape;818;p94"/>
          <p:cNvSpPr/>
          <p:nvPr/>
        </p:nvSpPr>
        <p:spPr>
          <a:xfrm rot="-883575">
            <a:off x="1094504" y="2602723"/>
            <a:ext cx="555859" cy="185770"/>
          </a:xfrm>
          <a:prstGeom prst="leftArrow">
            <a:avLst>
              <a:gd fmla="val 50000" name="adj1"/>
              <a:gd fmla="val 50000" name="adj2"/>
            </a:avLst>
          </a:prstGeom>
          <a:solidFill>
            <a:schemeClr val="accent6"/>
          </a:solidFill>
          <a:ln cap="flat" cmpd="sng" w="9525">
            <a:solidFill>
              <a:schemeClr val="accent6"/>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9" name="Google Shape;819;p94"/>
          <p:cNvSpPr/>
          <p:nvPr/>
        </p:nvSpPr>
        <p:spPr>
          <a:xfrm rot="-883575">
            <a:off x="2041795" y="3102222"/>
            <a:ext cx="555859" cy="185770"/>
          </a:xfrm>
          <a:prstGeom prst="leftArrow">
            <a:avLst>
              <a:gd fmla="val 50000" name="adj1"/>
              <a:gd fmla="val 50000" name="adj2"/>
            </a:avLst>
          </a:prstGeom>
          <a:solidFill>
            <a:schemeClr val="accent6"/>
          </a:solidFill>
          <a:ln cap="flat" cmpd="sng" w="9525">
            <a:solidFill>
              <a:schemeClr val="accent6"/>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0" name="Google Shape;820;p94"/>
          <p:cNvSpPr/>
          <p:nvPr/>
        </p:nvSpPr>
        <p:spPr>
          <a:xfrm rot="-883575">
            <a:off x="1094504" y="3603192"/>
            <a:ext cx="555859" cy="185770"/>
          </a:xfrm>
          <a:prstGeom prst="leftArrow">
            <a:avLst>
              <a:gd fmla="val 50000" name="adj1"/>
              <a:gd fmla="val 50000" name="adj2"/>
            </a:avLst>
          </a:prstGeom>
          <a:solidFill>
            <a:schemeClr val="accent6"/>
          </a:solidFill>
          <a:ln cap="flat" cmpd="sng" w="9525">
            <a:solidFill>
              <a:schemeClr val="accent6"/>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1" name="Google Shape;821;p94"/>
          <p:cNvSpPr/>
          <p:nvPr/>
        </p:nvSpPr>
        <p:spPr>
          <a:xfrm rot="-883575">
            <a:off x="1543046" y="4132097"/>
            <a:ext cx="555859" cy="185770"/>
          </a:xfrm>
          <a:prstGeom prst="leftArrow">
            <a:avLst>
              <a:gd fmla="val 50000" name="adj1"/>
              <a:gd fmla="val 50000" name="adj2"/>
            </a:avLst>
          </a:prstGeom>
          <a:solidFill>
            <a:schemeClr val="accent6"/>
          </a:solidFill>
          <a:ln cap="flat" cmpd="sng" w="9525">
            <a:solidFill>
              <a:schemeClr val="accent6"/>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2" name="Google Shape;822;p94"/>
          <p:cNvSpPr/>
          <p:nvPr/>
        </p:nvSpPr>
        <p:spPr>
          <a:xfrm rot="-883575">
            <a:off x="1301398" y="4661001"/>
            <a:ext cx="555859" cy="185770"/>
          </a:xfrm>
          <a:prstGeom prst="leftArrow">
            <a:avLst>
              <a:gd fmla="val 50000" name="adj1"/>
              <a:gd fmla="val 50000" name="adj2"/>
            </a:avLst>
          </a:prstGeom>
          <a:solidFill>
            <a:schemeClr val="accent6"/>
          </a:solidFill>
          <a:ln cap="flat" cmpd="sng" w="9525">
            <a:solidFill>
              <a:schemeClr val="accent6"/>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3" name="Google Shape;823;p94"/>
          <p:cNvSpPr/>
          <p:nvPr/>
        </p:nvSpPr>
        <p:spPr>
          <a:xfrm rot="-883575">
            <a:off x="2127881" y="5393577"/>
            <a:ext cx="555859" cy="185770"/>
          </a:xfrm>
          <a:prstGeom prst="leftArrow">
            <a:avLst>
              <a:gd fmla="val 50000" name="adj1"/>
              <a:gd fmla="val 50000" name="adj2"/>
            </a:avLst>
          </a:prstGeom>
          <a:solidFill>
            <a:schemeClr val="accent6"/>
          </a:solidFill>
          <a:ln cap="flat" cmpd="sng" w="9525">
            <a:solidFill>
              <a:schemeClr val="accent6"/>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4" name="Google Shape;824;p94"/>
          <p:cNvSpPr txBox="1"/>
          <p:nvPr>
            <p:ph idx="1" type="body"/>
          </p:nvPr>
        </p:nvSpPr>
        <p:spPr>
          <a:xfrm>
            <a:off x="5808067" y="888500"/>
            <a:ext cx="5890500" cy="5288400"/>
          </a:xfrm>
          <a:prstGeom prst="rect">
            <a:avLst/>
          </a:prstGeom>
        </p:spPr>
        <p:txBody>
          <a:bodyPr anchorCtr="0" anchor="t" bIns="45700" lIns="91425" spcFirstLastPara="1" rIns="91425" wrap="square" tIns="45700">
            <a:noAutofit/>
          </a:bodyPr>
          <a:lstStyle/>
          <a:p>
            <a:pPr indent="0" lvl="0" marL="0" rtl="0" algn="l">
              <a:spcBef>
                <a:spcPts val="1100"/>
              </a:spcBef>
              <a:spcAft>
                <a:spcPts val="0"/>
              </a:spcAft>
              <a:buNone/>
            </a:pPr>
            <a:r>
              <a:rPr lang="en-US"/>
              <a:t>Each section of the curriculum has its own webpage with:</a:t>
            </a:r>
            <a:endParaRPr/>
          </a:p>
          <a:p>
            <a:pPr indent="-425450" lvl="0" marL="609600" rtl="0" algn="l">
              <a:lnSpc>
                <a:spcPct val="115000"/>
              </a:lnSpc>
              <a:spcBef>
                <a:spcPts val="1100"/>
              </a:spcBef>
              <a:spcAft>
                <a:spcPts val="0"/>
              </a:spcAft>
              <a:buSzPts val="1900"/>
              <a:buChar char="•"/>
            </a:pPr>
            <a:r>
              <a:rPr lang="en-US"/>
              <a:t>Resources</a:t>
            </a:r>
            <a:endParaRPr/>
          </a:p>
          <a:p>
            <a:pPr indent="-425450" lvl="1" marL="1219200" rtl="0" algn="l">
              <a:lnSpc>
                <a:spcPct val="115000"/>
              </a:lnSpc>
              <a:spcBef>
                <a:spcPts val="0"/>
              </a:spcBef>
              <a:spcAft>
                <a:spcPts val="0"/>
              </a:spcAft>
              <a:buSzPts val="1900"/>
              <a:buChar char="•"/>
            </a:pPr>
            <a:r>
              <a:rPr lang="en-US"/>
              <a:t>Teacher Guide</a:t>
            </a:r>
            <a:endParaRPr/>
          </a:p>
          <a:p>
            <a:pPr indent="-425450" lvl="1" marL="1219200" rtl="0" algn="l">
              <a:lnSpc>
                <a:spcPct val="115000"/>
              </a:lnSpc>
              <a:spcBef>
                <a:spcPts val="0"/>
              </a:spcBef>
              <a:spcAft>
                <a:spcPts val="0"/>
              </a:spcAft>
              <a:buSzPts val="1900"/>
              <a:buChar char="•"/>
            </a:pPr>
            <a:r>
              <a:rPr lang="en-US"/>
              <a:t>All Activity Sheets for Lessons</a:t>
            </a:r>
            <a:endParaRPr/>
          </a:p>
          <a:p>
            <a:pPr indent="-425450" lvl="1" marL="1219200" rtl="0" algn="l">
              <a:lnSpc>
                <a:spcPct val="115000"/>
              </a:lnSpc>
              <a:spcBef>
                <a:spcPts val="0"/>
              </a:spcBef>
              <a:spcAft>
                <a:spcPts val="0"/>
              </a:spcAft>
              <a:buSzPts val="1900"/>
              <a:buChar char="•"/>
            </a:pPr>
            <a:r>
              <a:rPr lang="en-US"/>
              <a:t>Powerpoints</a:t>
            </a:r>
            <a:endParaRPr/>
          </a:p>
          <a:p>
            <a:pPr indent="-425450" lvl="1" marL="1219200" rtl="0" algn="l">
              <a:lnSpc>
                <a:spcPct val="115000"/>
              </a:lnSpc>
              <a:spcBef>
                <a:spcPts val="0"/>
              </a:spcBef>
              <a:spcAft>
                <a:spcPts val="0"/>
              </a:spcAft>
              <a:buSzPts val="1900"/>
              <a:buChar char="•"/>
            </a:pPr>
            <a:r>
              <a:rPr lang="en-US"/>
              <a:t>Assessments</a:t>
            </a:r>
            <a:endParaRPr/>
          </a:p>
          <a:p>
            <a:pPr indent="-425450" lvl="1" marL="1219200" rtl="0" algn="l">
              <a:lnSpc>
                <a:spcPct val="115000"/>
              </a:lnSpc>
              <a:spcBef>
                <a:spcPts val="0"/>
              </a:spcBef>
              <a:spcAft>
                <a:spcPts val="0"/>
              </a:spcAft>
              <a:buSzPts val="1900"/>
              <a:buChar char="•"/>
            </a:pPr>
            <a:r>
              <a:rPr lang="en-US"/>
              <a:t>GLOBE Connections</a:t>
            </a:r>
            <a:endParaRPr/>
          </a:p>
          <a:p>
            <a:pPr indent="-425450" lvl="0" marL="609600" rtl="0" algn="l">
              <a:lnSpc>
                <a:spcPct val="115000"/>
              </a:lnSpc>
              <a:spcBef>
                <a:spcPts val="0"/>
              </a:spcBef>
              <a:spcAft>
                <a:spcPts val="0"/>
              </a:spcAft>
              <a:buSzPts val="1900"/>
              <a:buChar char="•"/>
            </a:pPr>
            <a:r>
              <a:rPr lang="en-US"/>
              <a:t>Background Content</a:t>
            </a:r>
            <a:endParaRPr/>
          </a:p>
          <a:p>
            <a:pPr indent="-425450" lvl="0" marL="609600" rtl="0" algn="l">
              <a:lnSpc>
                <a:spcPct val="115000"/>
              </a:lnSpc>
              <a:spcBef>
                <a:spcPts val="0"/>
              </a:spcBef>
              <a:spcAft>
                <a:spcPts val="0"/>
              </a:spcAft>
              <a:buSzPts val="1900"/>
              <a:buChar char="•"/>
            </a:pPr>
            <a:r>
              <a:rPr lang="en-US"/>
              <a:t>Lesson Resources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818"/>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8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819"/>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82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820"/>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8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821"/>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8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822"/>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8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823"/>
                                        </p:tgtEl>
                                        <p:attrNameLst>
                                          <p:attrName>style.visibility</p:attrName>
                                        </p:attrNameLst>
                                      </p:cBhvr>
                                      <p:to>
                                        <p:strVal val="hidden"/>
                                      </p:to>
                                    </p:set>
                                  </p:childTnLst>
                                </p:cTn>
                              </p:par>
                              <p:par>
                                <p:cTn fill="hold" nodeType="withEffect" presetClass="entr" presetID="2" presetSubtype="8">
                                  <p:stCondLst>
                                    <p:cond delay="0"/>
                                  </p:stCondLst>
                                  <p:childTnLst>
                                    <p:set>
                                      <p:cBhvr>
                                        <p:cTn dur="1" fill="hold">
                                          <p:stCondLst>
                                            <p:cond delay="0"/>
                                          </p:stCondLst>
                                        </p:cTn>
                                        <p:tgtEl>
                                          <p:spTgt spid="817"/>
                                        </p:tgtEl>
                                        <p:attrNameLst>
                                          <p:attrName>style.visibility</p:attrName>
                                        </p:attrNameLst>
                                      </p:cBhvr>
                                      <p:to>
                                        <p:strVal val="visible"/>
                                      </p:to>
                                    </p:set>
                                    <p:anim calcmode="lin" valueType="num">
                                      <p:cBhvr additive="base">
                                        <p:cTn dur="1000"/>
                                        <p:tgtEl>
                                          <p:spTgt spid="817"/>
                                        </p:tgtEl>
                                        <p:attrNameLst>
                                          <p:attrName>ppt_x</p:attrName>
                                        </p:attrNameLst>
                                      </p:cBhvr>
                                      <p:tavLst>
                                        <p:tav fmla="" tm="0">
                                          <p:val>
                                            <p:strVal val="#ppt_x-1"/>
                                          </p:val>
                                        </p:tav>
                                        <p:tav fmla="" tm="100000">
                                          <p:val>
                                            <p:strVal val="#ppt_x"/>
                                          </p:val>
                                        </p:tav>
                                      </p:tavLst>
                                    </p:anim>
                                  </p:childTnLst>
                                </p:cTn>
                              </p:par>
                              <p:par>
                                <p:cTn fill="hold" nodeType="withEffect" presetClass="exit" presetID="2" presetSubtype="2">
                                  <p:stCondLst>
                                    <p:cond delay="0"/>
                                  </p:stCondLst>
                                  <p:childTnLst>
                                    <p:anim calcmode="lin" valueType="num">
                                      <p:cBhvr additive="base">
                                        <p:cTn dur="1000"/>
                                        <p:tgtEl>
                                          <p:spTgt spid="824"/>
                                        </p:tgtEl>
                                        <p:attrNameLst>
                                          <p:attrName>ppt_x</p:attrName>
                                        </p:attrNameLst>
                                      </p:cBhvr>
                                      <p:tavLst>
                                        <p:tav fmla="" tm="0">
                                          <p:val>
                                            <p:strVal val="#ppt_x"/>
                                          </p:val>
                                        </p:tav>
                                        <p:tav fmla="" tm="100000">
                                          <p:val>
                                            <p:strVal val="#ppt_x+1"/>
                                          </p:val>
                                        </p:tav>
                                      </p:tavLst>
                                    </p:anim>
                                    <p:set>
                                      <p:cBhvr>
                                        <p:cTn dur="1" fill="hold">
                                          <p:stCondLst>
                                            <p:cond delay="1000"/>
                                          </p:stCondLst>
                                        </p:cTn>
                                        <p:tgtEl>
                                          <p:spTgt spid="82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9" name="Shape 829"/>
        <p:cNvGrpSpPr/>
        <p:nvPr/>
      </p:nvGrpSpPr>
      <p:grpSpPr>
        <a:xfrm>
          <a:off x="0" y="0"/>
          <a:ext cx="0" cy="0"/>
          <a:chOff x="0" y="0"/>
          <a:chExt cx="0" cy="0"/>
        </a:xfrm>
      </p:grpSpPr>
      <p:sp>
        <p:nvSpPr>
          <p:cNvPr id="830" name="Google Shape;830;p95"/>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Training resources:</a:t>
            </a:r>
            <a:endParaRPr/>
          </a:p>
        </p:txBody>
      </p:sp>
      <p:sp>
        <p:nvSpPr>
          <p:cNvPr id="831" name="Google Shape;831;p95"/>
          <p:cNvSpPr txBox="1"/>
          <p:nvPr>
            <p:ph idx="1" type="body"/>
          </p:nvPr>
        </p:nvSpPr>
        <p:spPr>
          <a:xfrm>
            <a:off x="838200" y="1515825"/>
            <a:ext cx="10515600" cy="5342400"/>
          </a:xfrm>
          <a:prstGeom prst="rect">
            <a:avLst/>
          </a:prstGeom>
        </p:spPr>
        <p:txBody>
          <a:bodyPr anchorCtr="0" anchor="t" bIns="45700" lIns="91425" spcFirstLastPara="1" rIns="91425" wrap="square" tIns="45700">
            <a:noAutofit/>
          </a:bodyPr>
          <a:lstStyle/>
          <a:p>
            <a:pPr indent="-342900" lvl="0" marL="457200" rtl="0" algn="l">
              <a:spcBef>
                <a:spcPts val="1000"/>
              </a:spcBef>
              <a:spcAft>
                <a:spcPts val="0"/>
              </a:spcAft>
              <a:buSzPts val="1800"/>
              <a:buFont typeface="Open Sans"/>
              <a:buChar char="•"/>
            </a:pPr>
            <a:r>
              <a:rPr lang="en-US"/>
              <a:t>Science Talk videos on the curriculum website (</a:t>
            </a:r>
            <a:r>
              <a:rPr lang="en-US" u="sng">
                <a:solidFill>
                  <a:schemeClr val="hlink"/>
                </a:solidFill>
                <a:hlinkClick r:id="rId3"/>
              </a:rPr>
              <a:t>www.globeweathercurriculum.org)</a:t>
            </a:r>
            <a:endParaRPr/>
          </a:p>
          <a:p>
            <a:pPr indent="0" lvl="0" marL="457200" rtl="0" algn="l">
              <a:spcBef>
                <a:spcPts val="1000"/>
              </a:spcBef>
              <a:spcAft>
                <a:spcPts val="0"/>
              </a:spcAft>
              <a:buNone/>
            </a:pPr>
            <a:r>
              <a:t/>
            </a:r>
            <a:endParaRPr sz="1400"/>
          </a:p>
          <a:p>
            <a:pPr indent="-342900" lvl="0" marL="457200" rtl="0" algn="l">
              <a:spcBef>
                <a:spcPts val="1000"/>
              </a:spcBef>
              <a:spcAft>
                <a:spcPts val="0"/>
              </a:spcAft>
              <a:buSzPts val="1800"/>
              <a:buChar char="•"/>
            </a:pPr>
            <a:r>
              <a:rPr lang="en-US"/>
              <a:t>GLOBE Weather Workshop website on our SciEd site (</a:t>
            </a:r>
            <a:r>
              <a:rPr lang="en-US" u="sng">
                <a:solidFill>
                  <a:schemeClr val="hlink"/>
                </a:solidFill>
                <a:hlinkClick r:id="rId4"/>
              </a:rPr>
              <a:t>https://scied.ucar.edu/events/globe-weather-workshops</a:t>
            </a:r>
            <a:r>
              <a:rPr lang="en-US"/>
              <a:t>)</a:t>
            </a:r>
            <a:endParaRPr/>
          </a:p>
          <a:p>
            <a:pPr indent="-342900" lvl="1" marL="914400" rtl="0" algn="l">
              <a:spcBef>
                <a:spcPts val="0"/>
              </a:spcBef>
              <a:spcAft>
                <a:spcPts val="0"/>
              </a:spcAft>
              <a:buSzPts val="1800"/>
              <a:buChar char="•"/>
            </a:pPr>
            <a:r>
              <a:rPr lang="en-US"/>
              <a:t>workshop slides</a:t>
            </a:r>
            <a:endParaRPr/>
          </a:p>
          <a:p>
            <a:pPr indent="-342900" lvl="1" marL="914400" rtl="0" algn="l">
              <a:spcBef>
                <a:spcPts val="0"/>
              </a:spcBef>
              <a:spcAft>
                <a:spcPts val="0"/>
              </a:spcAft>
              <a:buSzPts val="1800"/>
              <a:buChar char="•"/>
            </a:pPr>
            <a:r>
              <a:rPr lang="en-US"/>
              <a:t>handouts, agendas</a:t>
            </a:r>
            <a:endParaRPr/>
          </a:p>
          <a:p>
            <a:pPr indent="-342900" lvl="1" marL="914400" rtl="0" algn="l">
              <a:spcBef>
                <a:spcPts val="0"/>
              </a:spcBef>
              <a:spcAft>
                <a:spcPts val="0"/>
              </a:spcAft>
              <a:buSzPts val="1800"/>
              <a:buChar char="•"/>
            </a:pPr>
            <a:r>
              <a:rPr lang="en-US"/>
              <a:t>workshop outline</a:t>
            </a:r>
            <a:endParaRPr/>
          </a:p>
          <a:p>
            <a:pPr indent="-342900" lvl="1" marL="914400" rtl="0" algn="l">
              <a:spcBef>
                <a:spcPts val="0"/>
              </a:spcBef>
              <a:spcAft>
                <a:spcPts val="0"/>
              </a:spcAft>
              <a:buSzPts val="1800"/>
              <a:buChar char="•"/>
            </a:pPr>
            <a:r>
              <a:rPr lang="en-US"/>
              <a:t>supplies list</a:t>
            </a:r>
            <a:endParaRPr/>
          </a:p>
          <a:p>
            <a:pPr indent="-342900" lvl="1" marL="914400" rtl="0" algn="l">
              <a:spcBef>
                <a:spcPts val="0"/>
              </a:spcBef>
              <a:spcAft>
                <a:spcPts val="0"/>
              </a:spcAft>
              <a:buSzPts val="1800"/>
              <a:buChar char="•"/>
            </a:pPr>
            <a:r>
              <a:rPr lang="en-US"/>
              <a:t>misconceptions activity</a:t>
            </a:r>
            <a:endParaRPr/>
          </a:p>
          <a:p>
            <a:pPr indent="0" lvl="0" marL="914400" rtl="0" algn="l">
              <a:spcBef>
                <a:spcPts val="1000"/>
              </a:spcBef>
              <a:spcAft>
                <a:spcPts val="0"/>
              </a:spcAft>
              <a:buNone/>
            </a:pPr>
            <a:r>
              <a:t/>
            </a:r>
            <a:endParaRPr sz="1400"/>
          </a:p>
          <a:p>
            <a:pPr indent="-342900" lvl="0" marL="457200" rtl="0" algn="l">
              <a:spcBef>
                <a:spcPts val="1000"/>
              </a:spcBef>
              <a:spcAft>
                <a:spcPts val="0"/>
              </a:spcAft>
              <a:buSzPts val="1800"/>
              <a:buChar char="•"/>
            </a:pPr>
            <a:r>
              <a:rPr lang="en-US"/>
              <a:t>GLOBE Weather Educators facebook group</a:t>
            </a:r>
            <a:endParaRPr/>
          </a:p>
        </p:txBody>
      </p:sp>
      <p:sp>
        <p:nvSpPr>
          <p:cNvPr id="832" name="Google Shape;832;p95"/>
          <p:cNvSpPr txBox="1"/>
          <p:nvPr>
            <p:ph idx="11" type="ftr"/>
          </p:nvPr>
        </p:nvSpPr>
        <p:spPr>
          <a:xfrm>
            <a:off x="850900" y="6356350"/>
            <a:ext cx="59727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7" name="Shape 837"/>
        <p:cNvGrpSpPr/>
        <p:nvPr/>
      </p:nvGrpSpPr>
      <p:grpSpPr>
        <a:xfrm>
          <a:off x="0" y="0"/>
          <a:ext cx="0" cy="0"/>
          <a:chOff x="0" y="0"/>
          <a:chExt cx="0" cy="0"/>
        </a:xfrm>
      </p:grpSpPr>
      <p:sp>
        <p:nvSpPr>
          <p:cNvPr id="838" name="Google Shape;838;p96"/>
          <p:cNvSpPr txBox="1"/>
          <p:nvPr>
            <p:ph type="ctrTitle"/>
          </p:nvPr>
        </p:nvSpPr>
        <p:spPr>
          <a:xfrm>
            <a:off x="1123650" y="427175"/>
            <a:ext cx="9944700" cy="23877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lang="en-US"/>
              <a:t>An Unexpected Storm</a:t>
            </a:r>
            <a:endParaRPr/>
          </a:p>
        </p:txBody>
      </p:sp>
      <p:sp>
        <p:nvSpPr>
          <p:cNvPr id="839" name="Google Shape;839;p96"/>
          <p:cNvSpPr txBox="1"/>
          <p:nvPr>
            <p:ph idx="1" type="subTitle"/>
          </p:nvPr>
        </p:nvSpPr>
        <p:spPr>
          <a:xfrm>
            <a:off x="2246489" y="2872563"/>
            <a:ext cx="7698900" cy="16557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rPr lang="en-US"/>
              <a:t>What do we know about storms?</a:t>
            </a:r>
            <a:endParaRPr/>
          </a:p>
        </p:txBody>
      </p:sp>
      <p:pic>
        <p:nvPicPr>
          <p:cNvPr id="840" name="Google Shape;840;p96"/>
          <p:cNvPicPr preferRelativeResize="0"/>
          <p:nvPr/>
        </p:nvPicPr>
        <p:blipFill>
          <a:blip r:embed="rId3">
            <a:alphaModFix/>
          </a:blip>
          <a:stretch>
            <a:fillRect/>
          </a:stretch>
        </p:blipFill>
        <p:spPr>
          <a:xfrm>
            <a:off x="9242279" y="198575"/>
            <a:ext cx="2671921" cy="667975"/>
          </a:xfrm>
          <a:prstGeom prst="rect">
            <a:avLst/>
          </a:prstGeom>
          <a:noFill/>
          <a:ln>
            <a:noFill/>
          </a:ln>
        </p:spPr>
      </p:pic>
      <p:sp>
        <p:nvSpPr>
          <p:cNvPr id="841" name="Google Shape;841;p96"/>
          <p:cNvSpPr txBox="1"/>
          <p:nvPr/>
        </p:nvSpPr>
        <p:spPr>
          <a:xfrm>
            <a:off x="181575" y="6369150"/>
            <a:ext cx="5168100" cy="42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50">
                <a:solidFill>
                  <a:srgbClr val="888888"/>
                </a:solidFill>
                <a:latin typeface="Open Sans"/>
                <a:ea typeface="Open Sans"/>
                <a:cs typeface="Open Sans"/>
                <a:sym typeface="Open Sans"/>
              </a:rPr>
              <a:t>© 2019 University Corporation for Atmospheric Research. All Rights Reserved </a:t>
            </a:r>
            <a:endParaRPr sz="1050">
              <a:solidFill>
                <a:srgbClr val="888888"/>
              </a:solidFill>
              <a:latin typeface="Open Sans"/>
              <a:ea typeface="Open Sans"/>
              <a:cs typeface="Open Sans"/>
              <a:sym typeface="Open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5" name="Shape 845"/>
        <p:cNvGrpSpPr/>
        <p:nvPr/>
      </p:nvGrpSpPr>
      <p:grpSpPr>
        <a:xfrm>
          <a:off x="0" y="0"/>
          <a:ext cx="0" cy="0"/>
          <a:chOff x="0" y="0"/>
          <a:chExt cx="0" cy="0"/>
        </a:xfrm>
      </p:grpSpPr>
      <p:sp>
        <p:nvSpPr>
          <p:cNvPr id="846" name="Google Shape;846;p97"/>
          <p:cNvSpPr txBox="1"/>
          <p:nvPr>
            <p:ph type="title"/>
          </p:nvPr>
        </p:nvSpPr>
        <p:spPr>
          <a:xfrm>
            <a:off x="2069200" y="365125"/>
            <a:ext cx="9284700" cy="1325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595857"/>
              </a:buClr>
              <a:buSzPts val="2800"/>
              <a:buFont typeface="Arial"/>
              <a:buNone/>
            </a:pPr>
            <a:r>
              <a:rPr lang="en-US" sz="3600">
                <a:latin typeface="Raleway"/>
                <a:ea typeface="Raleway"/>
                <a:cs typeface="Raleway"/>
                <a:sym typeface="Raleway"/>
              </a:rPr>
              <a:t>An Unexpected Storm</a:t>
            </a:r>
            <a:endParaRPr sz="3600"/>
          </a:p>
        </p:txBody>
      </p:sp>
      <p:sp>
        <p:nvSpPr>
          <p:cNvPr id="847" name="Google Shape;847;p97"/>
          <p:cNvSpPr txBox="1"/>
          <p:nvPr>
            <p:ph idx="1" type="body"/>
          </p:nvPr>
        </p:nvSpPr>
        <p:spPr>
          <a:xfrm>
            <a:off x="1046800" y="2308875"/>
            <a:ext cx="3733500" cy="3732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95857"/>
              </a:buClr>
              <a:buSzPts val="2800"/>
              <a:buNone/>
            </a:pPr>
            <a:r>
              <a:rPr b="1" lang="en-US" sz="2700">
                <a:solidFill>
                  <a:srgbClr val="0070C0"/>
                </a:solidFill>
              </a:rPr>
              <a:t>STEP 1:</a:t>
            </a:r>
            <a:r>
              <a:rPr b="1" lang="en-US" sz="2700">
                <a:solidFill>
                  <a:srgbClr val="000000"/>
                </a:solidFill>
              </a:rPr>
              <a:t> </a:t>
            </a:r>
            <a:endParaRPr b="1" sz="2700">
              <a:solidFill>
                <a:srgbClr val="000000"/>
              </a:solidFill>
            </a:endParaRPr>
          </a:p>
          <a:p>
            <a:pPr indent="0" lvl="0" marL="0" rtl="0" algn="l">
              <a:lnSpc>
                <a:spcPct val="90000"/>
              </a:lnSpc>
              <a:spcBef>
                <a:spcPts val="0"/>
              </a:spcBef>
              <a:spcAft>
                <a:spcPts val="0"/>
              </a:spcAft>
              <a:buClr>
                <a:srgbClr val="595857"/>
              </a:buClr>
              <a:buSzPts val="2800"/>
              <a:buNone/>
            </a:pPr>
            <a:r>
              <a:rPr b="1" lang="en-US" sz="2700"/>
              <a:t>What happens in the atmosphere to cause a storm?</a:t>
            </a:r>
            <a:endParaRPr b="1" sz="2700"/>
          </a:p>
          <a:p>
            <a:pPr indent="0" lvl="0" marL="0" rtl="0" algn="l">
              <a:lnSpc>
                <a:spcPct val="90000"/>
              </a:lnSpc>
              <a:spcBef>
                <a:spcPts val="0"/>
              </a:spcBef>
              <a:spcAft>
                <a:spcPts val="0"/>
              </a:spcAft>
              <a:buClr>
                <a:srgbClr val="595857"/>
              </a:buClr>
              <a:buSzPts val="2800"/>
              <a:buNone/>
            </a:pPr>
            <a:r>
              <a:t/>
            </a:r>
            <a:endParaRPr/>
          </a:p>
          <a:p>
            <a:pPr indent="-50800" lvl="0" marL="5715000" rtl="0" algn="l">
              <a:lnSpc>
                <a:spcPct val="90000"/>
              </a:lnSpc>
              <a:spcBef>
                <a:spcPts val="0"/>
              </a:spcBef>
              <a:spcAft>
                <a:spcPts val="0"/>
              </a:spcAft>
              <a:buClr>
                <a:srgbClr val="595857"/>
              </a:buClr>
              <a:buSzPts val="2800"/>
              <a:buNone/>
            </a:pPr>
            <a:r>
              <a:t/>
            </a:r>
            <a:endParaRPr/>
          </a:p>
          <a:p>
            <a:pPr indent="-50800" lvl="0" marL="5715000" rtl="0" algn="l">
              <a:lnSpc>
                <a:spcPct val="90000"/>
              </a:lnSpc>
              <a:spcBef>
                <a:spcPts val="0"/>
              </a:spcBef>
              <a:spcAft>
                <a:spcPts val="0"/>
              </a:spcAft>
              <a:buClr>
                <a:srgbClr val="595857"/>
              </a:buClr>
              <a:buSzPts val="2800"/>
              <a:buNone/>
            </a:pPr>
            <a:r>
              <a:t/>
            </a:r>
            <a:endParaRPr/>
          </a:p>
          <a:p>
            <a:pPr indent="-50800" lvl="0" marL="5715000" rtl="0" algn="l">
              <a:lnSpc>
                <a:spcPct val="90000"/>
              </a:lnSpc>
              <a:spcBef>
                <a:spcPts val="0"/>
              </a:spcBef>
              <a:spcAft>
                <a:spcPts val="0"/>
              </a:spcAft>
              <a:buClr>
                <a:srgbClr val="595857"/>
              </a:buClr>
              <a:buSzPts val="2800"/>
              <a:buNone/>
            </a:pPr>
            <a:r>
              <a:t/>
            </a:r>
            <a:endParaRPr/>
          </a:p>
          <a:p>
            <a:pPr indent="-50800" lvl="0" marL="5715000" rtl="0" algn="l">
              <a:lnSpc>
                <a:spcPct val="90000"/>
              </a:lnSpc>
              <a:spcBef>
                <a:spcPts val="0"/>
              </a:spcBef>
              <a:spcAft>
                <a:spcPts val="0"/>
              </a:spcAft>
              <a:buClr>
                <a:srgbClr val="595857"/>
              </a:buClr>
              <a:buSzPts val="2800"/>
              <a:buNone/>
            </a:pPr>
            <a:r>
              <a:t/>
            </a:r>
            <a:endParaRPr/>
          </a:p>
          <a:p>
            <a:pPr indent="-50800" lvl="0" marL="5715000" rtl="0" algn="l">
              <a:lnSpc>
                <a:spcPct val="90000"/>
              </a:lnSpc>
              <a:spcBef>
                <a:spcPts val="0"/>
              </a:spcBef>
              <a:spcAft>
                <a:spcPts val="0"/>
              </a:spcAft>
              <a:buClr>
                <a:srgbClr val="595857"/>
              </a:buClr>
              <a:buSzPts val="2800"/>
              <a:buNone/>
            </a:pPr>
            <a:r>
              <a:t/>
            </a:r>
            <a:endParaRPr/>
          </a:p>
          <a:p>
            <a:pPr indent="-50800" lvl="0" marL="5715000" rtl="0" algn="l">
              <a:lnSpc>
                <a:spcPct val="90000"/>
              </a:lnSpc>
              <a:spcBef>
                <a:spcPts val="0"/>
              </a:spcBef>
              <a:spcAft>
                <a:spcPts val="0"/>
              </a:spcAft>
              <a:buClr>
                <a:srgbClr val="595857"/>
              </a:buClr>
              <a:buSzPts val="2800"/>
              <a:buNone/>
            </a:pPr>
            <a:r>
              <a:t/>
            </a:r>
            <a:endParaRPr/>
          </a:p>
          <a:p>
            <a:pPr indent="-50800" lvl="0" marL="5715000" rtl="0" algn="l">
              <a:lnSpc>
                <a:spcPct val="90000"/>
              </a:lnSpc>
              <a:spcBef>
                <a:spcPts val="0"/>
              </a:spcBef>
              <a:spcAft>
                <a:spcPts val="0"/>
              </a:spcAft>
              <a:buClr>
                <a:srgbClr val="595857"/>
              </a:buClr>
              <a:buSzPts val="2800"/>
              <a:buNone/>
            </a:pPr>
            <a:r>
              <a:t/>
            </a:r>
            <a:endParaRPr/>
          </a:p>
          <a:p>
            <a:pPr indent="457200" lvl="0" marL="7315200" rtl="0" algn="l">
              <a:lnSpc>
                <a:spcPct val="90000"/>
              </a:lnSpc>
              <a:spcBef>
                <a:spcPts val="0"/>
              </a:spcBef>
              <a:spcAft>
                <a:spcPts val="0"/>
              </a:spcAft>
              <a:buClr>
                <a:srgbClr val="595857"/>
              </a:buClr>
              <a:buSzPts val="2800"/>
              <a:buNone/>
            </a:pPr>
            <a:r>
              <a:rPr lang="en-US" sz="1100" u="sng">
                <a:solidFill>
                  <a:schemeClr val="hlink"/>
                </a:solidFill>
                <a:latin typeface="Arial"/>
                <a:ea typeface="Arial"/>
                <a:cs typeface="Arial"/>
                <a:sym typeface="Arial"/>
                <a:hlinkClick r:id="rId3"/>
              </a:rPr>
              <a:t>https://scied.ucar.edu/boulder-floods</a:t>
            </a:r>
            <a:endParaRPr/>
          </a:p>
        </p:txBody>
      </p:sp>
      <p:sp>
        <p:nvSpPr>
          <p:cNvPr id="848" name="Google Shape;848;p97"/>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849" name="Google Shape;849;p97"/>
          <p:cNvPicPr preferRelativeResize="0"/>
          <p:nvPr/>
        </p:nvPicPr>
        <p:blipFill>
          <a:blip r:embed="rId4">
            <a:alphaModFix/>
          </a:blip>
          <a:stretch>
            <a:fillRect/>
          </a:stretch>
        </p:blipFill>
        <p:spPr>
          <a:xfrm>
            <a:off x="850900" y="472250"/>
            <a:ext cx="1218300" cy="1218300"/>
          </a:xfrm>
          <a:prstGeom prst="rect">
            <a:avLst/>
          </a:prstGeom>
          <a:noFill/>
          <a:ln>
            <a:noFill/>
          </a:ln>
        </p:spPr>
      </p:pic>
      <p:pic>
        <p:nvPicPr>
          <p:cNvPr id="850" name="Google Shape;850;p97" title="Boulder, Colorado Flood- How Nature and History Shape Resilience.mp4">
            <a:hlinkClick r:id="rId5"/>
          </p:cNvPr>
          <p:cNvPicPr preferRelativeResize="0"/>
          <p:nvPr/>
        </p:nvPicPr>
        <p:blipFill>
          <a:blip r:embed="rId6">
            <a:alphaModFix/>
          </a:blip>
          <a:stretch>
            <a:fillRect/>
          </a:stretch>
        </p:blipFill>
        <p:spPr>
          <a:xfrm>
            <a:off x="5005325" y="1489875"/>
            <a:ext cx="6170750" cy="462807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4" name="Shape 854"/>
        <p:cNvGrpSpPr/>
        <p:nvPr/>
      </p:nvGrpSpPr>
      <p:grpSpPr>
        <a:xfrm>
          <a:off x="0" y="0"/>
          <a:ext cx="0" cy="0"/>
          <a:chOff x="0" y="0"/>
          <a:chExt cx="0" cy="0"/>
        </a:xfrm>
      </p:grpSpPr>
      <p:sp>
        <p:nvSpPr>
          <p:cNvPr id="855" name="Google Shape;855;p98"/>
          <p:cNvSpPr txBox="1"/>
          <p:nvPr>
            <p:ph type="title"/>
          </p:nvPr>
        </p:nvSpPr>
        <p:spPr>
          <a:xfrm>
            <a:off x="2145400" y="365125"/>
            <a:ext cx="9284700" cy="1325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595857"/>
              </a:buClr>
              <a:buSzPts val="2800"/>
              <a:buFont typeface="Arial"/>
              <a:buNone/>
            </a:pPr>
            <a:r>
              <a:rPr lang="en-US" sz="3600">
                <a:latin typeface="Raleway"/>
                <a:ea typeface="Raleway"/>
                <a:cs typeface="Raleway"/>
                <a:sym typeface="Raleway"/>
              </a:rPr>
              <a:t>An Unexpected Storm</a:t>
            </a:r>
            <a:endParaRPr sz="3600"/>
          </a:p>
        </p:txBody>
      </p:sp>
      <p:sp>
        <p:nvSpPr>
          <p:cNvPr id="856" name="Google Shape;856;p98"/>
          <p:cNvSpPr txBox="1"/>
          <p:nvPr>
            <p:ph idx="1" type="body"/>
          </p:nvPr>
        </p:nvSpPr>
        <p:spPr>
          <a:xfrm>
            <a:off x="838200" y="1847850"/>
            <a:ext cx="10515600" cy="4351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2700">
                <a:solidFill>
                  <a:srgbClr val="0070C0"/>
                </a:solidFill>
              </a:rPr>
              <a:t>STEP 2:</a:t>
            </a:r>
            <a:r>
              <a:rPr b="1" lang="en-US" sz="2700">
                <a:solidFill>
                  <a:schemeClr val="dk1"/>
                </a:solidFill>
              </a:rPr>
              <a:t> </a:t>
            </a:r>
            <a:r>
              <a:rPr b="1" lang="en-US" sz="2700"/>
              <a:t>What are my experiences with storms?</a:t>
            </a:r>
            <a:endParaRPr b="1" sz="2700"/>
          </a:p>
          <a:p>
            <a:pPr indent="0" lvl="0" marL="0" rtl="0" algn="l">
              <a:spcBef>
                <a:spcPts val="0"/>
              </a:spcBef>
              <a:spcAft>
                <a:spcPts val="0"/>
              </a:spcAft>
              <a:buClr>
                <a:srgbClr val="595857"/>
              </a:buClr>
              <a:buSzPts val="2800"/>
              <a:buFont typeface="Arial"/>
              <a:buNone/>
            </a:pPr>
            <a:r>
              <a:t/>
            </a:r>
            <a:endParaRPr b="1" sz="2700">
              <a:solidFill>
                <a:schemeClr val="dk1"/>
              </a:solidFill>
            </a:endParaRPr>
          </a:p>
        </p:txBody>
      </p:sp>
      <p:sp>
        <p:nvSpPr>
          <p:cNvPr id="857" name="Google Shape;857;p98"/>
          <p:cNvSpPr txBox="1"/>
          <p:nvPr>
            <p:ph idx="11" type="ftr"/>
          </p:nvPr>
        </p:nvSpPr>
        <p:spPr>
          <a:xfrm>
            <a:off x="850900" y="6356350"/>
            <a:ext cx="8797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Photo (L)  by Carlye Calvin and (R) by Charles Semmer</a:t>
            </a:r>
            <a:endParaRPr/>
          </a:p>
        </p:txBody>
      </p:sp>
      <p:pic>
        <p:nvPicPr>
          <p:cNvPr id="858" name="Google Shape;858;p98"/>
          <p:cNvPicPr preferRelativeResize="0"/>
          <p:nvPr/>
        </p:nvPicPr>
        <p:blipFill>
          <a:blip r:embed="rId3">
            <a:alphaModFix/>
          </a:blip>
          <a:stretch>
            <a:fillRect/>
          </a:stretch>
        </p:blipFill>
        <p:spPr>
          <a:xfrm>
            <a:off x="850900" y="472250"/>
            <a:ext cx="1218300" cy="1218300"/>
          </a:xfrm>
          <a:prstGeom prst="rect">
            <a:avLst/>
          </a:prstGeom>
          <a:noFill/>
          <a:ln>
            <a:noFill/>
          </a:ln>
        </p:spPr>
      </p:pic>
      <p:pic>
        <p:nvPicPr>
          <p:cNvPr id="859" name="Google Shape;859;p98"/>
          <p:cNvPicPr preferRelativeResize="0"/>
          <p:nvPr/>
        </p:nvPicPr>
        <p:blipFill>
          <a:blip r:embed="rId4">
            <a:alphaModFix/>
          </a:blip>
          <a:stretch>
            <a:fillRect/>
          </a:stretch>
        </p:blipFill>
        <p:spPr>
          <a:xfrm>
            <a:off x="1033800" y="2547675"/>
            <a:ext cx="5029200" cy="3349447"/>
          </a:xfrm>
          <a:prstGeom prst="rect">
            <a:avLst/>
          </a:prstGeom>
          <a:noFill/>
          <a:ln>
            <a:noFill/>
          </a:ln>
          <a:effectLst>
            <a:outerShdw blurRad="57150" rotWithShape="0" algn="bl" dir="5400000" dist="19050">
              <a:srgbClr val="000000">
                <a:alpha val="50000"/>
              </a:srgbClr>
            </a:outerShdw>
          </a:effectLst>
        </p:spPr>
      </p:pic>
      <p:pic>
        <p:nvPicPr>
          <p:cNvPr id="860" name="Google Shape;860;p98"/>
          <p:cNvPicPr preferRelativeResize="0"/>
          <p:nvPr/>
        </p:nvPicPr>
        <p:blipFill>
          <a:blip r:embed="rId5">
            <a:alphaModFix/>
          </a:blip>
          <a:stretch>
            <a:fillRect/>
          </a:stretch>
        </p:blipFill>
        <p:spPr>
          <a:xfrm>
            <a:off x="6434675" y="2525950"/>
            <a:ext cx="5029200" cy="3379623"/>
          </a:xfrm>
          <a:prstGeom prst="rect">
            <a:avLst/>
          </a:prstGeom>
          <a:noFill/>
          <a:ln>
            <a:noFill/>
          </a:ln>
          <a:effectLst>
            <a:outerShdw blurRad="57150" rotWithShape="0" algn="bl" dir="5400000" dist="19050">
              <a:srgbClr val="000000">
                <a:alpha val="50000"/>
              </a:srgbClr>
            </a:outerShdw>
          </a:effectLst>
        </p:spPr>
      </p:pic>
      <p:pic>
        <p:nvPicPr>
          <p:cNvPr id="861" name="Google Shape;861;p98"/>
          <p:cNvPicPr preferRelativeResize="0"/>
          <p:nvPr/>
        </p:nvPicPr>
        <p:blipFill>
          <a:blip r:embed="rId6">
            <a:alphaModFix/>
          </a:blip>
          <a:stretch>
            <a:fillRect/>
          </a:stretch>
        </p:blipFill>
        <p:spPr>
          <a:xfrm>
            <a:off x="8633900" y="276050"/>
            <a:ext cx="3287550" cy="10958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5" name="Shape 865"/>
        <p:cNvGrpSpPr/>
        <p:nvPr/>
      </p:nvGrpSpPr>
      <p:grpSpPr>
        <a:xfrm>
          <a:off x="0" y="0"/>
          <a:ext cx="0" cy="0"/>
          <a:chOff x="0" y="0"/>
          <a:chExt cx="0" cy="0"/>
        </a:xfrm>
      </p:grpSpPr>
      <p:sp>
        <p:nvSpPr>
          <p:cNvPr id="866" name="Google Shape;866;p99"/>
          <p:cNvSpPr txBox="1"/>
          <p:nvPr>
            <p:ph type="title"/>
          </p:nvPr>
        </p:nvSpPr>
        <p:spPr>
          <a:xfrm>
            <a:off x="2145400" y="136525"/>
            <a:ext cx="9284700" cy="1325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595857"/>
              </a:buClr>
              <a:buSzPts val="2800"/>
              <a:buFont typeface="Arial"/>
              <a:buNone/>
            </a:pPr>
            <a:r>
              <a:rPr lang="en-US" sz="3600">
                <a:latin typeface="Raleway"/>
                <a:ea typeface="Raleway"/>
                <a:cs typeface="Raleway"/>
                <a:sym typeface="Raleway"/>
              </a:rPr>
              <a:t>An Unexpected Storm</a:t>
            </a:r>
            <a:endParaRPr sz="3600"/>
          </a:p>
        </p:txBody>
      </p:sp>
      <p:sp>
        <p:nvSpPr>
          <p:cNvPr id="867" name="Google Shape;867;p99"/>
          <p:cNvSpPr txBox="1"/>
          <p:nvPr>
            <p:ph idx="1" type="body"/>
          </p:nvPr>
        </p:nvSpPr>
        <p:spPr>
          <a:xfrm>
            <a:off x="2374000" y="1192525"/>
            <a:ext cx="9440400" cy="615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2700">
                <a:solidFill>
                  <a:srgbClr val="0070C0"/>
                </a:solidFill>
              </a:rPr>
              <a:t>STEP 3:</a:t>
            </a:r>
            <a:r>
              <a:rPr b="1" lang="en-US" sz="2700">
                <a:solidFill>
                  <a:schemeClr val="dk1"/>
                </a:solidFill>
              </a:rPr>
              <a:t> </a:t>
            </a:r>
            <a:r>
              <a:rPr b="1" lang="en-US" sz="2700"/>
              <a:t>Represent what you know about storms</a:t>
            </a:r>
            <a:endParaRPr b="1" sz="2700"/>
          </a:p>
          <a:p>
            <a:pPr indent="0" lvl="0" marL="0" rtl="0" algn="l">
              <a:spcBef>
                <a:spcPts val="0"/>
              </a:spcBef>
              <a:spcAft>
                <a:spcPts val="0"/>
              </a:spcAft>
              <a:buClr>
                <a:srgbClr val="595857"/>
              </a:buClr>
              <a:buSzPts val="2800"/>
              <a:buFont typeface="Arial"/>
              <a:buNone/>
            </a:pPr>
            <a:r>
              <a:t/>
            </a:r>
            <a:endParaRPr b="1" sz="2700">
              <a:solidFill>
                <a:schemeClr val="dk1"/>
              </a:solidFill>
            </a:endParaRPr>
          </a:p>
        </p:txBody>
      </p:sp>
      <p:sp>
        <p:nvSpPr>
          <p:cNvPr id="868" name="Google Shape;868;p99"/>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869" name="Google Shape;869;p99"/>
          <p:cNvPicPr preferRelativeResize="0"/>
          <p:nvPr/>
        </p:nvPicPr>
        <p:blipFill>
          <a:blip r:embed="rId3">
            <a:alphaModFix/>
          </a:blip>
          <a:stretch>
            <a:fillRect/>
          </a:stretch>
        </p:blipFill>
        <p:spPr>
          <a:xfrm>
            <a:off x="850900" y="472250"/>
            <a:ext cx="1218300" cy="1218300"/>
          </a:xfrm>
          <a:prstGeom prst="rect">
            <a:avLst/>
          </a:prstGeom>
          <a:noFill/>
          <a:ln>
            <a:noFill/>
          </a:ln>
        </p:spPr>
      </p:pic>
      <p:pic>
        <p:nvPicPr>
          <p:cNvPr id="870" name="Google Shape;870;p99"/>
          <p:cNvPicPr preferRelativeResize="0"/>
          <p:nvPr/>
        </p:nvPicPr>
        <p:blipFill>
          <a:blip r:embed="rId4">
            <a:alphaModFix/>
          </a:blip>
          <a:stretch>
            <a:fillRect/>
          </a:stretch>
        </p:blipFill>
        <p:spPr>
          <a:xfrm>
            <a:off x="967900" y="2065575"/>
            <a:ext cx="7327425" cy="4119750"/>
          </a:xfrm>
          <a:prstGeom prst="rect">
            <a:avLst/>
          </a:prstGeom>
          <a:noFill/>
          <a:ln>
            <a:noFill/>
          </a:ln>
          <a:effectLst>
            <a:outerShdw blurRad="57150" rotWithShape="0" algn="bl" dir="5400000" dist="19050">
              <a:srgbClr val="000000">
                <a:alpha val="50000"/>
              </a:srgbClr>
            </a:outerShdw>
          </a:effectLst>
        </p:spPr>
      </p:pic>
      <p:sp>
        <p:nvSpPr>
          <p:cNvPr id="871" name="Google Shape;871;p99"/>
          <p:cNvSpPr txBox="1"/>
          <p:nvPr>
            <p:ph idx="1" type="body"/>
          </p:nvPr>
        </p:nvSpPr>
        <p:spPr>
          <a:xfrm>
            <a:off x="8585900" y="3179425"/>
            <a:ext cx="3129300" cy="1325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i="1" lang="en-US"/>
              <a:t>What caused the rain in the Colorado storm?</a:t>
            </a:r>
            <a:endParaRPr i="1"/>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5" name="Shape 875"/>
        <p:cNvGrpSpPr/>
        <p:nvPr/>
      </p:nvGrpSpPr>
      <p:grpSpPr>
        <a:xfrm>
          <a:off x="0" y="0"/>
          <a:ext cx="0" cy="0"/>
          <a:chOff x="0" y="0"/>
          <a:chExt cx="0" cy="0"/>
        </a:xfrm>
      </p:grpSpPr>
      <p:sp>
        <p:nvSpPr>
          <p:cNvPr id="876" name="Google Shape;876;p100"/>
          <p:cNvSpPr txBox="1"/>
          <p:nvPr>
            <p:ph idx="4294967295" type="title"/>
          </p:nvPr>
        </p:nvSpPr>
        <p:spPr>
          <a:xfrm>
            <a:off x="277450" y="570400"/>
            <a:ext cx="9471300" cy="11673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solidFill>
                  <a:srgbClr val="0070C0"/>
                </a:solidFill>
                <a:latin typeface="Montserrat SemiBold"/>
                <a:ea typeface="Montserrat SemiBold"/>
                <a:cs typeface="Montserrat SemiBold"/>
                <a:sym typeface="Montserrat SemiBold"/>
              </a:rPr>
              <a:t>DRIVING QUESTION BOARD </a:t>
            </a:r>
            <a:endParaRPr sz="3600">
              <a:solidFill>
                <a:srgbClr val="0070C0"/>
              </a:solidFill>
              <a:latin typeface="Montserrat SemiBold"/>
              <a:ea typeface="Montserrat SemiBold"/>
              <a:cs typeface="Montserrat SemiBold"/>
              <a:sym typeface="Montserrat SemiBold"/>
            </a:endParaRPr>
          </a:p>
        </p:txBody>
      </p:sp>
      <p:sp>
        <p:nvSpPr>
          <p:cNvPr id="877" name="Google Shape;877;p100"/>
          <p:cNvSpPr txBox="1"/>
          <p:nvPr>
            <p:ph idx="4294967295" type="body"/>
          </p:nvPr>
        </p:nvSpPr>
        <p:spPr>
          <a:xfrm>
            <a:off x="389425" y="4109725"/>
            <a:ext cx="11249700" cy="1077900"/>
          </a:xfrm>
          <a:prstGeom prst="rect">
            <a:avLst/>
          </a:prstGeom>
          <a:noFill/>
          <a:ln>
            <a:noFill/>
          </a:ln>
        </p:spPr>
        <p:txBody>
          <a:bodyPr anchorCtr="0" anchor="t" bIns="45700" lIns="91425" spcFirstLastPara="1" rIns="91425" wrap="square" tIns="45700">
            <a:noAutofit/>
          </a:bodyPr>
          <a:lstStyle/>
          <a:p>
            <a:pPr indent="-406400" lvl="0" marL="457200" rtl="0" algn="l">
              <a:spcBef>
                <a:spcPts val="800"/>
              </a:spcBef>
              <a:spcAft>
                <a:spcPts val="0"/>
              </a:spcAft>
              <a:buSzPts val="2800"/>
              <a:buChar char="•"/>
            </a:pPr>
            <a:r>
              <a:rPr lang="en-US"/>
              <a:t>Unit Driving Question:</a:t>
            </a:r>
            <a:endParaRPr/>
          </a:p>
          <a:p>
            <a:pPr indent="0" lvl="0" marL="0" rtl="0" algn="l">
              <a:spcBef>
                <a:spcPts val="800"/>
              </a:spcBef>
              <a:spcAft>
                <a:spcPts val="0"/>
              </a:spcAft>
              <a:buNone/>
            </a:pPr>
            <a:r>
              <a:rPr b="1" i="1" lang="en-US" sz="4000"/>
              <a:t>       What causes different kinds of storms?</a:t>
            </a:r>
            <a:endParaRPr b="1" i="1" sz="40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p:txBody>
      </p:sp>
      <p:sp>
        <p:nvSpPr>
          <p:cNvPr id="878" name="Google Shape;878;p100"/>
          <p:cNvSpPr txBox="1"/>
          <p:nvPr>
            <p:ph idx="11" type="ftr"/>
          </p:nvPr>
        </p:nvSpPr>
        <p:spPr>
          <a:xfrm>
            <a:off x="32004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
        <p:nvSpPr>
          <p:cNvPr id="879" name="Google Shape;879;p100"/>
          <p:cNvSpPr txBox="1"/>
          <p:nvPr>
            <p:ph idx="4294967295" type="body"/>
          </p:nvPr>
        </p:nvSpPr>
        <p:spPr>
          <a:xfrm>
            <a:off x="353650" y="1723525"/>
            <a:ext cx="7664100" cy="1992000"/>
          </a:xfrm>
          <a:prstGeom prst="rect">
            <a:avLst/>
          </a:prstGeom>
          <a:noFill/>
          <a:ln>
            <a:noFill/>
          </a:ln>
        </p:spPr>
        <p:txBody>
          <a:bodyPr anchorCtr="0" anchor="t" bIns="45700" lIns="91425" spcFirstLastPara="1" rIns="91425" wrap="square" tIns="45700">
            <a:noAutofit/>
          </a:bodyPr>
          <a:lstStyle/>
          <a:p>
            <a:pPr indent="-406400" lvl="0" marL="457200" rtl="0" algn="l">
              <a:lnSpc>
                <a:spcPct val="90000"/>
              </a:lnSpc>
              <a:spcBef>
                <a:spcPts val="0"/>
              </a:spcBef>
              <a:spcAft>
                <a:spcPts val="0"/>
              </a:spcAft>
              <a:buSzPts val="2800"/>
              <a:buChar char="•"/>
            </a:pPr>
            <a:r>
              <a:rPr lang="en-US"/>
              <a:t>This is where the students post </a:t>
            </a:r>
            <a:r>
              <a:rPr lang="en-US"/>
              <a:t>their</a:t>
            </a:r>
            <a:r>
              <a:rPr lang="en-US"/>
              <a:t> questions and where students return to answer their questions throughout the unit.</a:t>
            </a:r>
            <a:endParaRPr/>
          </a:p>
        </p:txBody>
      </p:sp>
      <p:pic>
        <p:nvPicPr>
          <p:cNvPr id="880" name="Google Shape;880;p100"/>
          <p:cNvPicPr preferRelativeResize="0"/>
          <p:nvPr/>
        </p:nvPicPr>
        <p:blipFill>
          <a:blip r:embed="rId3">
            <a:alphaModFix/>
          </a:blip>
          <a:stretch>
            <a:fillRect/>
          </a:stretch>
        </p:blipFill>
        <p:spPr>
          <a:xfrm>
            <a:off x="7348100" y="-4475"/>
            <a:ext cx="5667748" cy="37831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4" name="Shape 884"/>
        <p:cNvGrpSpPr/>
        <p:nvPr/>
      </p:nvGrpSpPr>
      <p:grpSpPr>
        <a:xfrm>
          <a:off x="0" y="0"/>
          <a:ext cx="0" cy="0"/>
          <a:chOff x="0" y="0"/>
          <a:chExt cx="0" cy="0"/>
        </a:xfrm>
      </p:grpSpPr>
      <p:sp>
        <p:nvSpPr>
          <p:cNvPr id="885" name="Google Shape;885;p101"/>
          <p:cNvSpPr txBox="1"/>
          <p:nvPr>
            <p:ph type="title"/>
          </p:nvPr>
        </p:nvSpPr>
        <p:spPr>
          <a:xfrm>
            <a:off x="463175" y="291675"/>
            <a:ext cx="10890600" cy="9945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t>Lunch Break (1 hour)</a:t>
            </a:r>
            <a:endParaRPr sz="3600"/>
          </a:p>
        </p:txBody>
      </p:sp>
      <p:sp>
        <p:nvSpPr>
          <p:cNvPr id="886" name="Google Shape;886;p101"/>
          <p:cNvSpPr txBox="1"/>
          <p:nvPr>
            <p:ph idx="1" type="body"/>
          </p:nvPr>
        </p:nvSpPr>
        <p:spPr>
          <a:xfrm>
            <a:off x="850900" y="1833925"/>
            <a:ext cx="10565700" cy="40269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lnSpc>
                <a:spcPct val="100000"/>
              </a:lnSpc>
              <a:spcBef>
                <a:spcPts val="0"/>
              </a:spcBef>
              <a:spcAft>
                <a:spcPts val="0"/>
              </a:spcAft>
              <a:buNone/>
            </a:pPr>
            <a:r>
              <a:rPr lang="en-US" sz="2400"/>
              <a:t>     </a:t>
            </a:r>
            <a:endParaRPr sz="2400"/>
          </a:p>
          <a:p>
            <a:pPr indent="0" lvl="0" marL="0" rtl="0" algn="l">
              <a:spcBef>
                <a:spcPts val="800"/>
              </a:spcBef>
              <a:spcAft>
                <a:spcPts val="0"/>
              </a:spcAft>
              <a:buNone/>
            </a:pPr>
            <a:r>
              <a:t/>
            </a:r>
            <a:endParaRPr sz="2400"/>
          </a:p>
        </p:txBody>
      </p:sp>
      <p:sp>
        <p:nvSpPr>
          <p:cNvPr id="887" name="Google Shape;887;p101"/>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888" name="Google Shape;888;p101"/>
          <p:cNvPicPr preferRelativeResize="0"/>
          <p:nvPr/>
        </p:nvPicPr>
        <p:blipFill>
          <a:blip r:embed="rId3">
            <a:alphaModFix/>
          </a:blip>
          <a:stretch>
            <a:fillRect/>
          </a:stretch>
        </p:blipFill>
        <p:spPr>
          <a:xfrm>
            <a:off x="2424275" y="1389763"/>
            <a:ext cx="7343438" cy="486298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3" name="Shape 893"/>
        <p:cNvGrpSpPr/>
        <p:nvPr/>
      </p:nvGrpSpPr>
      <p:grpSpPr>
        <a:xfrm>
          <a:off x="0" y="0"/>
          <a:ext cx="0" cy="0"/>
          <a:chOff x="0" y="0"/>
          <a:chExt cx="0" cy="0"/>
        </a:xfrm>
      </p:grpSpPr>
      <p:sp>
        <p:nvSpPr>
          <p:cNvPr id="894" name="Google Shape;894;p102"/>
          <p:cNvSpPr txBox="1"/>
          <p:nvPr>
            <p:ph type="ctrTitle"/>
          </p:nvPr>
        </p:nvSpPr>
        <p:spPr>
          <a:xfrm>
            <a:off x="825125" y="427175"/>
            <a:ext cx="9843000" cy="23877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lang="en-US"/>
              <a:t>From Cloud to </a:t>
            </a:r>
            <a:r>
              <a:rPr lang="en-US"/>
              <a:t>Storm</a:t>
            </a:r>
            <a:endParaRPr/>
          </a:p>
        </p:txBody>
      </p:sp>
      <p:sp>
        <p:nvSpPr>
          <p:cNvPr id="895" name="Google Shape;895;p102"/>
          <p:cNvSpPr txBox="1"/>
          <p:nvPr>
            <p:ph idx="1" type="subTitle"/>
          </p:nvPr>
        </p:nvSpPr>
        <p:spPr>
          <a:xfrm>
            <a:off x="2246489" y="2872563"/>
            <a:ext cx="7698900" cy="16557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rPr lang="en-US"/>
              <a:t>What causes an isolated storm?</a:t>
            </a:r>
            <a:endParaRPr/>
          </a:p>
        </p:txBody>
      </p:sp>
      <p:sp>
        <p:nvSpPr>
          <p:cNvPr id="896" name="Google Shape;896;p102"/>
          <p:cNvSpPr txBox="1"/>
          <p:nvPr/>
        </p:nvSpPr>
        <p:spPr>
          <a:xfrm>
            <a:off x="333975" y="6341200"/>
            <a:ext cx="5712600" cy="36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50">
                <a:solidFill>
                  <a:srgbClr val="888888"/>
                </a:solidFill>
                <a:latin typeface="Open Sans"/>
                <a:ea typeface="Open Sans"/>
                <a:cs typeface="Open Sans"/>
                <a:sym typeface="Open Sans"/>
              </a:rPr>
              <a:t>© 2019 University Corporation for Atmospheric Research. All Rights Reserved </a:t>
            </a:r>
            <a:endParaRPr sz="1050">
              <a:solidFill>
                <a:srgbClr val="888888"/>
              </a:solidFill>
              <a:latin typeface="Open Sans"/>
              <a:ea typeface="Open Sans"/>
              <a:cs typeface="Open Sans"/>
              <a:sym typeface="Open Sans"/>
            </a:endParaRPr>
          </a:p>
        </p:txBody>
      </p:sp>
      <p:sp>
        <p:nvSpPr>
          <p:cNvPr id="897" name="Google Shape;897;p102"/>
          <p:cNvSpPr txBox="1"/>
          <p:nvPr/>
        </p:nvSpPr>
        <p:spPr>
          <a:xfrm>
            <a:off x="8722725" y="280850"/>
            <a:ext cx="3035700" cy="52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chemeClr val="dk2"/>
                </a:solidFill>
                <a:latin typeface="Montserrat"/>
                <a:ea typeface="Montserrat"/>
                <a:cs typeface="Montserrat"/>
                <a:sym typeface="Montserrat"/>
              </a:rPr>
              <a:t>LEARNING SEQUENCE 1</a:t>
            </a:r>
            <a:endParaRPr b="1" sz="1800">
              <a:solidFill>
                <a:schemeClr val="dk2"/>
              </a:solidFill>
              <a:latin typeface="Montserrat"/>
              <a:ea typeface="Montserrat"/>
              <a:cs typeface="Montserrat"/>
              <a:sym typeface="Montserrat"/>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2" name="Shape 902"/>
        <p:cNvGrpSpPr/>
        <p:nvPr/>
      </p:nvGrpSpPr>
      <p:grpSpPr>
        <a:xfrm>
          <a:off x="0" y="0"/>
          <a:ext cx="0" cy="0"/>
          <a:chOff x="0" y="0"/>
          <a:chExt cx="0" cy="0"/>
        </a:xfrm>
      </p:grpSpPr>
      <p:sp>
        <p:nvSpPr>
          <p:cNvPr id="903" name="Google Shape;903;p103"/>
          <p:cNvSpPr txBox="1"/>
          <p:nvPr>
            <p:ph type="title"/>
          </p:nvPr>
        </p:nvSpPr>
        <p:spPr>
          <a:xfrm>
            <a:off x="838200" y="2747097"/>
            <a:ext cx="10515600" cy="20685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sz="4800"/>
              <a:t>What scientific concepts do we draw upon to explain how a storm forms?</a:t>
            </a:r>
            <a:endParaRPr sz="4800"/>
          </a:p>
        </p:txBody>
      </p:sp>
      <p:pic>
        <p:nvPicPr>
          <p:cNvPr id="904" name="Google Shape;904;p103"/>
          <p:cNvPicPr preferRelativeResize="0"/>
          <p:nvPr/>
        </p:nvPicPr>
        <p:blipFill>
          <a:blip r:embed="rId3">
            <a:alphaModFix/>
          </a:blip>
          <a:stretch>
            <a:fillRect/>
          </a:stretch>
        </p:blipFill>
        <p:spPr>
          <a:xfrm>
            <a:off x="9149350" y="485422"/>
            <a:ext cx="2319790" cy="1737603"/>
          </a:xfrm>
          <a:prstGeom prst="rect">
            <a:avLst/>
          </a:prstGeom>
          <a:noFill/>
          <a:ln>
            <a:noFill/>
          </a:ln>
        </p:spPr>
      </p:pic>
      <p:sp>
        <p:nvSpPr>
          <p:cNvPr id="905" name="Google Shape;905;p103"/>
          <p:cNvSpPr txBox="1"/>
          <p:nvPr>
            <p:ph idx="11" type="ftr"/>
          </p:nvPr>
        </p:nvSpPr>
        <p:spPr>
          <a:xfrm>
            <a:off x="850900" y="6356350"/>
            <a:ext cx="59727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5" name="Shape 625"/>
        <p:cNvGrpSpPr/>
        <p:nvPr/>
      </p:nvGrpSpPr>
      <p:grpSpPr>
        <a:xfrm>
          <a:off x="0" y="0"/>
          <a:ext cx="0" cy="0"/>
          <a:chOff x="0" y="0"/>
          <a:chExt cx="0" cy="0"/>
        </a:xfrm>
      </p:grpSpPr>
      <p:sp>
        <p:nvSpPr>
          <p:cNvPr id="626" name="Google Shape;626;p77"/>
          <p:cNvSpPr txBox="1"/>
          <p:nvPr>
            <p:ph idx="4294967295" type="title"/>
          </p:nvPr>
        </p:nvSpPr>
        <p:spPr>
          <a:xfrm>
            <a:off x="2086682" y="333801"/>
            <a:ext cx="7163400" cy="8859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1400"/>
              <a:buFont typeface="Calibri"/>
              <a:buNone/>
            </a:pPr>
            <a:r>
              <a:rPr lang="en-US" sz="3959">
                <a:solidFill>
                  <a:srgbClr val="1E4E79"/>
                </a:solidFill>
              </a:rPr>
              <a:t>Timeline of GLOBE Weather</a:t>
            </a:r>
            <a:endParaRPr i="0" sz="3959" u="none" cap="none" strike="noStrike">
              <a:solidFill>
                <a:srgbClr val="1E4E79"/>
              </a:solidFill>
            </a:endParaRPr>
          </a:p>
        </p:txBody>
      </p:sp>
      <p:sp>
        <p:nvSpPr>
          <p:cNvPr id="627" name="Google Shape;627;p77"/>
          <p:cNvSpPr/>
          <p:nvPr/>
        </p:nvSpPr>
        <p:spPr>
          <a:xfrm>
            <a:off x="143050" y="1339050"/>
            <a:ext cx="1890000" cy="974400"/>
          </a:xfrm>
          <a:prstGeom prst="flowChartAlternateProcess">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Design &amp; Development Process</a:t>
            </a:r>
            <a:endParaRPr/>
          </a:p>
          <a:p>
            <a:pPr indent="0" lvl="0" marL="0" rtl="0" algn="ctr">
              <a:spcBef>
                <a:spcPts val="0"/>
              </a:spcBef>
              <a:spcAft>
                <a:spcPts val="0"/>
              </a:spcAft>
              <a:buNone/>
            </a:pPr>
            <a:r>
              <a:rPr lang="en-US"/>
              <a:t>Winter-Spring 2017</a:t>
            </a:r>
            <a:endParaRPr/>
          </a:p>
        </p:txBody>
      </p:sp>
      <p:sp>
        <p:nvSpPr>
          <p:cNvPr id="628" name="Google Shape;628;p77"/>
          <p:cNvSpPr/>
          <p:nvPr/>
        </p:nvSpPr>
        <p:spPr>
          <a:xfrm>
            <a:off x="2193700" y="1604463"/>
            <a:ext cx="1065300" cy="443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77"/>
          <p:cNvSpPr/>
          <p:nvPr/>
        </p:nvSpPr>
        <p:spPr>
          <a:xfrm>
            <a:off x="3419835" y="1295468"/>
            <a:ext cx="1786800" cy="1061100"/>
          </a:xfrm>
          <a:prstGeom prst="flowChartAlternateProcess">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Year 1 </a:t>
            </a:r>
            <a:endParaRPr/>
          </a:p>
          <a:p>
            <a:pPr indent="0" lvl="0" marL="0" rtl="0" algn="ctr">
              <a:spcBef>
                <a:spcPts val="0"/>
              </a:spcBef>
              <a:spcAft>
                <a:spcPts val="0"/>
              </a:spcAft>
              <a:buNone/>
            </a:pPr>
            <a:r>
              <a:rPr lang="en-US"/>
              <a:t>Field Test Teacher PD Aug 2017</a:t>
            </a:r>
            <a:endParaRPr/>
          </a:p>
        </p:txBody>
      </p:sp>
      <p:sp>
        <p:nvSpPr>
          <p:cNvPr id="630" name="Google Shape;630;p77"/>
          <p:cNvSpPr/>
          <p:nvPr/>
        </p:nvSpPr>
        <p:spPr>
          <a:xfrm>
            <a:off x="5367382" y="1604463"/>
            <a:ext cx="1065300" cy="443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77"/>
          <p:cNvSpPr/>
          <p:nvPr/>
        </p:nvSpPr>
        <p:spPr>
          <a:xfrm>
            <a:off x="8541065" y="1604463"/>
            <a:ext cx="1065300" cy="443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77"/>
          <p:cNvSpPr/>
          <p:nvPr/>
        </p:nvSpPr>
        <p:spPr>
          <a:xfrm>
            <a:off x="6593517" y="1295468"/>
            <a:ext cx="1786800" cy="1061100"/>
          </a:xfrm>
          <a:prstGeom prst="flowChartAlternateProcess">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Year 1 Student Field Test</a:t>
            </a:r>
            <a:endParaRPr/>
          </a:p>
          <a:p>
            <a:pPr indent="0" lvl="0" marL="0" rtl="0" algn="ctr">
              <a:spcBef>
                <a:spcPts val="0"/>
              </a:spcBef>
              <a:spcAft>
                <a:spcPts val="0"/>
              </a:spcAft>
              <a:buNone/>
            </a:pPr>
            <a:r>
              <a:rPr lang="en-US"/>
              <a:t> Fall 2017</a:t>
            </a:r>
            <a:endParaRPr/>
          </a:p>
        </p:txBody>
      </p:sp>
      <p:sp>
        <p:nvSpPr>
          <p:cNvPr id="633" name="Google Shape;633;p77"/>
          <p:cNvSpPr/>
          <p:nvPr/>
        </p:nvSpPr>
        <p:spPr>
          <a:xfrm>
            <a:off x="9767200" y="1295468"/>
            <a:ext cx="1786800" cy="1061100"/>
          </a:xfrm>
          <a:prstGeom prst="flowChartAlternateProcess">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Analysis of Year 1 Field Test</a:t>
            </a:r>
            <a:endParaRPr/>
          </a:p>
          <a:p>
            <a:pPr indent="0" lvl="0" marL="0" rtl="0" algn="ctr">
              <a:spcBef>
                <a:spcPts val="0"/>
              </a:spcBef>
              <a:spcAft>
                <a:spcPts val="0"/>
              </a:spcAft>
              <a:buNone/>
            </a:pPr>
            <a:r>
              <a:rPr lang="en-US"/>
              <a:t>Fall 2017 - Winter 2018</a:t>
            </a:r>
            <a:endParaRPr/>
          </a:p>
        </p:txBody>
      </p:sp>
      <p:sp>
        <p:nvSpPr>
          <p:cNvPr id="634" name="Google Shape;634;p77"/>
          <p:cNvSpPr/>
          <p:nvPr/>
        </p:nvSpPr>
        <p:spPr>
          <a:xfrm rot="10800000">
            <a:off x="9858343" y="2657556"/>
            <a:ext cx="986100" cy="885900"/>
          </a:xfrm>
          <a:prstGeom prst="bentArrow">
            <a:avLst>
              <a:gd fmla="val 25000" name="adj1"/>
              <a:gd fmla="val 25000" name="adj2"/>
              <a:gd fmla="val 25000" name="adj3"/>
              <a:gd fmla="val 47768"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77"/>
          <p:cNvSpPr/>
          <p:nvPr/>
        </p:nvSpPr>
        <p:spPr>
          <a:xfrm>
            <a:off x="7980501" y="2777370"/>
            <a:ext cx="1786800" cy="1061100"/>
          </a:xfrm>
          <a:prstGeom prst="flowChartAlternateProcess">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Revision &amp; Development</a:t>
            </a:r>
            <a:endParaRPr/>
          </a:p>
          <a:p>
            <a:pPr indent="0" lvl="0" marL="0" rtl="0" algn="ctr">
              <a:spcBef>
                <a:spcPts val="0"/>
              </a:spcBef>
              <a:spcAft>
                <a:spcPts val="0"/>
              </a:spcAft>
              <a:buNone/>
            </a:pPr>
            <a:r>
              <a:rPr lang="en-US"/>
              <a:t>Winter-Spring 2018</a:t>
            </a:r>
            <a:endParaRPr/>
          </a:p>
        </p:txBody>
      </p:sp>
      <p:sp>
        <p:nvSpPr>
          <p:cNvPr id="636" name="Google Shape;636;p77"/>
          <p:cNvSpPr/>
          <p:nvPr/>
        </p:nvSpPr>
        <p:spPr>
          <a:xfrm rot="10800000">
            <a:off x="6738438" y="3123462"/>
            <a:ext cx="1065300" cy="443100"/>
          </a:xfrm>
          <a:prstGeom prst="rightArrow">
            <a:avLst>
              <a:gd fmla="val 50000" name="adj1"/>
              <a:gd fmla="val 50000" name="adj2"/>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77"/>
          <p:cNvSpPr/>
          <p:nvPr/>
        </p:nvSpPr>
        <p:spPr>
          <a:xfrm>
            <a:off x="4775006" y="2862886"/>
            <a:ext cx="1786800" cy="1061100"/>
          </a:xfrm>
          <a:prstGeom prst="flowChartAlternateProcess">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Year 2 </a:t>
            </a:r>
            <a:endParaRPr/>
          </a:p>
          <a:p>
            <a:pPr indent="0" lvl="0" marL="0" rtl="0" algn="ctr">
              <a:spcBef>
                <a:spcPts val="0"/>
              </a:spcBef>
              <a:spcAft>
                <a:spcPts val="0"/>
              </a:spcAft>
              <a:buNone/>
            </a:pPr>
            <a:r>
              <a:rPr lang="en-US"/>
              <a:t>Field Test Teacher PD Aug 2018</a:t>
            </a:r>
            <a:endParaRPr/>
          </a:p>
        </p:txBody>
      </p:sp>
      <p:sp>
        <p:nvSpPr>
          <p:cNvPr id="638" name="Google Shape;638;p77"/>
          <p:cNvSpPr/>
          <p:nvPr/>
        </p:nvSpPr>
        <p:spPr>
          <a:xfrm>
            <a:off x="1569544" y="2862872"/>
            <a:ext cx="1786800" cy="1061100"/>
          </a:xfrm>
          <a:prstGeom prst="flowChartAlternateProcess">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Year 2 Student Field Test</a:t>
            </a:r>
            <a:endParaRPr/>
          </a:p>
          <a:p>
            <a:pPr indent="0" lvl="0" marL="0" rtl="0" algn="ctr">
              <a:spcBef>
                <a:spcPts val="0"/>
              </a:spcBef>
              <a:spcAft>
                <a:spcPts val="0"/>
              </a:spcAft>
              <a:buNone/>
            </a:pPr>
            <a:r>
              <a:rPr lang="en-US"/>
              <a:t> Fall 2018</a:t>
            </a:r>
            <a:endParaRPr/>
          </a:p>
        </p:txBody>
      </p:sp>
      <p:sp>
        <p:nvSpPr>
          <p:cNvPr id="639" name="Google Shape;639;p77"/>
          <p:cNvSpPr/>
          <p:nvPr/>
        </p:nvSpPr>
        <p:spPr>
          <a:xfrm rot="10800000">
            <a:off x="3532959" y="3126240"/>
            <a:ext cx="1065300" cy="437100"/>
          </a:xfrm>
          <a:prstGeom prst="rightArrow">
            <a:avLst>
              <a:gd fmla="val 50000" name="adj1"/>
              <a:gd fmla="val 50000" name="adj2"/>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77"/>
          <p:cNvSpPr/>
          <p:nvPr/>
        </p:nvSpPr>
        <p:spPr>
          <a:xfrm>
            <a:off x="143050" y="4473889"/>
            <a:ext cx="1786800" cy="1061100"/>
          </a:xfrm>
          <a:prstGeom prst="flowChartAlternateProcess">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Analysis of Year 2 Field Test</a:t>
            </a:r>
            <a:endParaRPr/>
          </a:p>
          <a:p>
            <a:pPr indent="0" lvl="0" marL="0" rtl="0" algn="ctr">
              <a:spcBef>
                <a:spcPts val="0"/>
              </a:spcBef>
              <a:spcAft>
                <a:spcPts val="0"/>
              </a:spcAft>
              <a:buNone/>
            </a:pPr>
            <a:r>
              <a:rPr lang="en-US"/>
              <a:t>Fall 2018 - Winter 2019</a:t>
            </a:r>
            <a:endParaRPr/>
          </a:p>
        </p:txBody>
      </p:sp>
      <p:sp>
        <p:nvSpPr>
          <p:cNvPr id="641" name="Google Shape;641;p77"/>
          <p:cNvSpPr/>
          <p:nvPr/>
        </p:nvSpPr>
        <p:spPr>
          <a:xfrm>
            <a:off x="3504400" y="4473889"/>
            <a:ext cx="1786800" cy="1061100"/>
          </a:xfrm>
          <a:prstGeom prst="flowChartAlternateProcess">
            <a:avLst/>
          </a:prstGeom>
          <a:solidFill>
            <a:srgbClr val="9FC5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Final Revisions</a:t>
            </a:r>
            <a:endParaRPr/>
          </a:p>
          <a:p>
            <a:pPr indent="0" lvl="0" marL="0" rtl="0" algn="ctr">
              <a:spcBef>
                <a:spcPts val="0"/>
              </a:spcBef>
              <a:spcAft>
                <a:spcPts val="0"/>
              </a:spcAft>
              <a:buNone/>
            </a:pPr>
            <a:r>
              <a:rPr lang="en-US"/>
              <a:t> Feb-April 2019</a:t>
            </a:r>
            <a:endParaRPr/>
          </a:p>
        </p:txBody>
      </p:sp>
      <p:sp>
        <p:nvSpPr>
          <p:cNvPr id="642" name="Google Shape;642;p77"/>
          <p:cNvSpPr/>
          <p:nvPr/>
        </p:nvSpPr>
        <p:spPr>
          <a:xfrm flipH="1" rot="10800000">
            <a:off x="2221838" y="4783096"/>
            <a:ext cx="1054200" cy="443100"/>
          </a:xfrm>
          <a:prstGeom prst="rightArrow">
            <a:avLst>
              <a:gd fmla="val 50000" name="adj1"/>
              <a:gd fmla="val 50000" name="adj2"/>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77"/>
          <p:cNvSpPr/>
          <p:nvPr/>
        </p:nvSpPr>
        <p:spPr>
          <a:xfrm flipH="1" rot="10800000">
            <a:off x="5519564" y="4783096"/>
            <a:ext cx="1054200" cy="443100"/>
          </a:xfrm>
          <a:prstGeom prst="rightArrow">
            <a:avLst>
              <a:gd fmla="val 50000" name="adj1"/>
              <a:gd fmla="val 50000" name="adj2"/>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77"/>
          <p:cNvSpPr/>
          <p:nvPr/>
        </p:nvSpPr>
        <p:spPr>
          <a:xfrm>
            <a:off x="6829379" y="4358850"/>
            <a:ext cx="3028800" cy="1633800"/>
          </a:xfrm>
          <a:prstGeom prst="flowChartAlternateProcess">
            <a:avLst/>
          </a:prstGeom>
          <a:solidFill>
            <a:srgbClr val="9FC5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Dissemination:</a:t>
            </a:r>
            <a:endParaRPr/>
          </a:p>
          <a:p>
            <a:pPr indent="0" lvl="0" marL="0" rtl="0" algn="ctr">
              <a:spcBef>
                <a:spcPts val="0"/>
              </a:spcBef>
              <a:spcAft>
                <a:spcPts val="0"/>
              </a:spcAft>
              <a:buNone/>
            </a:pPr>
            <a:r>
              <a:rPr lang="en-US"/>
              <a:t>GLOBE Weather workshops + GLOBE Weather website</a:t>
            </a:r>
            <a:endParaRPr/>
          </a:p>
        </p:txBody>
      </p:sp>
      <p:sp>
        <p:nvSpPr>
          <p:cNvPr id="645" name="Google Shape;645;p77"/>
          <p:cNvSpPr/>
          <p:nvPr/>
        </p:nvSpPr>
        <p:spPr>
          <a:xfrm flipH="1" rot="-5400000">
            <a:off x="400733" y="3187633"/>
            <a:ext cx="981000" cy="1003200"/>
          </a:xfrm>
          <a:prstGeom prst="bentArrow">
            <a:avLst>
              <a:gd fmla="val 24647" name="adj1"/>
              <a:gd fmla="val 24588" name="adj2"/>
              <a:gd fmla="val 25000" name="adj3"/>
              <a:gd fmla="val 53541" name="adj4"/>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9" name="Shape 909"/>
        <p:cNvGrpSpPr/>
        <p:nvPr/>
      </p:nvGrpSpPr>
      <p:grpSpPr>
        <a:xfrm>
          <a:off x="0" y="0"/>
          <a:ext cx="0" cy="0"/>
          <a:chOff x="0" y="0"/>
          <a:chExt cx="0" cy="0"/>
        </a:xfrm>
      </p:grpSpPr>
      <p:sp>
        <p:nvSpPr>
          <p:cNvPr id="910" name="Google Shape;910;p104"/>
          <p:cNvSpPr txBox="1"/>
          <p:nvPr>
            <p:ph type="title"/>
          </p:nvPr>
        </p:nvSpPr>
        <p:spPr>
          <a:xfrm>
            <a:off x="2097625" y="364850"/>
            <a:ext cx="9256200" cy="1325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595857"/>
              </a:buClr>
              <a:buSzPts val="2800"/>
              <a:buFont typeface="Arial"/>
              <a:buNone/>
            </a:pPr>
            <a:r>
              <a:rPr lang="en-US" sz="3600">
                <a:latin typeface="Raleway"/>
                <a:ea typeface="Raleway"/>
                <a:cs typeface="Raleway"/>
                <a:sym typeface="Raleway"/>
              </a:rPr>
              <a:t>Watching the Sky</a:t>
            </a:r>
            <a:endParaRPr sz="3600"/>
          </a:p>
        </p:txBody>
      </p:sp>
      <p:sp>
        <p:nvSpPr>
          <p:cNvPr id="911" name="Google Shape;911;p104"/>
          <p:cNvSpPr txBox="1"/>
          <p:nvPr>
            <p:ph idx="1" type="body"/>
          </p:nvPr>
        </p:nvSpPr>
        <p:spPr>
          <a:xfrm>
            <a:off x="569050" y="2000250"/>
            <a:ext cx="4761600" cy="3815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What we can learn about storms by watching clouds in the sky?</a:t>
            </a:r>
            <a:endParaRPr/>
          </a:p>
          <a:p>
            <a:pPr indent="0" lvl="0" marL="457200" rtl="0" algn="l">
              <a:lnSpc>
                <a:spcPct val="100000"/>
              </a:lnSpc>
              <a:spcBef>
                <a:spcPts val="0"/>
              </a:spcBef>
              <a:spcAft>
                <a:spcPts val="0"/>
              </a:spcAft>
              <a:buNone/>
            </a:pPr>
            <a:r>
              <a:t/>
            </a:r>
            <a:endParaRPr/>
          </a:p>
          <a:p>
            <a:pPr indent="-342900" lvl="0" marL="457200" rtl="0" algn="l">
              <a:lnSpc>
                <a:spcPct val="100000"/>
              </a:lnSpc>
              <a:spcBef>
                <a:spcPts val="0"/>
              </a:spcBef>
              <a:spcAft>
                <a:spcPts val="0"/>
              </a:spcAft>
              <a:buSzPts val="1800"/>
              <a:buChar char="•"/>
            </a:pPr>
            <a:r>
              <a:rPr lang="en-US"/>
              <a:t>Students watch time lapse videos of a sunny day &amp; a stormy day</a:t>
            </a:r>
            <a:endParaRPr/>
          </a:p>
          <a:p>
            <a:pPr indent="0" lvl="0" marL="457200" rtl="0" algn="l">
              <a:lnSpc>
                <a:spcPct val="100000"/>
              </a:lnSpc>
              <a:spcBef>
                <a:spcPts val="0"/>
              </a:spcBef>
              <a:spcAft>
                <a:spcPts val="0"/>
              </a:spcAft>
              <a:buNone/>
            </a:pPr>
            <a:r>
              <a:t/>
            </a:r>
            <a:endParaRPr/>
          </a:p>
        </p:txBody>
      </p:sp>
      <p:sp>
        <p:nvSpPr>
          <p:cNvPr id="912" name="Google Shape;912;p104"/>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913" name="Google Shape;913;p104"/>
          <p:cNvPicPr preferRelativeResize="0"/>
          <p:nvPr/>
        </p:nvPicPr>
        <p:blipFill>
          <a:blip r:embed="rId3">
            <a:alphaModFix/>
          </a:blip>
          <a:stretch>
            <a:fillRect/>
          </a:stretch>
        </p:blipFill>
        <p:spPr>
          <a:xfrm>
            <a:off x="838198" y="445925"/>
            <a:ext cx="1246725" cy="1244625"/>
          </a:xfrm>
          <a:prstGeom prst="rect">
            <a:avLst/>
          </a:prstGeom>
          <a:noFill/>
          <a:ln>
            <a:noFill/>
          </a:ln>
        </p:spPr>
      </p:pic>
      <p:pic>
        <p:nvPicPr>
          <p:cNvPr id="914" name="Google Shape;914;p104"/>
          <p:cNvPicPr preferRelativeResize="0"/>
          <p:nvPr/>
        </p:nvPicPr>
        <p:blipFill>
          <a:blip r:embed="rId4">
            <a:alphaModFix/>
          </a:blip>
          <a:stretch>
            <a:fillRect/>
          </a:stretch>
        </p:blipFill>
        <p:spPr>
          <a:xfrm>
            <a:off x="5447475" y="1900225"/>
            <a:ext cx="6210975" cy="381542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8" name="Shape 918"/>
        <p:cNvGrpSpPr/>
        <p:nvPr/>
      </p:nvGrpSpPr>
      <p:grpSpPr>
        <a:xfrm>
          <a:off x="0" y="0"/>
          <a:ext cx="0" cy="0"/>
          <a:chOff x="0" y="0"/>
          <a:chExt cx="0" cy="0"/>
        </a:xfrm>
      </p:grpSpPr>
      <p:sp>
        <p:nvSpPr>
          <p:cNvPr id="919" name="Google Shape;919;p105"/>
          <p:cNvSpPr txBox="1"/>
          <p:nvPr>
            <p:ph type="title"/>
          </p:nvPr>
        </p:nvSpPr>
        <p:spPr>
          <a:xfrm>
            <a:off x="2097625" y="364850"/>
            <a:ext cx="9256200" cy="1325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595857"/>
              </a:buClr>
              <a:buSzPts val="2800"/>
              <a:buFont typeface="Arial"/>
              <a:buNone/>
            </a:pPr>
            <a:r>
              <a:rPr lang="en-US" sz="3600">
                <a:latin typeface="Raleway"/>
                <a:ea typeface="Raleway"/>
                <a:cs typeface="Raleway"/>
                <a:sym typeface="Raleway"/>
              </a:rPr>
              <a:t>Watching the Sky</a:t>
            </a:r>
            <a:endParaRPr sz="3600"/>
          </a:p>
        </p:txBody>
      </p:sp>
      <p:sp>
        <p:nvSpPr>
          <p:cNvPr id="920" name="Google Shape;920;p105"/>
          <p:cNvSpPr txBox="1"/>
          <p:nvPr>
            <p:ph idx="1" type="body"/>
          </p:nvPr>
        </p:nvSpPr>
        <p:spPr>
          <a:xfrm>
            <a:off x="838200" y="1847850"/>
            <a:ext cx="5390700" cy="4351200"/>
          </a:xfrm>
          <a:prstGeom prst="rect">
            <a:avLst/>
          </a:prstGeom>
          <a:noFill/>
          <a:ln>
            <a:noFill/>
          </a:ln>
        </p:spPr>
        <p:txBody>
          <a:bodyPr anchorCtr="0" anchor="t" bIns="45700" lIns="91425" spcFirstLastPara="1" rIns="91425" wrap="square" tIns="45700">
            <a:noAutofit/>
          </a:bodyPr>
          <a:lstStyle/>
          <a:p>
            <a:pPr indent="0" lvl="0" marL="457200" rtl="0" algn="l">
              <a:lnSpc>
                <a:spcPct val="100000"/>
              </a:lnSpc>
              <a:spcBef>
                <a:spcPts val="0"/>
              </a:spcBef>
              <a:spcAft>
                <a:spcPts val="0"/>
              </a:spcAft>
              <a:buClr>
                <a:srgbClr val="000000"/>
              </a:buClr>
              <a:buSzPts val="1100"/>
              <a:buFont typeface="Arial"/>
              <a:buNone/>
            </a:pPr>
            <a:r>
              <a:t/>
            </a:r>
            <a:endParaRPr/>
          </a:p>
          <a:p>
            <a:pPr indent="-342900" lvl="0" marL="457200" rtl="0" algn="l">
              <a:lnSpc>
                <a:spcPct val="100000"/>
              </a:lnSpc>
              <a:spcBef>
                <a:spcPts val="0"/>
              </a:spcBef>
              <a:spcAft>
                <a:spcPts val="0"/>
              </a:spcAft>
              <a:buSzPts val="1800"/>
              <a:buChar char="•"/>
            </a:pPr>
            <a:r>
              <a:rPr lang="en-US"/>
              <a:t>Students construct</a:t>
            </a:r>
            <a:r>
              <a:rPr lang="en-US"/>
              <a:t> a time series diagram showing how an isolated storm forms throughout the day.</a:t>
            </a:r>
            <a:endParaRPr/>
          </a:p>
          <a:p>
            <a:pPr indent="0" lvl="0" marL="457200" rtl="0" algn="l">
              <a:lnSpc>
                <a:spcPct val="100000"/>
              </a:lnSpc>
              <a:spcBef>
                <a:spcPts val="0"/>
              </a:spcBef>
              <a:spcAft>
                <a:spcPts val="0"/>
              </a:spcAft>
              <a:buClr>
                <a:srgbClr val="000000"/>
              </a:buClr>
              <a:buSzPts val="1100"/>
              <a:buFont typeface="Arial"/>
              <a:buNone/>
            </a:pPr>
            <a:r>
              <a:t/>
            </a:r>
            <a:endParaRPr/>
          </a:p>
          <a:p>
            <a:pPr indent="0" lvl="0" marL="0" rtl="0" algn="l">
              <a:lnSpc>
                <a:spcPct val="100000"/>
              </a:lnSpc>
              <a:spcBef>
                <a:spcPts val="0"/>
              </a:spcBef>
              <a:spcAft>
                <a:spcPts val="0"/>
              </a:spcAft>
              <a:buNone/>
            </a:pPr>
            <a:r>
              <a:t/>
            </a:r>
            <a:endParaRPr/>
          </a:p>
          <a:p>
            <a:pPr indent="0" lvl="0" marL="457200" rtl="0" algn="l">
              <a:lnSpc>
                <a:spcPct val="100000"/>
              </a:lnSpc>
              <a:spcBef>
                <a:spcPts val="0"/>
              </a:spcBef>
              <a:spcAft>
                <a:spcPts val="0"/>
              </a:spcAft>
              <a:buNone/>
            </a:pPr>
            <a:r>
              <a:t/>
            </a:r>
            <a:endParaRPr/>
          </a:p>
        </p:txBody>
      </p:sp>
      <p:sp>
        <p:nvSpPr>
          <p:cNvPr id="921" name="Google Shape;921;p105"/>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922" name="Google Shape;922;p105"/>
          <p:cNvPicPr preferRelativeResize="0"/>
          <p:nvPr/>
        </p:nvPicPr>
        <p:blipFill>
          <a:blip r:embed="rId3">
            <a:alphaModFix/>
          </a:blip>
          <a:stretch>
            <a:fillRect/>
          </a:stretch>
        </p:blipFill>
        <p:spPr>
          <a:xfrm>
            <a:off x="838198" y="445925"/>
            <a:ext cx="1246725" cy="1244625"/>
          </a:xfrm>
          <a:prstGeom prst="rect">
            <a:avLst/>
          </a:prstGeom>
          <a:noFill/>
          <a:ln>
            <a:noFill/>
          </a:ln>
        </p:spPr>
      </p:pic>
      <p:pic>
        <p:nvPicPr>
          <p:cNvPr id="923" name="Google Shape;923;p105"/>
          <p:cNvPicPr preferRelativeResize="0"/>
          <p:nvPr/>
        </p:nvPicPr>
        <p:blipFill>
          <a:blip r:embed="rId4">
            <a:alphaModFix/>
          </a:blip>
          <a:stretch>
            <a:fillRect/>
          </a:stretch>
        </p:blipFill>
        <p:spPr>
          <a:xfrm rot="2">
            <a:off x="6319250" y="1372651"/>
            <a:ext cx="5302250" cy="3976672"/>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7" name="Shape 927"/>
        <p:cNvGrpSpPr/>
        <p:nvPr/>
      </p:nvGrpSpPr>
      <p:grpSpPr>
        <a:xfrm>
          <a:off x="0" y="0"/>
          <a:ext cx="0" cy="0"/>
          <a:chOff x="0" y="0"/>
          <a:chExt cx="0" cy="0"/>
        </a:xfrm>
      </p:grpSpPr>
      <p:sp>
        <p:nvSpPr>
          <p:cNvPr id="928" name="Google Shape;928;p106"/>
          <p:cNvSpPr txBox="1"/>
          <p:nvPr>
            <p:ph type="title"/>
          </p:nvPr>
        </p:nvSpPr>
        <p:spPr>
          <a:xfrm>
            <a:off x="2097625" y="364850"/>
            <a:ext cx="9256200" cy="1325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595857"/>
              </a:buClr>
              <a:buSzPts val="2800"/>
              <a:buFont typeface="Arial"/>
              <a:buNone/>
            </a:pPr>
            <a:r>
              <a:rPr lang="en-US" sz="3600">
                <a:latin typeface="Raleway"/>
                <a:ea typeface="Raleway"/>
                <a:cs typeface="Raleway"/>
                <a:sym typeface="Raleway"/>
              </a:rPr>
              <a:t>Watching the Sky</a:t>
            </a:r>
            <a:endParaRPr sz="3600"/>
          </a:p>
        </p:txBody>
      </p:sp>
      <p:sp>
        <p:nvSpPr>
          <p:cNvPr id="929" name="Google Shape;929;p106"/>
          <p:cNvSpPr txBox="1"/>
          <p:nvPr>
            <p:ph idx="1" type="body"/>
          </p:nvPr>
        </p:nvSpPr>
        <p:spPr>
          <a:xfrm>
            <a:off x="640675" y="1847850"/>
            <a:ext cx="4971600" cy="4351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100"/>
              <a:buFont typeface="Arial"/>
              <a:buNone/>
            </a:pPr>
            <a:r>
              <a:t/>
            </a:r>
            <a:endParaRPr/>
          </a:p>
          <a:p>
            <a:pPr indent="-342900" lvl="0" marL="457200" rtl="0" algn="l">
              <a:lnSpc>
                <a:spcPct val="100000"/>
              </a:lnSpc>
              <a:spcBef>
                <a:spcPts val="0"/>
              </a:spcBef>
              <a:spcAft>
                <a:spcPts val="0"/>
              </a:spcAft>
              <a:buSzPts val="1800"/>
              <a:buChar char="•"/>
            </a:pPr>
            <a:r>
              <a:rPr lang="en-US"/>
              <a:t>Students o</a:t>
            </a:r>
            <a:r>
              <a:rPr lang="en-US"/>
              <a:t>bserve clouds outside</a:t>
            </a:r>
            <a:endParaRPr/>
          </a:p>
          <a:p>
            <a:pPr indent="0" lvl="0" marL="457200" rtl="0" algn="l">
              <a:lnSpc>
                <a:spcPct val="100000"/>
              </a:lnSpc>
              <a:spcBef>
                <a:spcPts val="0"/>
              </a:spcBef>
              <a:spcAft>
                <a:spcPts val="0"/>
              </a:spcAft>
              <a:buNone/>
            </a:pPr>
            <a:r>
              <a:t/>
            </a:r>
            <a:endParaRPr sz="2400"/>
          </a:p>
          <a:p>
            <a:pPr indent="-381000" lvl="1" marL="914400" rtl="0" algn="l">
              <a:lnSpc>
                <a:spcPct val="100000"/>
              </a:lnSpc>
              <a:spcBef>
                <a:spcPts val="0"/>
              </a:spcBef>
              <a:spcAft>
                <a:spcPts val="0"/>
              </a:spcAft>
              <a:buSzPts val="2400"/>
              <a:buChar char="•"/>
            </a:pPr>
            <a:r>
              <a:rPr lang="en-US"/>
              <a:t>An opportunity to use GLOBE protocols to </a:t>
            </a:r>
            <a:endParaRPr/>
          </a:p>
          <a:p>
            <a:pPr indent="0" lvl="0" marL="914400" rtl="0" algn="l">
              <a:lnSpc>
                <a:spcPct val="100000"/>
              </a:lnSpc>
              <a:spcBef>
                <a:spcPts val="0"/>
              </a:spcBef>
              <a:spcAft>
                <a:spcPts val="0"/>
              </a:spcAft>
              <a:buNone/>
            </a:pPr>
            <a:r>
              <a:rPr lang="en-US" sz="2400"/>
              <a:t>collect data as a citizen scientist</a:t>
            </a:r>
            <a:endParaRPr sz="2400"/>
          </a:p>
          <a:p>
            <a:pPr indent="0" lvl="0" marL="45720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a:p>
            <a:pPr indent="0" lvl="0" marL="457200" rtl="0" algn="l">
              <a:lnSpc>
                <a:spcPct val="100000"/>
              </a:lnSpc>
              <a:spcBef>
                <a:spcPts val="0"/>
              </a:spcBef>
              <a:spcAft>
                <a:spcPts val="0"/>
              </a:spcAft>
              <a:buNone/>
            </a:pPr>
            <a:r>
              <a:t/>
            </a:r>
            <a:endParaRPr/>
          </a:p>
        </p:txBody>
      </p:sp>
      <p:sp>
        <p:nvSpPr>
          <p:cNvPr id="930" name="Google Shape;930;p106"/>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931" name="Google Shape;931;p106"/>
          <p:cNvPicPr preferRelativeResize="0"/>
          <p:nvPr/>
        </p:nvPicPr>
        <p:blipFill>
          <a:blip r:embed="rId3">
            <a:alphaModFix/>
          </a:blip>
          <a:stretch>
            <a:fillRect/>
          </a:stretch>
        </p:blipFill>
        <p:spPr>
          <a:xfrm>
            <a:off x="838198" y="445925"/>
            <a:ext cx="1246725" cy="1244625"/>
          </a:xfrm>
          <a:prstGeom prst="rect">
            <a:avLst/>
          </a:prstGeom>
          <a:noFill/>
          <a:ln>
            <a:noFill/>
          </a:ln>
        </p:spPr>
      </p:pic>
      <p:pic>
        <p:nvPicPr>
          <p:cNvPr id="932" name="Google Shape;932;p106"/>
          <p:cNvPicPr preferRelativeResize="0"/>
          <p:nvPr/>
        </p:nvPicPr>
        <p:blipFill rotWithShape="1">
          <a:blip r:embed="rId4">
            <a:alphaModFix/>
          </a:blip>
          <a:srcRect b="0" l="8941" r="0" t="0"/>
          <a:stretch/>
        </p:blipFill>
        <p:spPr>
          <a:xfrm>
            <a:off x="5727700" y="3240605"/>
            <a:ext cx="1879349" cy="2425046"/>
          </a:xfrm>
          <a:prstGeom prst="rect">
            <a:avLst/>
          </a:prstGeom>
          <a:noFill/>
          <a:ln>
            <a:noFill/>
          </a:ln>
          <a:effectLst>
            <a:outerShdw blurRad="57150" rotWithShape="0" algn="bl" dir="5400000" dist="19050">
              <a:srgbClr val="000000">
                <a:alpha val="50000"/>
              </a:srgbClr>
            </a:outerShdw>
          </a:effectLst>
        </p:spPr>
      </p:pic>
      <p:pic>
        <p:nvPicPr>
          <p:cNvPr id="933" name="Google Shape;933;p106"/>
          <p:cNvPicPr preferRelativeResize="0"/>
          <p:nvPr/>
        </p:nvPicPr>
        <p:blipFill rotWithShape="1">
          <a:blip r:embed="rId5">
            <a:alphaModFix/>
          </a:blip>
          <a:srcRect b="-2189" l="0" r="4861" t="2190"/>
          <a:stretch/>
        </p:blipFill>
        <p:spPr>
          <a:xfrm rot="-2">
            <a:off x="8095825" y="873326"/>
            <a:ext cx="3646249" cy="4900922"/>
          </a:xfrm>
          <a:prstGeom prst="rect">
            <a:avLst/>
          </a:prstGeom>
          <a:noFill/>
          <a:ln>
            <a:noFill/>
          </a:ln>
          <a:effectLst>
            <a:outerShdw blurRad="57150" rotWithShape="0" algn="bl" dir="5400000" dist="19050">
              <a:srgbClr val="000000">
                <a:alpha val="50000"/>
              </a:srgbClr>
            </a:outerShdw>
          </a:effectLst>
        </p:spPr>
      </p:pic>
      <p:pic>
        <p:nvPicPr>
          <p:cNvPr id="934" name="Google Shape;934;p106"/>
          <p:cNvPicPr preferRelativeResize="0"/>
          <p:nvPr/>
        </p:nvPicPr>
        <p:blipFill>
          <a:blip r:embed="rId6">
            <a:alphaModFix/>
          </a:blip>
          <a:stretch>
            <a:fillRect/>
          </a:stretch>
        </p:blipFill>
        <p:spPr>
          <a:xfrm>
            <a:off x="2979451" y="4825225"/>
            <a:ext cx="1209986" cy="9490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9" name="Shape 939"/>
        <p:cNvGrpSpPr/>
        <p:nvPr/>
      </p:nvGrpSpPr>
      <p:grpSpPr>
        <a:xfrm>
          <a:off x="0" y="0"/>
          <a:ext cx="0" cy="0"/>
          <a:chOff x="0" y="0"/>
          <a:chExt cx="0" cy="0"/>
        </a:xfrm>
      </p:grpSpPr>
      <p:sp>
        <p:nvSpPr>
          <p:cNvPr id="940" name="Google Shape;940;p107"/>
          <p:cNvSpPr txBox="1"/>
          <p:nvPr>
            <p:ph type="title"/>
          </p:nvPr>
        </p:nvSpPr>
        <p:spPr>
          <a:xfrm>
            <a:off x="2330900" y="158250"/>
            <a:ext cx="10257600" cy="12165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sz="3900"/>
              <a:t>Investigation: Surface Temperature</a:t>
            </a:r>
            <a:endParaRPr/>
          </a:p>
        </p:txBody>
      </p:sp>
      <p:sp>
        <p:nvSpPr>
          <p:cNvPr id="941" name="Google Shape;941;p107"/>
          <p:cNvSpPr txBox="1"/>
          <p:nvPr>
            <p:ph idx="11" type="ftr"/>
          </p:nvPr>
        </p:nvSpPr>
        <p:spPr>
          <a:xfrm>
            <a:off x="850900" y="6356350"/>
            <a:ext cx="60072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942" name="Google Shape;942;p107"/>
          <p:cNvPicPr preferRelativeResize="0"/>
          <p:nvPr/>
        </p:nvPicPr>
        <p:blipFill rotWithShape="1">
          <a:blip r:embed="rId3">
            <a:alphaModFix/>
          </a:blip>
          <a:srcRect b="0" l="0" r="0" t="0"/>
          <a:stretch/>
        </p:blipFill>
        <p:spPr>
          <a:xfrm>
            <a:off x="2330889" y="1137948"/>
            <a:ext cx="7606739" cy="4972169"/>
          </a:xfrm>
          <a:prstGeom prst="rect">
            <a:avLst/>
          </a:prstGeom>
          <a:noFill/>
          <a:ln>
            <a:noFill/>
          </a:ln>
          <a:effectLst>
            <a:outerShdw blurRad="50800" rotWithShape="0" algn="t" dir="5400000" dist="38100">
              <a:srgbClr val="000000">
                <a:alpha val="40000"/>
              </a:srgbClr>
            </a:outerShdw>
          </a:effectLst>
        </p:spPr>
      </p:pic>
      <p:pic>
        <p:nvPicPr>
          <p:cNvPr id="943" name="Google Shape;943;p107"/>
          <p:cNvPicPr preferRelativeResize="0"/>
          <p:nvPr/>
        </p:nvPicPr>
        <p:blipFill>
          <a:blip r:embed="rId4">
            <a:alphaModFix/>
          </a:blip>
          <a:stretch>
            <a:fillRect/>
          </a:stretch>
        </p:blipFill>
        <p:spPr>
          <a:xfrm>
            <a:off x="850888" y="192738"/>
            <a:ext cx="1160125" cy="114751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7" name="Shape 947"/>
        <p:cNvGrpSpPr/>
        <p:nvPr/>
      </p:nvGrpSpPr>
      <p:grpSpPr>
        <a:xfrm>
          <a:off x="0" y="0"/>
          <a:ext cx="0" cy="0"/>
          <a:chOff x="0" y="0"/>
          <a:chExt cx="0" cy="0"/>
        </a:xfrm>
      </p:grpSpPr>
      <p:sp>
        <p:nvSpPr>
          <p:cNvPr id="948" name="Google Shape;948;p108"/>
          <p:cNvSpPr/>
          <p:nvPr/>
        </p:nvSpPr>
        <p:spPr>
          <a:xfrm>
            <a:off x="1884650" y="3855352"/>
            <a:ext cx="2382000" cy="1099500"/>
          </a:xfrm>
          <a:prstGeom prst="wedgeRoundRectCallout">
            <a:avLst>
              <a:gd fmla="val 27702" name="adj1"/>
              <a:gd fmla="val -114167"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t>                 The surface is </a:t>
            </a:r>
            <a:endParaRPr/>
          </a:p>
          <a:p>
            <a:pPr indent="0" lvl="0" marL="0" rtl="0" algn="l">
              <a:spcBef>
                <a:spcPts val="0"/>
              </a:spcBef>
              <a:spcAft>
                <a:spcPts val="0"/>
              </a:spcAft>
              <a:buNone/>
            </a:pPr>
            <a:r>
              <a:rPr lang="en-US"/>
              <a:t>warmer than the air</a:t>
            </a:r>
            <a:endParaRPr/>
          </a:p>
        </p:txBody>
      </p:sp>
      <p:sp>
        <p:nvSpPr>
          <p:cNvPr id="949" name="Google Shape;949;p108"/>
          <p:cNvSpPr txBox="1"/>
          <p:nvPr>
            <p:ph type="title"/>
          </p:nvPr>
        </p:nvSpPr>
        <p:spPr>
          <a:xfrm>
            <a:off x="783300" y="646250"/>
            <a:ext cx="10625400" cy="9945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4000">
                <a:latin typeface="Montserrat SemiBold"/>
                <a:ea typeface="Montserrat SemiBold"/>
                <a:cs typeface="Montserrat SemiBold"/>
                <a:sym typeface="Montserrat SemiBold"/>
              </a:rPr>
              <a:t>WHAT I SEE     &amp; 		WHAT IT MEANS</a:t>
            </a:r>
            <a:endParaRPr sz="4000">
              <a:latin typeface="Montserrat SemiBold"/>
              <a:ea typeface="Montserrat SemiBold"/>
              <a:cs typeface="Montserrat SemiBold"/>
              <a:sym typeface="Montserrat SemiBold"/>
            </a:endParaRPr>
          </a:p>
        </p:txBody>
      </p:sp>
      <p:sp>
        <p:nvSpPr>
          <p:cNvPr id="950" name="Google Shape;950;p108"/>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951" name="Google Shape;951;p108"/>
          <p:cNvPicPr preferRelativeResize="0"/>
          <p:nvPr/>
        </p:nvPicPr>
        <p:blipFill>
          <a:blip r:embed="rId3">
            <a:alphaModFix/>
          </a:blip>
          <a:stretch>
            <a:fillRect/>
          </a:stretch>
        </p:blipFill>
        <p:spPr>
          <a:xfrm>
            <a:off x="3256075" y="2558925"/>
            <a:ext cx="851650" cy="552500"/>
          </a:xfrm>
          <a:prstGeom prst="rect">
            <a:avLst/>
          </a:prstGeom>
          <a:noFill/>
          <a:ln>
            <a:noFill/>
          </a:ln>
        </p:spPr>
      </p:pic>
      <p:pic>
        <p:nvPicPr>
          <p:cNvPr id="952" name="Google Shape;952;p108"/>
          <p:cNvPicPr preferRelativeResize="0"/>
          <p:nvPr/>
        </p:nvPicPr>
        <p:blipFill rotWithShape="1">
          <a:blip r:embed="rId4">
            <a:alphaModFix/>
          </a:blip>
          <a:srcRect b="0" l="0" r="0" t="0"/>
          <a:stretch/>
        </p:blipFill>
        <p:spPr>
          <a:xfrm>
            <a:off x="1964118" y="3855339"/>
            <a:ext cx="976829" cy="633713"/>
          </a:xfrm>
          <a:prstGeom prst="rect">
            <a:avLst/>
          </a:prstGeom>
          <a:noFill/>
          <a:ln>
            <a:noFill/>
          </a:ln>
        </p:spPr>
      </p:pic>
      <p:pic>
        <p:nvPicPr>
          <p:cNvPr id="953" name="Google Shape;953;p108"/>
          <p:cNvPicPr preferRelativeResize="0"/>
          <p:nvPr/>
        </p:nvPicPr>
        <p:blipFill rotWithShape="1">
          <a:blip r:embed="rId5">
            <a:alphaModFix/>
          </a:blip>
          <a:srcRect b="0" l="0" r="0" t="0"/>
          <a:stretch/>
        </p:blipFill>
        <p:spPr>
          <a:xfrm>
            <a:off x="4568869" y="1640762"/>
            <a:ext cx="6753007" cy="4414137"/>
          </a:xfrm>
          <a:prstGeom prst="rect">
            <a:avLst/>
          </a:prstGeom>
          <a:noFill/>
          <a:ln>
            <a:noFill/>
          </a:ln>
          <a:effectLst>
            <a:outerShdw blurRad="50800" rotWithShape="0" algn="t" dir="5400000" dist="38100">
              <a:srgbClr val="000000">
                <a:alpha val="40000"/>
              </a:srgbClr>
            </a:outerShdw>
          </a:effectLst>
        </p:spPr>
      </p:pic>
      <p:cxnSp>
        <p:nvCxnSpPr>
          <p:cNvPr id="954" name="Google Shape;954;p108"/>
          <p:cNvCxnSpPr/>
          <p:nvPr/>
        </p:nvCxnSpPr>
        <p:spPr>
          <a:xfrm>
            <a:off x="3965600" y="2892400"/>
            <a:ext cx="2630700" cy="1099500"/>
          </a:xfrm>
          <a:prstGeom prst="straightConnector1">
            <a:avLst/>
          </a:prstGeom>
          <a:noFill/>
          <a:ln cap="flat" cmpd="sng" w="38100">
            <a:solidFill>
              <a:schemeClr val="dk2"/>
            </a:solidFill>
            <a:prstDash val="solid"/>
            <a:round/>
            <a:headEnd len="med" w="med" type="none"/>
            <a:tailEnd len="med" w="med" type="triangle"/>
          </a:ln>
        </p:spPr>
      </p:cxnSp>
      <p:cxnSp>
        <p:nvCxnSpPr>
          <p:cNvPr id="955" name="Google Shape;955;p108"/>
          <p:cNvCxnSpPr/>
          <p:nvPr/>
        </p:nvCxnSpPr>
        <p:spPr>
          <a:xfrm>
            <a:off x="3965600" y="2892400"/>
            <a:ext cx="2813700" cy="1609800"/>
          </a:xfrm>
          <a:prstGeom prst="straightConnector1">
            <a:avLst/>
          </a:prstGeom>
          <a:noFill/>
          <a:ln cap="flat" cmpd="sng" w="28575">
            <a:solidFill>
              <a:schemeClr val="dk2"/>
            </a:solidFill>
            <a:prstDash val="solid"/>
            <a:round/>
            <a:headEnd len="med" w="med" type="none"/>
            <a:tailEnd len="med" w="med" type="triangle"/>
          </a:ln>
        </p:spPr>
      </p:cxnSp>
      <p:sp>
        <p:nvSpPr>
          <p:cNvPr id="956" name="Google Shape;956;p108"/>
          <p:cNvSpPr/>
          <p:nvPr/>
        </p:nvSpPr>
        <p:spPr>
          <a:xfrm>
            <a:off x="1280525" y="1716725"/>
            <a:ext cx="1882800" cy="842100"/>
          </a:xfrm>
          <a:prstGeom prst="wedgeRoundRectCallout">
            <a:avLst>
              <a:gd fmla="val 53373" name="adj1"/>
              <a:gd fmla="val 82134"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t>T</a:t>
            </a:r>
            <a:r>
              <a:rPr lang="en-US"/>
              <a:t>h</a:t>
            </a:r>
            <a:r>
              <a:rPr lang="en-US"/>
              <a:t>e green line is always above the blue line</a:t>
            </a:r>
            <a:endParaRPr/>
          </a:p>
        </p:txBody>
      </p:sp>
      <p:pic>
        <p:nvPicPr>
          <p:cNvPr id="957" name="Google Shape;957;p108"/>
          <p:cNvPicPr preferRelativeResize="0"/>
          <p:nvPr/>
        </p:nvPicPr>
        <p:blipFill>
          <a:blip r:embed="rId3">
            <a:alphaModFix/>
          </a:blip>
          <a:stretch>
            <a:fillRect/>
          </a:stretch>
        </p:blipFill>
        <p:spPr>
          <a:xfrm>
            <a:off x="1856378" y="167275"/>
            <a:ext cx="1192310" cy="773500"/>
          </a:xfrm>
          <a:prstGeom prst="rect">
            <a:avLst/>
          </a:prstGeom>
          <a:noFill/>
          <a:ln>
            <a:noFill/>
          </a:ln>
        </p:spPr>
      </p:pic>
      <p:pic>
        <p:nvPicPr>
          <p:cNvPr id="958" name="Google Shape;958;p108"/>
          <p:cNvPicPr preferRelativeResize="0"/>
          <p:nvPr/>
        </p:nvPicPr>
        <p:blipFill rotWithShape="1">
          <a:blip r:embed="rId4">
            <a:alphaModFix/>
          </a:blip>
          <a:srcRect b="0" l="0" r="0" t="0"/>
          <a:stretch/>
        </p:blipFill>
        <p:spPr>
          <a:xfrm>
            <a:off x="7349225" y="167289"/>
            <a:ext cx="1192300" cy="77348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1"/>
                                        </p:tgtEl>
                                        <p:attrNameLst>
                                          <p:attrName>style.visibility</p:attrName>
                                        </p:attrNameLst>
                                      </p:cBhvr>
                                      <p:to>
                                        <p:strVal val="visible"/>
                                      </p:to>
                                    </p:set>
                                    <p:animEffect filter="fade" transition="in">
                                      <p:cBhvr>
                                        <p:cTn dur="1000"/>
                                        <p:tgtEl>
                                          <p:spTgt spid="951"/>
                                        </p:tgtEl>
                                      </p:cBhvr>
                                    </p:animEffect>
                                  </p:childTnLst>
                                </p:cTn>
                              </p:par>
                              <p:par>
                                <p:cTn fill="hold" nodeType="withEffect" presetClass="entr" presetID="10" presetSubtype="0">
                                  <p:stCondLst>
                                    <p:cond delay="0"/>
                                  </p:stCondLst>
                                  <p:childTnLst>
                                    <p:set>
                                      <p:cBhvr>
                                        <p:cTn dur="1" fill="hold">
                                          <p:stCondLst>
                                            <p:cond delay="0"/>
                                          </p:stCondLst>
                                        </p:cTn>
                                        <p:tgtEl>
                                          <p:spTgt spid="954"/>
                                        </p:tgtEl>
                                        <p:attrNameLst>
                                          <p:attrName>style.visibility</p:attrName>
                                        </p:attrNameLst>
                                      </p:cBhvr>
                                      <p:to>
                                        <p:strVal val="visible"/>
                                      </p:to>
                                    </p:set>
                                    <p:animEffect filter="fade" transition="in">
                                      <p:cBhvr>
                                        <p:cTn dur="1000"/>
                                        <p:tgtEl>
                                          <p:spTgt spid="954"/>
                                        </p:tgtEl>
                                      </p:cBhvr>
                                    </p:animEffect>
                                  </p:childTnLst>
                                </p:cTn>
                              </p:par>
                              <p:par>
                                <p:cTn fill="hold" nodeType="withEffect" presetClass="entr" presetID="10" presetSubtype="0">
                                  <p:stCondLst>
                                    <p:cond delay="0"/>
                                  </p:stCondLst>
                                  <p:childTnLst>
                                    <p:set>
                                      <p:cBhvr>
                                        <p:cTn dur="1" fill="hold">
                                          <p:stCondLst>
                                            <p:cond delay="0"/>
                                          </p:stCondLst>
                                        </p:cTn>
                                        <p:tgtEl>
                                          <p:spTgt spid="955"/>
                                        </p:tgtEl>
                                        <p:attrNameLst>
                                          <p:attrName>style.visibility</p:attrName>
                                        </p:attrNameLst>
                                      </p:cBhvr>
                                      <p:to>
                                        <p:strVal val="visible"/>
                                      </p:to>
                                    </p:set>
                                    <p:animEffect filter="fade" transition="in">
                                      <p:cBhvr>
                                        <p:cTn dur="1000"/>
                                        <p:tgtEl>
                                          <p:spTgt spid="9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6"/>
                                        </p:tgtEl>
                                        <p:attrNameLst>
                                          <p:attrName>style.visibility</p:attrName>
                                        </p:attrNameLst>
                                      </p:cBhvr>
                                      <p:to>
                                        <p:strVal val="visible"/>
                                      </p:to>
                                    </p:set>
                                    <p:animEffect filter="fade" transition="in">
                                      <p:cBhvr>
                                        <p:cTn dur="1000"/>
                                        <p:tgtEl>
                                          <p:spTgt spid="9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8"/>
                                        </p:tgtEl>
                                        <p:attrNameLst>
                                          <p:attrName>style.visibility</p:attrName>
                                        </p:attrNameLst>
                                      </p:cBhvr>
                                      <p:to>
                                        <p:strVal val="visible"/>
                                      </p:to>
                                    </p:set>
                                    <p:animEffect filter="fade" transition="in">
                                      <p:cBhvr>
                                        <p:cTn dur="1000"/>
                                        <p:tgtEl>
                                          <p:spTgt spid="948"/>
                                        </p:tgtEl>
                                      </p:cBhvr>
                                    </p:animEffect>
                                  </p:childTnLst>
                                </p:cTn>
                              </p:par>
                              <p:par>
                                <p:cTn fill="hold" nodeType="withEffect" presetClass="entr" presetID="10" presetSubtype="0">
                                  <p:stCondLst>
                                    <p:cond delay="0"/>
                                  </p:stCondLst>
                                  <p:childTnLst>
                                    <p:set>
                                      <p:cBhvr>
                                        <p:cTn dur="1" fill="hold">
                                          <p:stCondLst>
                                            <p:cond delay="0"/>
                                          </p:stCondLst>
                                        </p:cTn>
                                        <p:tgtEl>
                                          <p:spTgt spid="952"/>
                                        </p:tgtEl>
                                        <p:attrNameLst>
                                          <p:attrName>style.visibility</p:attrName>
                                        </p:attrNameLst>
                                      </p:cBhvr>
                                      <p:to>
                                        <p:strVal val="visible"/>
                                      </p:to>
                                    </p:set>
                                    <p:animEffect filter="fade" transition="in">
                                      <p:cBhvr>
                                        <p:cTn dur="1000"/>
                                        <p:tgtEl>
                                          <p:spTgt spid="9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2" name="Shape 962"/>
        <p:cNvGrpSpPr/>
        <p:nvPr/>
      </p:nvGrpSpPr>
      <p:grpSpPr>
        <a:xfrm>
          <a:off x="0" y="0"/>
          <a:ext cx="0" cy="0"/>
          <a:chOff x="0" y="0"/>
          <a:chExt cx="0" cy="0"/>
        </a:xfrm>
      </p:grpSpPr>
      <p:sp>
        <p:nvSpPr>
          <p:cNvPr id="963" name="Google Shape;963;p109"/>
          <p:cNvSpPr txBox="1"/>
          <p:nvPr>
            <p:ph type="title"/>
          </p:nvPr>
        </p:nvSpPr>
        <p:spPr>
          <a:xfrm>
            <a:off x="2069200" y="365125"/>
            <a:ext cx="9284700" cy="1325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595857"/>
              </a:buClr>
              <a:buSzPts val="2800"/>
              <a:buFont typeface="Arial"/>
              <a:buNone/>
            </a:pPr>
            <a:r>
              <a:rPr lang="en-US" sz="3600">
                <a:latin typeface="Raleway"/>
                <a:ea typeface="Raleway"/>
                <a:cs typeface="Raleway"/>
                <a:sym typeface="Raleway"/>
              </a:rPr>
              <a:t>How does temperature relate to cloud formation?</a:t>
            </a:r>
            <a:endParaRPr sz="3600"/>
          </a:p>
        </p:txBody>
      </p:sp>
      <p:sp>
        <p:nvSpPr>
          <p:cNvPr id="964" name="Google Shape;964;p109"/>
          <p:cNvSpPr txBox="1"/>
          <p:nvPr>
            <p:ph idx="1" type="body"/>
          </p:nvPr>
        </p:nvSpPr>
        <p:spPr>
          <a:xfrm>
            <a:off x="838200" y="2433900"/>
            <a:ext cx="10515600" cy="3806700"/>
          </a:xfrm>
          <a:prstGeom prst="rect">
            <a:avLst/>
          </a:prstGeom>
          <a:noFill/>
          <a:ln>
            <a:noFill/>
          </a:ln>
        </p:spPr>
        <p:txBody>
          <a:bodyPr anchorCtr="0" anchor="t" bIns="45700" lIns="91425" spcFirstLastPara="1" rIns="91425" wrap="square" tIns="45700">
            <a:noAutofit/>
          </a:bodyPr>
          <a:lstStyle/>
          <a:p>
            <a:pPr indent="-342900" lvl="0" marL="457200" rtl="0" algn="l">
              <a:spcBef>
                <a:spcPts val="0"/>
              </a:spcBef>
              <a:spcAft>
                <a:spcPts val="0"/>
              </a:spcAft>
              <a:buSzPts val="1800"/>
              <a:buChar char="•"/>
            </a:pPr>
            <a:r>
              <a:rPr lang="en-US"/>
              <a:t>How does surface temperature compare to air temperature?</a:t>
            </a:r>
            <a:endParaRPr/>
          </a:p>
          <a:p>
            <a:pPr indent="0" lvl="0" marL="457200" rtl="0" algn="l">
              <a:spcBef>
                <a:spcPts val="0"/>
              </a:spcBef>
              <a:spcAft>
                <a:spcPts val="0"/>
              </a:spcAft>
              <a:buNone/>
            </a:pPr>
            <a:r>
              <a:t/>
            </a:r>
            <a:endParaRPr/>
          </a:p>
          <a:p>
            <a:pPr indent="0" lvl="0" marL="457200" rtl="0" algn="l">
              <a:lnSpc>
                <a:spcPct val="90000"/>
              </a:lnSpc>
              <a:spcBef>
                <a:spcPts val="0"/>
              </a:spcBef>
              <a:spcAft>
                <a:spcPts val="0"/>
              </a:spcAft>
              <a:buNone/>
            </a:pPr>
            <a:r>
              <a:t/>
            </a:r>
            <a:endParaRPr/>
          </a:p>
          <a:p>
            <a:pPr indent="-342900" lvl="0" marL="457200" rtl="0" algn="l">
              <a:lnSpc>
                <a:spcPct val="90000"/>
              </a:lnSpc>
              <a:spcBef>
                <a:spcPts val="0"/>
              </a:spcBef>
              <a:spcAft>
                <a:spcPts val="0"/>
              </a:spcAft>
              <a:buSzPts val="1800"/>
              <a:buChar char="•"/>
            </a:pPr>
            <a:r>
              <a:rPr lang="en-US"/>
              <a:t>How does the Sun warm the atmosphere?</a:t>
            </a:r>
            <a:endParaRPr/>
          </a:p>
          <a:p>
            <a:pPr indent="0" lvl="0" marL="0" rtl="0" algn="l">
              <a:lnSpc>
                <a:spcPct val="90000"/>
              </a:lnSpc>
              <a:spcBef>
                <a:spcPts val="0"/>
              </a:spcBef>
              <a:spcAft>
                <a:spcPts val="0"/>
              </a:spcAft>
              <a:buNone/>
            </a:pPr>
            <a:r>
              <a:t/>
            </a:r>
            <a:endParaRPr/>
          </a:p>
          <a:p>
            <a:pPr indent="0" lvl="0" marL="0" rtl="0" algn="l">
              <a:lnSpc>
                <a:spcPct val="90000"/>
              </a:lnSpc>
              <a:spcBef>
                <a:spcPts val="0"/>
              </a:spcBef>
              <a:spcAft>
                <a:spcPts val="0"/>
              </a:spcAft>
              <a:buNone/>
            </a:pPr>
            <a:r>
              <a:t/>
            </a:r>
            <a:endParaRPr/>
          </a:p>
          <a:p>
            <a:pPr indent="-342900" lvl="0" marL="457200" rtl="0" algn="l">
              <a:spcBef>
                <a:spcPts val="0"/>
              </a:spcBef>
              <a:spcAft>
                <a:spcPts val="0"/>
              </a:spcAft>
              <a:buSzPts val="1800"/>
              <a:buChar char="•"/>
            </a:pPr>
            <a:r>
              <a:rPr lang="en-US"/>
              <a:t>How might temperature change as you increase in altitude?</a:t>
            </a:r>
            <a:endParaRPr/>
          </a:p>
          <a:p>
            <a:pPr indent="0" lvl="0" marL="457200" rtl="0" algn="l">
              <a:spcBef>
                <a:spcPts val="0"/>
              </a:spcBef>
              <a:spcAft>
                <a:spcPts val="0"/>
              </a:spcAft>
              <a:buClr>
                <a:srgbClr val="000000"/>
              </a:buClr>
              <a:buSzPts val="1100"/>
              <a:buFont typeface="Arial"/>
              <a:buNone/>
            </a:pPr>
            <a:r>
              <a:t/>
            </a:r>
            <a:endParaRPr/>
          </a:p>
        </p:txBody>
      </p:sp>
      <p:sp>
        <p:nvSpPr>
          <p:cNvPr id="965" name="Google Shape;965;p109"/>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966" name="Google Shape;966;p109"/>
          <p:cNvPicPr preferRelativeResize="0"/>
          <p:nvPr/>
        </p:nvPicPr>
        <p:blipFill>
          <a:blip r:embed="rId3">
            <a:alphaModFix amt="75000"/>
          </a:blip>
          <a:stretch>
            <a:fillRect/>
          </a:stretch>
        </p:blipFill>
        <p:spPr>
          <a:xfrm>
            <a:off x="9316750" y="659950"/>
            <a:ext cx="4590399" cy="4590399"/>
          </a:xfrm>
          <a:prstGeom prst="rect">
            <a:avLst/>
          </a:prstGeom>
          <a:noFill/>
          <a:ln>
            <a:noFill/>
          </a:ln>
        </p:spPr>
      </p:pic>
      <p:pic>
        <p:nvPicPr>
          <p:cNvPr id="967" name="Google Shape;967;p109"/>
          <p:cNvPicPr preferRelativeResize="0"/>
          <p:nvPr/>
        </p:nvPicPr>
        <p:blipFill>
          <a:blip r:embed="rId4">
            <a:alphaModFix/>
          </a:blip>
          <a:stretch>
            <a:fillRect/>
          </a:stretch>
        </p:blipFill>
        <p:spPr>
          <a:xfrm>
            <a:off x="909063" y="454213"/>
            <a:ext cx="1160125" cy="1147515"/>
          </a:xfrm>
          <a:prstGeom prst="rect">
            <a:avLst/>
          </a:prstGeom>
          <a:noFill/>
          <a:ln>
            <a:noFill/>
          </a:ln>
        </p:spPr>
      </p:pic>
      <p:sp>
        <p:nvSpPr>
          <p:cNvPr id="968" name="Google Shape;968;p109"/>
          <p:cNvSpPr txBox="1"/>
          <p:nvPr/>
        </p:nvSpPr>
        <p:spPr>
          <a:xfrm>
            <a:off x="10879500" y="2510100"/>
            <a:ext cx="1160100" cy="89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US" sz="1800">
                <a:latin typeface="Open Sans"/>
                <a:ea typeface="Open Sans"/>
                <a:cs typeface="Open Sans"/>
                <a:sym typeface="Open Sans"/>
              </a:rPr>
              <a:t>SHARE</a:t>
            </a:r>
            <a:endParaRPr b="1" i="1" sz="1800">
              <a:latin typeface="Open Sans"/>
              <a:ea typeface="Open Sans"/>
              <a:cs typeface="Open Sans"/>
              <a:sym typeface="Open Sans"/>
            </a:endParaRPr>
          </a:p>
          <a:p>
            <a:pPr indent="0" lvl="0" marL="0" rtl="0" algn="ctr">
              <a:spcBef>
                <a:spcPts val="0"/>
              </a:spcBef>
              <a:spcAft>
                <a:spcPts val="0"/>
              </a:spcAft>
              <a:buNone/>
            </a:pPr>
            <a:r>
              <a:rPr b="1" i="1" lang="en-US" sz="1800">
                <a:latin typeface="Open Sans"/>
                <a:ea typeface="Open Sans"/>
                <a:cs typeface="Open Sans"/>
                <a:sym typeface="Open Sans"/>
              </a:rPr>
              <a:t>-</a:t>
            </a:r>
            <a:endParaRPr b="1" i="1" sz="1800">
              <a:latin typeface="Open Sans"/>
              <a:ea typeface="Open Sans"/>
              <a:cs typeface="Open Sans"/>
              <a:sym typeface="Open Sans"/>
            </a:endParaRPr>
          </a:p>
          <a:p>
            <a:pPr indent="0" lvl="0" marL="0" rtl="0" algn="ctr">
              <a:spcBef>
                <a:spcPts val="0"/>
              </a:spcBef>
              <a:spcAft>
                <a:spcPts val="0"/>
              </a:spcAft>
              <a:buNone/>
            </a:pPr>
            <a:r>
              <a:rPr b="1" i="1" lang="en-US" sz="1800">
                <a:latin typeface="Open Sans"/>
                <a:ea typeface="Open Sans"/>
                <a:cs typeface="Open Sans"/>
                <a:sym typeface="Open Sans"/>
              </a:rPr>
              <a:t>TRADE</a:t>
            </a:r>
            <a:endParaRPr b="1" i="1" sz="1800">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4">
                                            <p:txEl>
                                              <p:pRg end="0" st="0"/>
                                            </p:txEl>
                                          </p:spTgt>
                                        </p:tgtEl>
                                        <p:attrNameLst>
                                          <p:attrName>style.visibility</p:attrName>
                                        </p:attrNameLst>
                                      </p:cBhvr>
                                      <p:to>
                                        <p:strVal val="visible"/>
                                      </p:to>
                                    </p:set>
                                    <p:animEffect filter="fade" transition="in">
                                      <p:cBhvr>
                                        <p:cTn dur="1000"/>
                                        <p:tgtEl>
                                          <p:spTgt spid="96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4">
                                            <p:txEl>
                                              <p:pRg end="1" st="1"/>
                                            </p:txEl>
                                          </p:spTgt>
                                        </p:tgtEl>
                                        <p:attrNameLst>
                                          <p:attrName>style.visibility</p:attrName>
                                        </p:attrNameLst>
                                      </p:cBhvr>
                                      <p:to>
                                        <p:strVal val="visible"/>
                                      </p:to>
                                    </p:set>
                                    <p:animEffect filter="fade" transition="in">
                                      <p:cBhvr>
                                        <p:cTn dur="1000"/>
                                        <p:tgtEl>
                                          <p:spTgt spid="96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4">
                                            <p:txEl>
                                              <p:pRg end="2" st="2"/>
                                            </p:txEl>
                                          </p:spTgt>
                                        </p:tgtEl>
                                        <p:attrNameLst>
                                          <p:attrName>style.visibility</p:attrName>
                                        </p:attrNameLst>
                                      </p:cBhvr>
                                      <p:to>
                                        <p:strVal val="visible"/>
                                      </p:to>
                                    </p:set>
                                    <p:animEffect filter="fade" transition="in">
                                      <p:cBhvr>
                                        <p:cTn dur="1000"/>
                                        <p:tgtEl>
                                          <p:spTgt spid="96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4">
                                            <p:txEl>
                                              <p:pRg end="3" st="3"/>
                                            </p:txEl>
                                          </p:spTgt>
                                        </p:tgtEl>
                                        <p:attrNameLst>
                                          <p:attrName>style.visibility</p:attrName>
                                        </p:attrNameLst>
                                      </p:cBhvr>
                                      <p:to>
                                        <p:strVal val="visible"/>
                                      </p:to>
                                    </p:set>
                                    <p:animEffect filter="fade" transition="in">
                                      <p:cBhvr>
                                        <p:cTn dur="1000"/>
                                        <p:tgtEl>
                                          <p:spTgt spid="96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4">
                                            <p:txEl>
                                              <p:pRg end="4" st="4"/>
                                            </p:txEl>
                                          </p:spTgt>
                                        </p:tgtEl>
                                        <p:attrNameLst>
                                          <p:attrName>style.visibility</p:attrName>
                                        </p:attrNameLst>
                                      </p:cBhvr>
                                      <p:to>
                                        <p:strVal val="visible"/>
                                      </p:to>
                                    </p:set>
                                    <p:animEffect filter="fade" transition="in">
                                      <p:cBhvr>
                                        <p:cTn dur="1000"/>
                                        <p:tgtEl>
                                          <p:spTgt spid="964">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4">
                                            <p:txEl>
                                              <p:pRg end="5" st="5"/>
                                            </p:txEl>
                                          </p:spTgt>
                                        </p:tgtEl>
                                        <p:attrNameLst>
                                          <p:attrName>style.visibility</p:attrName>
                                        </p:attrNameLst>
                                      </p:cBhvr>
                                      <p:to>
                                        <p:strVal val="visible"/>
                                      </p:to>
                                    </p:set>
                                    <p:animEffect filter="fade" transition="in">
                                      <p:cBhvr>
                                        <p:cTn dur="1000"/>
                                        <p:tgtEl>
                                          <p:spTgt spid="964">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4">
                                            <p:txEl>
                                              <p:pRg end="6" st="6"/>
                                            </p:txEl>
                                          </p:spTgt>
                                        </p:tgtEl>
                                        <p:attrNameLst>
                                          <p:attrName>style.visibility</p:attrName>
                                        </p:attrNameLst>
                                      </p:cBhvr>
                                      <p:to>
                                        <p:strVal val="visible"/>
                                      </p:to>
                                    </p:set>
                                    <p:animEffect filter="fade" transition="in">
                                      <p:cBhvr>
                                        <p:cTn dur="1000"/>
                                        <p:tgtEl>
                                          <p:spTgt spid="964">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4">
                                            <p:txEl>
                                              <p:pRg end="7" st="7"/>
                                            </p:txEl>
                                          </p:spTgt>
                                        </p:tgtEl>
                                        <p:attrNameLst>
                                          <p:attrName>style.visibility</p:attrName>
                                        </p:attrNameLst>
                                      </p:cBhvr>
                                      <p:to>
                                        <p:strVal val="visible"/>
                                      </p:to>
                                    </p:set>
                                    <p:animEffect filter="fade" transition="in">
                                      <p:cBhvr>
                                        <p:cTn dur="1000"/>
                                        <p:tgtEl>
                                          <p:spTgt spid="964">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3" name="Shape 973"/>
        <p:cNvGrpSpPr/>
        <p:nvPr/>
      </p:nvGrpSpPr>
      <p:grpSpPr>
        <a:xfrm>
          <a:off x="0" y="0"/>
          <a:ext cx="0" cy="0"/>
          <a:chOff x="0" y="0"/>
          <a:chExt cx="0" cy="0"/>
        </a:xfrm>
      </p:grpSpPr>
      <p:sp>
        <p:nvSpPr>
          <p:cNvPr id="974" name="Google Shape;974;p110"/>
          <p:cNvSpPr txBox="1"/>
          <p:nvPr>
            <p:ph type="title"/>
          </p:nvPr>
        </p:nvSpPr>
        <p:spPr>
          <a:xfrm>
            <a:off x="838200" y="1736613"/>
            <a:ext cx="10515600" cy="2852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sz="4800"/>
              <a:t>Why are there storms on some days but not others?</a:t>
            </a:r>
            <a:endParaRPr sz="4800"/>
          </a:p>
        </p:txBody>
      </p:sp>
      <p:pic>
        <p:nvPicPr>
          <p:cNvPr id="975" name="Google Shape;975;p110"/>
          <p:cNvPicPr preferRelativeResize="0"/>
          <p:nvPr/>
        </p:nvPicPr>
        <p:blipFill>
          <a:blip r:embed="rId3">
            <a:alphaModFix/>
          </a:blip>
          <a:stretch>
            <a:fillRect/>
          </a:stretch>
        </p:blipFill>
        <p:spPr>
          <a:xfrm>
            <a:off x="8774175" y="536975"/>
            <a:ext cx="2453975" cy="2217750"/>
          </a:xfrm>
          <a:prstGeom prst="rect">
            <a:avLst/>
          </a:prstGeom>
          <a:noFill/>
          <a:ln>
            <a:noFill/>
          </a:ln>
        </p:spPr>
      </p:pic>
      <p:sp>
        <p:nvSpPr>
          <p:cNvPr id="976" name="Google Shape;976;p110"/>
          <p:cNvSpPr txBox="1"/>
          <p:nvPr>
            <p:ph idx="11" type="ftr"/>
          </p:nvPr>
        </p:nvSpPr>
        <p:spPr>
          <a:xfrm>
            <a:off x="850900" y="6356350"/>
            <a:ext cx="59727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0" name="Shape 980"/>
        <p:cNvGrpSpPr/>
        <p:nvPr/>
      </p:nvGrpSpPr>
      <p:grpSpPr>
        <a:xfrm>
          <a:off x="0" y="0"/>
          <a:ext cx="0" cy="0"/>
          <a:chOff x="0" y="0"/>
          <a:chExt cx="0" cy="0"/>
        </a:xfrm>
      </p:grpSpPr>
      <p:sp>
        <p:nvSpPr>
          <p:cNvPr id="981" name="Google Shape;981;p111"/>
          <p:cNvSpPr txBox="1"/>
          <p:nvPr>
            <p:ph type="title"/>
          </p:nvPr>
        </p:nvSpPr>
        <p:spPr>
          <a:xfrm>
            <a:off x="2069100" y="291675"/>
            <a:ext cx="9284700" cy="9945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595857"/>
              </a:buClr>
              <a:buSzPts val="2800"/>
              <a:buFont typeface="Arial"/>
              <a:buNone/>
            </a:pPr>
            <a:r>
              <a:rPr lang="en-US" sz="3600">
                <a:latin typeface="Raleway"/>
                <a:ea typeface="Raleway"/>
                <a:cs typeface="Raleway"/>
                <a:sym typeface="Raleway"/>
              </a:rPr>
              <a:t>Comparing a sunny day and a stormy day</a:t>
            </a:r>
            <a:endParaRPr sz="3600"/>
          </a:p>
        </p:txBody>
      </p:sp>
      <p:sp>
        <p:nvSpPr>
          <p:cNvPr id="982" name="Google Shape;982;p111"/>
          <p:cNvSpPr txBox="1"/>
          <p:nvPr>
            <p:ph idx="11" type="ftr"/>
          </p:nvPr>
        </p:nvSpPr>
        <p:spPr>
          <a:xfrm>
            <a:off x="317500" y="65849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 2019 University Corporation for Atmospheric Research. All Rights Reserved </a:t>
            </a:r>
            <a:endParaRPr/>
          </a:p>
          <a:p>
            <a:pPr indent="0" lvl="0" marL="0" rtl="0" algn="l">
              <a:spcBef>
                <a:spcPts val="0"/>
              </a:spcBef>
              <a:spcAft>
                <a:spcPts val="0"/>
              </a:spcAft>
              <a:buNone/>
            </a:pPr>
            <a:r>
              <a:t/>
            </a:r>
            <a:endParaRPr/>
          </a:p>
        </p:txBody>
      </p:sp>
      <p:pic>
        <p:nvPicPr>
          <p:cNvPr id="983" name="Google Shape;983;p111"/>
          <p:cNvPicPr preferRelativeResize="0"/>
          <p:nvPr/>
        </p:nvPicPr>
        <p:blipFill>
          <a:blip r:embed="rId3">
            <a:alphaModFix/>
          </a:blip>
          <a:stretch>
            <a:fillRect/>
          </a:stretch>
        </p:blipFill>
        <p:spPr>
          <a:xfrm>
            <a:off x="838199" y="215175"/>
            <a:ext cx="1149426" cy="1147500"/>
          </a:xfrm>
          <a:prstGeom prst="rect">
            <a:avLst/>
          </a:prstGeom>
          <a:noFill/>
          <a:ln>
            <a:noFill/>
          </a:ln>
        </p:spPr>
      </p:pic>
      <p:pic>
        <p:nvPicPr>
          <p:cNvPr id="984" name="Google Shape;984;p111"/>
          <p:cNvPicPr preferRelativeResize="0"/>
          <p:nvPr/>
        </p:nvPicPr>
        <p:blipFill>
          <a:blip r:embed="rId4">
            <a:alphaModFix/>
          </a:blip>
          <a:stretch>
            <a:fillRect/>
          </a:stretch>
        </p:blipFill>
        <p:spPr>
          <a:xfrm>
            <a:off x="2173706" y="1185625"/>
            <a:ext cx="3691393" cy="5383275"/>
          </a:xfrm>
          <a:prstGeom prst="rect">
            <a:avLst/>
          </a:prstGeom>
          <a:noFill/>
          <a:ln>
            <a:noFill/>
          </a:ln>
          <a:effectLst>
            <a:outerShdw blurRad="57150" rotWithShape="0" algn="bl" dir="5400000" dist="19050">
              <a:srgbClr val="000000">
                <a:alpha val="50000"/>
              </a:srgbClr>
            </a:outerShdw>
          </a:effectLst>
        </p:spPr>
      </p:pic>
      <p:pic>
        <p:nvPicPr>
          <p:cNvPr id="985" name="Google Shape;985;p111"/>
          <p:cNvPicPr preferRelativeResize="0"/>
          <p:nvPr/>
        </p:nvPicPr>
        <p:blipFill>
          <a:blip r:embed="rId5">
            <a:alphaModFix/>
          </a:blip>
          <a:stretch>
            <a:fillRect/>
          </a:stretch>
        </p:blipFill>
        <p:spPr>
          <a:xfrm>
            <a:off x="6221740" y="1185625"/>
            <a:ext cx="3892859" cy="538327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9" name="Shape 989"/>
        <p:cNvGrpSpPr/>
        <p:nvPr/>
      </p:nvGrpSpPr>
      <p:grpSpPr>
        <a:xfrm>
          <a:off x="0" y="0"/>
          <a:ext cx="0" cy="0"/>
          <a:chOff x="0" y="0"/>
          <a:chExt cx="0" cy="0"/>
        </a:xfrm>
      </p:grpSpPr>
      <p:sp>
        <p:nvSpPr>
          <p:cNvPr id="990" name="Google Shape;990;p112"/>
          <p:cNvSpPr txBox="1"/>
          <p:nvPr>
            <p:ph type="title"/>
          </p:nvPr>
        </p:nvSpPr>
        <p:spPr>
          <a:xfrm>
            <a:off x="463175" y="291675"/>
            <a:ext cx="10890600" cy="9945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t>Break (15 min)</a:t>
            </a:r>
            <a:endParaRPr sz="3600"/>
          </a:p>
        </p:txBody>
      </p:sp>
      <p:sp>
        <p:nvSpPr>
          <p:cNvPr id="991" name="Google Shape;991;p112"/>
          <p:cNvSpPr txBox="1"/>
          <p:nvPr>
            <p:ph idx="1" type="body"/>
          </p:nvPr>
        </p:nvSpPr>
        <p:spPr>
          <a:xfrm>
            <a:off x="850900" y="1833925"/>
            <a:ext cx="10565700" cy="40269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lnSpc>
                <a:spcPct val="100000"/>
              </a:lnSpc>
              <a:spcBef>
                <a:spcPts val="0"/>
              </a:spcBef>
              <a:spcAft>
                <a:spcPts val="0"/>
              </a:spcAft>
              <a:buNone/>
            </a:pPr>
            <a:r>
              <a:rPr lang="en-US" sz="2400"/>
              <a:t>     </a:t>
            </a:r>
            <a:endParaRPr sz="2400"/>
          </a:p>
          <a:p>
            <a:pPr indent="0" lvl="0" marL="0" rtl="0" algn="l">
              <a:spcBef>
                <a:spcPts val="800"/>
              </a:spcBef>
              <a:spcAft>
                <a:spcPts val="0"/>
              </a:spcAft>
              <a:buNone/>
            </a:pPr>
            <a:r>
              <a:t/>
            </a:r>
            <a:endParaRPr sz="2400"/>
          </a:p>
        </p:txBody>
      </p:sp>
      <p:sp>
        <p:nvSpPr>
          <p:cNvPr id="992" name="Google Shape;992;p112"/>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993" name="Google Shape;993;p112"/>
          <p:cNvPicPr preferRelativeResize="0"/>
          <p:nvPr/>
        </p:nvPicPr>
        <p:blipFill>
          <a:blip r:embed="rId3">
            <a:alphaModFix/>
          </a:blip>
          <a:stretch>
            <a:fillRect/>
          </a:stretch>
        </p:blipFill>
        <p:spPr>
          <a:xfrm>
            <a:off x="3378272" y="1769581"/>
            <a:ext cx="5435457" cy="3623638"/>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8" name="Shape 998"/>
        <p:cNvGrpSpPr/>
        <p:nvPr/>
      </p:nvGrpSpPr>
      <p:grpSpPr>
        <a:xfrm>
          <a:off x="0" y="0"/>
          <a:ext cx="0" cy="0"/>
          <a:chOff x="0" y="0"/>
          <a:chExt cx="0" cy="0"/>
        </a:xfrm>
      </p:grpSpPr>
      <p:sp>
        <p:nvSpPr>
          <p:cNvPr id="999" name="Google Shape;999;p113"/>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Activities Exploration</a:t>
            </a:r>
            <a:endParaRPr/>
          </a:p>
        </p:txBody>
      </p:sp>
      <p:sp>
        <p:nvSpPr>
          <p:cNvPr id="1000" name="Google Shape;1000;p113"/>
          <p:cNvSpPr txBox="1"/>
          <p:nvPr>
            <p:ph idx="1" type="body"/>
          </p:nvPr>
        </p:nvSpPr>
        <p:spPr>
          <a:xfrm>
            <a:off x="838200" y="1690825"/>
            <a:ext cx="10515600" cy="4662900"/>
          </a:xfrm>
          <a:prstGeom prst="rect">
            <a:avLst/>
          </a:prstGeom>
        </p:spPr>
        <p:txBody>
          <a:bodyPr anchorCtr="0" anchor="t" bIns="45700" lIns="91425" spcFirstLastPara="1" rIns="91425" wrap="square" tIns="45700">
            <a:noAutofit/>
          </a:bodyPr>
          <a:lstStyle/>
          <a:p>
            <a:pPr indent="-342900" lvl="0" marL="457200" rtl="0" algn="l">
              <a:spcBef>
                <a:spcPts val="1000"/>
              </a:spcBef>
              <a:spcAft>
                <a:spcPts val="0"/>
              </a:spcAft>
              <a:buSzPts val="1800"/>
              <a:buChar char="•"/>
            </a:pPr>
            <a:r>
              <a:rPr lang="en-US"/>
              <a:t>Try out the activities wearing your “student hat” first</a:t>
            </a:r>
            <a:endParaRPr/>
          </a:p>
          <a:p>
            <a:pPr indent="0" lvl="0" marL="457200" rtl="0" algn="l">
              <a:spcBef>
                <a:spcPts val="1000"/>
              </a:spcBef>
              <a:spcAft>
                <a:spcPts val="0"/>
              </a:spcAft>
              <a:buNone/>
            </a:pPr>
            <a:r>
              <a:t/>
            </a:r>
            <a:endParaRPr sz="1800"/>
          </a:p>
          <a:p>
            <a:pPr indent="-342900" lvl="0" marL="457200" rtl="0" algn="l">
              <a:spcBef>
                <a:spcPts val="1000"/>
              </a:spcBef>
              <a:spcAft>
                <a:spcPts val="0"/>
              </a:spcAft>
              <a:buSzPts val="1800"/>
              <a:buChar char="•"/>
            </a:pPr>
            <a:r>
              <a:rPr lang="en-US"/>
              <a:t>Refer to your Teacher Guide to begin thinking about how you would facilitate the activity</a:t>
            </a:r>
            <a:endParaRPr/>
          </a:p>
          <a:p>
            <a:pPr indent="0" lvl="0" marL="457200" rtl="0" algn="l">
              <a:spcBef>
                <a:spcPts val="1000"/>
              </a:spcBef>
              <a:spcAft>
                <a:spcPts val="0"/>
              </a:spcAft>
              <a:buNone/>
            </a:pPr>
            <a:r>
              <a:rPr lang="en-US" sz="1800"/>
              <a:t> </a:t>
            </a:r>
            <a:endParaRPr sz="1800"/>
          </a:p>
          <a:p>
            <a:pPr indent="-342900" lvl="2" marL="1371600" rtl="0" algn="l">
              <a:spcBef>
                <a:spcPts val="1000"/>
              </a:spcBef>
              <a:spcAft>
                <a:spcPts val="0"/>
              </a:spcAft>
              <a:buSzPts val="1800"/>
              <a:buChar char="•"/>
            </a:pPr>
            <a:r>
              <a:rPr lang="en-US" sz="2800"/>
              <a:t>Coaching prompts and Talk Moves are facilitation supports as well</a:t>
            </a:r>
            <a:endParaRPr/>
          </a:p>
          <a:p>
            <a:pPr indent="0" lvl="0" marL="457200" rtl="0" algn="l">
              <a:spcBef>
                <a:spcPts val="1000"/>
              </a:spcBef>
              <a:spcAft>
                <a:spcPts val="0"/>
              </a:spcAft>
              <a:buNone/>
            </a:pPr>
            <a:r>
              <a:t/>
            </a:r>
            <a:endParaRPr sz="1800"/>
          </a:p>
          <a:p>
            <a:pPr indent="-342900" lvl="0" marL="457200" rtl="0" algn="l">
              <a:spcBef>
                <a:spcPts val="1000"/>
              </a:spcBef>
              <a:spcAft>
                <a:spcPts val="0"/>
              </a:spcAft>
              <a:buSzPts val="1800"/>
              <a:buChar char="•"/>
            </a:pPr>
            <a:r>
              <a:rPr lang="en-US"/>
              <a:t>Work together, discuss with each other!</a:t>
            </a:r>
            <a:endParaRPr/>
          </a:p>
          <a:p>
            <a:pPr indent="0" lvl="0" marL="457200" rtl="0" algn="l">
              <a:spcBef>
                <a:spcPts val="1000"/>
              </a:spcBef>
              <a:spcAft>
                <a:spcPts val="0"/>
              </a:spcAft>
              <a:buNone/>
            </a:pPr>
            <a:r>
              <a:t/>
            </a:r>
            <a:endParaRPr/>
          </a:p>
          <a:p>
            <a:pPr indent="0" lvl="0" marL="0" rtl="0" algn="l">
              <a:spcBef>
                <a:spcPts val="1000"/>
              </a:spcBef>
              <a:spcAft>
                <a:spcPts val="0"/>
              </a:spcAft>
              <a:buNone/>
            </a:pPr>
            <a:r>
              <a:t/>
            </a:r>
            <a:endParaRPr/>
          </a:p>
        </p:txBody>
      </p:sp>
      <p:sp>
        <p:nvSpPr>
          <p:cNvPr id="1001" name="Google Shape;1001;p113"/>
          <p:cNvSpPr txBox="1"/>
          <p:nvPr/>
        </p:nvSpPr>
        <p:spPr>
          <a:xfrm>
            <a:off x="8979025" y="113125"/>
            <a:ext cx="3000000" cy="53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chemeClr val="dk2"/>
                </a:solidFill>
                <a:latin typeface="Montserrat"/>
                <a:ea typeface="Montserrat"/>
                <a:cs typeface="Montserrat"/>
                <a:sym typeface="Montserrat"/>
              </a:rPr>
              <a:t>LEARNING SEQUENCE 1</a:t>
            </a:r>
            <a:endParaRPr/>
          </a:p>
        </p:txBody>
      </p:sp>
      <p:sp>
        <p:nvSpPr>
          <p:cNvPr id="1002" name="Google Shape;1002;p113"/>
          <p:cNvSpPr txBox="1"/>
          <p:nvPr>
            <p:ph idx="11" type="ftr"/>
          </p:nvPr>
        </p:nvSpPr>
        <p:spPr>
          <a:xfrm>
            <a:off x="850900" y="6356350"/>
            <a:ext cx="59727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9" name="Shape 649"/>
        <p:cNvGrpSpPr/>
        <p:nvPr/>
      </p:nvGrpSpPr>
      <p:grpSpPr>
        <a:xfrm>
          <a:off x="0" y="0"/>
          <a:ext cx="0" cy="0"/>
          <a:chOff x="0" y="0"/>
          <a:chExt cx="0" cy="0"/>
        </a:xfrm>
      </p:grpSpPr>
      <p:sp>
        <p:nvSpPr>
          <p:cNvPr id="650" name="Google Shape;650;p78"/>
          <p:cNvSpPr txBox="1"/>
          <p:nvPr>
            <p:ph type="title"/>
          </p:nvPr>
        </p:nvSpPr>
        <p:spPr>
          <a:xfrm>
            <a:off x="838200" y="365133"/>
            <a:ext cx="8172900" cy="1325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Overview of GLOBE Weather</a:t>
            </a:r>
            <a:endParaRPr/>
          </a:p>
        </p:txBody>
      </p:sp>
      <p:sp>
        <p:nvSpPr>
          <p:cNvPr id="651" name="Google Shape;651;p78"/>
          <p:cNvSpPr txBox="1"/>
          <p:nvPr>
            <p:ph idx="1" type="body"/>
          </p:nvPr>
        </p:nvSpPr>
        <p:spPr>
          <a:xfrm>
            <a:off x="838200" y="1503575"/>
            <a:ext cx="11353500" cy="1979700"/>
          </a:xfrm>
          <a:prstGeom prst="rect">
            <a:avLst/>
          </a:prstGeom>
          <a:noFill/>
          <a:ln>
            <a:noFill/>
          </a:ln>
        </p:spPr>
        <p:txBody>
          <a:bodyPr anchorCtr="0" anchor="t" bIns="45700" lIns="91425" spcFirstLastPara="1" rIns="91425" wrap="square" tIns="45700">
            <a:noAutofit/>
          </a:bodyPr>
          <a:lstStyle/>
          <a:p>
            <a:pPr indent="-336550" lvl="0" marL="457200" rtl="0" algn="l">
              <a:spcBef>
                <a:spcPts val="0"/>
              </a:spcBef>
              <a:spcAft>
                <a:spcPts val="0"/>
              </a:spcAft>
              <a:buSzPts val="1900"/>
              <a:buChar char="•"/>
            </a:pPr>
            <a:r>
              <a:rPr lang="en-US"/>
              <a:t>Storyline approach</a:t>
            </a:r>
            <a:endParaRPr/>
          </a:p>
          <a:p>
            <a:pPr indent="-336550" lvl="0" marL="457200" rtl="0" algn="l">
              <a:spcBef>
                <a:spcPts val="0"/>
              </a:spcBef>
              <a:spcAft>
                <a:spcPts val="0"/>
              </a:spcAft>
              <a:buSzPts val="1900"/>
              <a:buChar char="•"/>
            </a:pPr>
            <a:r>
              <a:rPr lang="en-US"/>
              <a:t>A focus on weather phenomena </a:t>
            </a:r>
            <a:endParaRPr/>
          </a:p>
          <a:p>
            <a:pPr indent="-336550" lvl="0" marL="457200" rtl="0" algn="l">
              <a:spcBef>
                <a:spcPts val="0"/>
              </a:spcBef>
              <a:spcAft>
                <a:spcPts val="0"/>
              </a:spcAft>
              <a:buSzPts val="1900"/>
              <a:buChar char="•"/>
            </a:pPr>
            <a:r>
              <a:rPr lang="en-US"/>
              <a:t>Student experiences with data analysis &amp; modeling</a:t>
            </a:r>
            <a:endParaRPr/>
          </a:p>
          <a:p>
            <a:pPr indent="-336550" lvl="0" marL="457200" rtl="0" algn="l">
              <a:spcBef>
                <a:spcPts val="0"/>
              </a:spcBef>
              <a:spcAft>
                <a:spcPts val="0"/>
              </a:spcAft>
              <a:buSzPts val="1900"/>
              <a:buChar char="•"/>
            </a:pPr>
            <a:r>
              <a:rPr lang="en-US"/>
              <a:t>Connection to the GLOBE Program</a:t>
            </a:r>
            <a:endParaRPr/>
          </a:p>
          <a:p>
            <a:pPr indent="0" lvl="0" marL="457200" rtl="0" algn="l">
              <a:spcBef>
                <a:spcPts val="0"/>
              </a:spcBef>
              <a:spcAft>
                <a:spcPts val="0"/>
              </a:spcAft>
              <a:buNone/>
            </a:pPr>
            <a:r>
              <a:t/>
            </a:r>
            <a:endParaRPr/>
          </a:p>
        </p:txBody>
      </p:sp>
      <p:sp>
        <p:nvSpPr>
          <p:cNvPr id="652" name="Google Shape;652;p78"/>
          <p:cNvSpPr txBox="1"/>
          <p:nvPr>
            <p:ph idx="11" type="ftr"/>
          </p:nvPr>
        </p:nvSpPr>
        <p:spPr>
          <a:xfrm>
            <a:off x="850900" y="6356367"/>
            <a:ext cx="531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653" name="Google Shape;653;p78"/>
          <p:cNvPicPr preferRelativeResize="0"/>
          <p:nvPr/>
        </p:nvPicPr>
        <p:blipFill>
          <a:blip r:embed="rId3">
            <a:alphaModFix/>
          </a:blip>
          <a:stretch>
            <a:fillRect/>
          </a:stretch>
        </p:blipFill>
        <p:spPr>
          <a:xfrm>
            <a:off x="1041400" y="3495343"/>
            <a:ext cx="1784733" cy="2637154"/>
          </a:xfrm>
          <a:prstGeom prst="rect">
            <a:avLst/>
          </a:prstGeom>
          <a:noFill/>
          <a:ln>
            <a:noFill/>
          </a:ln>
          <a:effectLst>
            <a:outerShdw blurRad="57150" rotWithShape="0" algn="bl" dir="5400000" dist="19050">
              <a:srgbClr val="000000">
                <a:alpha val="50000"/>
              </a:srgbClr>
            </a:outerShdw>
          </a:effectLst>
        </p:spPr>
      </p:pic>
      <p:pic>
        <p:nvPicPr>
          <p:cNvPr id="654" name="Google Shape;654;p78"/>
          <p:cNvPicPr preferRelativeResize="0"/>
          <p:nvPr/>
        </p:nvPicPr>
        <p:blipFill>
          <a:blip r:embed="rId4">
            <a:alphaModFix/>
          </a:blip>
          <a:stretch>
            <a:fillRect/>
          </a:stretch>
        </p:blipFill>
        <p:spPr>
          <a:xfrm>
            <a:off x="9333238" y="3482981"/>
            <a:ext cx="1977867" cy="2637156"/>
          </a:xfrm>
          <a:prstGeom prst="rect">
            <a:avLst/>
          </a:prstGeom>
          <a:noFill/>
          <a:ln>
            <a:noFill/>
          </a:ln>
          <a:effectLst>
            <a:outerShdw blurRad="57150" rotWithShape="0" algn="bl" dir="5400000" dist="19050">
              <a:srgbClr val="000000">
                <a:alpha val="50000"/>
              </a:srgbClr>
            </a:outerShdw>
          </a:effectLst>
        </p:spPr>
      </p:pic>
      <p:pic>
        <p:nvPicPr>
          <p:cNvPr id="655" name="Google Shape;655;p78"/>
          <p:cNvPicPr preferRelativeResize="0"/>
          <p:nvPr/>
        </p:nvPicPr>
        <p:blipFill>
          <a:blip r:embed="rId5">
            <a:alphaModFix/>
          </a:blip>
          <a:stretch>
            <a:fillRect/>
          </a:stretch>
        </p:blipFill>
        <p:spPr>
          <a:xfrm>
            <a:off x="2945325" y="3495362"/>
            <a:ext cx="3906886" cy="2637148"/>
          </a:xfrm>
          <a:prstGeom prst="rect">
            <a:avLst/>
          </a:prstGeom>
          <a:noFill/>
          <a:ln>
            <a:noFill/>
          </a:ln>
          <a:effectLst>
            <a:outerShdw blurRad="57150" rotWithShape="0" algn="bl" dir="5400000" dist="19050">
              <a:srgbClr val="000000">
                <a:alpha val="50000"/>
              </a:srgbClr>
            </a:outerShdw>
          </a:effectLst>
        </p:spPr>
      </p:pic>
      <p:pic>
        <p:nvPicPr>
          <p:cNvPr id="656" name="Google Shape;656;p78"/>
          <p:cNvPicPr preferRelativeResize="0"/>
          <p:nvPr/>
        </p:nvPicPr>
        <p:blipFill>
          <a:blip r:embed="rId6">
            <a:alphaModFix/>
          </a:blip>
          <a:stretch>
            <a:fillRect/>
          </a:stretch>
        </p:blipFill>
        <p:spPr>
          <a:xfrm>
            <a:off x="6971430" y="3495356"/>
            <a:ext cx="2242622" cy="2612390"/>
          </a:xfrm>
          <a:prstGeom prst="rect">
            <a:avLst/>
          </a:prstGeom>
          <a:noFill/>
          <a:ln>
            <a:noFill/>
          </a:ln>
          <a:effectLst>
            <a:outerShdw blurRad="57150" rotWithShape="0" algn="bl" dir="5400000" dist="19050">
              <a:srgbClr val="000000">
                <a:alpha val="50000"/>
              </a:srgbClr>
            </a:outerShdw>
          </a:effectLst>
        </p:spPr>
      </p:pic>
      <p:pic>
        <p:nvPicPr>
          <p:cNvPr id="657" name="Google Shape;657;p78"/>
          <p:cNvPicPr preferRelativeResize="0"/>
          <p:nvPr/>
        </p:nvPicPr>
        <p:blipFill>
          <a:blip r:embed="rId7">
            <a:alphaModFix/>
          </a:blip>
          <a:stretch>
            <a:fillRect/>
          </a:stretch>
        </p:blipFill>
        <p:spPr>
          <a:xfrm>
            <a:off x="9321867" y="618762"/>
            <a:ext cx="2242632" cy="2295806"/>
          </a:xfrm>
          <a:prstGeom prst="rect">
            <a:avLst/>
          </a:prstGeom>
          <a:noFill/>
          <a:ln>
            <a:noFill/>
          </a:ln>
        </p:spPr>
      </p:pic>
      <p:sp>
        <p:nvSpPr>
          <p:cNvPr id="658" name="Google Shape;658;p78"/>
          <p:cNvSpPr txBox="1"/>
          <p:nvPr/>
        </p:nvSpPr>
        <p:spPr>
          <a:xfrm>
            <a:off x="10073067" y="90233"/>
            <a:ext cx="1299600" cy="678300"/>
          </a:xfrm>
          <a:prstGeom prst="rect">
            <a:avLst/>
          </a:prstGeom>
          <a:no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b="1" lang="en-US" sz="2400">
                <a:solidFill>
                  <a:srgbClr val="595857"/>
                </a:solidFill>
                <a:latin typeface="Open Sans"/>
                <a:ea typeface="Open Sans"/>
                <a:cs typeface="Open Sans"/>
                <a:sym typeface="Open Sans"/>
              </a:rPr>
              <a:t>NGSS</a:t>
            </a:r>
            <a:endParaRPr b="1" sz="2400">
              <a:solidFill>
                <a:srgbClr val="595857"/>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653"/>
                                        </p:tgtEl>
                                        <p:attrNameLst>
                                          <p:attrName>style.visibility</p:attrName>
                                        </p:attrNameLst>
                                      </p:cBhvr>
                                      <p:to>
                                        <p:strVal val="visible"/>
                                      </p:to>
                                    </p:set>
                                    <p:animEffect filter="fade" transition="in">
                                      <p:cBhvr>
                                        <p:cTn dur="2600"/>
                                        <p:tgtEl>
                                          <p:spTgt spid="653"/>
                                        </p:tgtEl>
                                      </p:cBhvr>
                                    </p:animEffect>
                                  </p:childTnLst>
                                </p:cTn>
                              </p:par>
                            </p:childTnLst>
                          </p:cTn>
                        </p:par>
                        <p:par>
                          <p:cTn fill="hold">
                            <p:stCondLst>
                              <p:cond delay="2600"/>
                            </p:stCondLst>
                            <p:childTnLst>
                              <p:par>
                                <p:cTn fill="hold" nodeType="afterEffect" presetClass="entr" presetID="10" presetSubtype="0">
                                  <p:stCondLst>
                                    <p:cond delay="0"/>
                                  </p:stCondLst>
                                  <p:childTnLst>
                                    <p:set>
                                      <p:cBhvr>
                                        <p:cTn dur="1" fill="hold">
                                          <p:stCondLst>
                                            <p:cond delay="0"/>
                                          </p:stCondLst>
                                        </p:cTn>
                                        <p:tgtEl>
                                          <p:spTgt spid="655"/>
                                        </p:tgtEl>
                                        <p:attrNameLst>
                                          <p:attrName>style.visibility</p:attrName>
                                        </p:attrNameLst>
                                      </p:cBhvr>
                                      <p:to>
                                        <p:strVal val="visible"/>
                                      </p:to>
                                    </p:set>
                                    <p:animEffect filter="fade" transition="in">
                                      <p:cBhvr>
                                        <p:cTn dur="2600"/>
                                        <p:tgtEl>
                                          <p:spTgt spid="655"/>
                                        </p:tgtEl>
                                      </p:cBhvr>
                                    </p:animEffect>
                                  </p:childTnLst>
                                </p:cTn>
                              </p:par>
                            </p:childTnLst>
                          </p:cTn>
                        </p:par>
                        <p:par>
                          <p:cTn fill="hold">
                            <p:stCondLst>
                              <p:cond delay="5200"/>
                            </p:stCondLst>
                            <p:childTnLst>
                              <p:par>
                                <p:cTn fill="hold" nodeType="afterEffect" presetClass="entr" presetID="10" presetSubtype="0">
                                  <p:stCondLst>
                                    <p:cond delay="0"/>
                                  </p:stCondLst>
                                  <p:childTnLst>
                                    <p:set>
                                      <p:cBhvr>
                                        <p:cTn dur="1" fill="hold">
                                          <p:stCondLst>
                                            <p:cond delay="0"/>
                                          </p:stCondLst>
                                        </p:cTn>
                                        <p:tgtEl>
                                          <p:spTgt spid="656"/>
                                        </p:tgtEl>
                                        <p:attrNameLst>
                                          <p:attrName>style.visibility</p:attrName>
                                        </p:attrNameLst>
                                      </p:cBhvr>
                                      <p:to>
                                        <p:strVal val="visible"/>
                                      </p:to>
                                    </p:set>
                                    <p:animEffect filter="fade" transition="in">
                                      <p:cBhvr>
                                        <p:cTn dur="2600"/>
                                        <p:tgtEl>
                                          <p:spTgt spid="656"/>
                                        </p:tgtEl>
                                      </p:cBhvr>
                                    </p:animEffect>
                                  </p:childTnLst>
                                </p:cTn>
                              </p:par>
                            </p:childTnLst>
                          </p:cTn>
                        </p:par>
                        <p:par>
                          <p:cTn fill="hold">
                            <p:stCondLst>
                              <p:cond delay="7800"/>
                            </p:stCondLst>
                            <p:childTnLst>
                              <p:par>
                                <p:cTn fill="hold" nodeType="afterEffect" presetClass="entr" presetID="10" presetSubtype="0">
                                  <p:stCondLst>
                                    <p:cond delay="0"/>
                                  </p:stCondLst>
                                  <p:childTnLst>
                                    <p:set>
                                      <p:cBhvr>
                                        <p:cTn dur="1" fill="hold">
                                          <p:stCondLst>
                                            <p:cond delay="0"/>
                                          </p:stCondLst>
                                        </p:cTn>
                                        <p:tgtEl>
                                          <p:spTgt spid="654"/>
                                        </p:tgtEl>
                                        <p:attrNameLst>
                                          <p:attrName>style.visibility</p:attrName>
                                        </p:attrNameLst>
                                      </p:cBhvr>
                                      <p:to>
                                        <p:strVal val="visible"/>
                                      </p:to>
                                    </p:set>
                                    <p:animEffect filter="fade" transition="in">
                                      <p:cBhvr>
                                        <p:cTn dur="2500"/>
                                        <p:tgtEl>
                                          <p:spTgt spid="6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7" name="Shape 1007"/>
        <p:cNvGrpSpPr/>
        <p:nvPr/>
      </p:nvGrpSpPr>
      <p:grpSpPr>
        <a:xfrm>
          <a:off x="0" y="0"/>
          <a:ext cx="0" cy="0"/>
          <a:chOff x="0" y="0"/>
          <a:chExt cx="0" cy="0"/>
        </a:xfrm>
      </p:grpSpPr>
      <p:sp>
        <p:nvSpPr>
          <p:cNvPr id="1008" name="Google Shape;1008;p114"/>
          <p:cNvSpPr txBox="1"/>
          <p:nvPr>
            <p:ph type="title"/>
          </p:nvPr>
        </p:nvSpPr>
        <p:spPr>
          <a:xfrm>
            <a:off x="1533576" y="534525"/>
            <a:ext cx="9608400" cy="12165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Current questions:</a:t>
            </a:r>
            <a:endParaRPr/>
          </a:p>
        </p:txBody>
      </p:sp>
      <p:sp>
        <p:nvSpPr>
          <p:cNvPr id="1009" name="Google Shape;1009;p114"/>
          <p:cNvSpPr txBox="1"/>
          <p:nvPr>
            <p:ph idx="1" type="body"/>
          </p:nvPr>
        </p:nvSpPr>
        <p:spPr>
          <a:xfrm>
            <a:off x="832557" y="1962140"/>
            <a:ext cx="11160000" cy="4241100"/>
          </a:xfrm>
          <a:prstGeom prst="rect">
            <a:avLst/>
          </a:prstGeom>
          <a:noFill/>
          <a:ln>
            <a:noFill/>
          </a:ln>
        </p:spPr>
        <p:txBody>
          <a:bodyPr anchorCtr="0" anchor="t" bIns="60925" lIns="121900" spcFirstLastPara="1" rIns="121900" wrap="square" tIns="60925">
            <a:noAutofit/>
          </a:bodyPr>
          <a:lstStyle/>
          <a:p>
            <a:pPr indent="-254000" lvl="0" marL="228600" rtl="0" algn="l">
              <a:spcBef>
                <a:spcPts val="800"/>
              </a:spcBef>
              <a:spcAft>
                <a:spcPts val="0"/>
              </a:spcAft>
              <a:buSzPts val="2800"/>
              <a:buChar char="•"/>
            </a:pPr>
            <a:r>
              <a:rPr lang="en-US">
                <a:solidFill>
                  <a:srgbClr val="666666"/>
                </a:solidFill>
                <a:latin typeface="Arial"/>
                <a:ea typeface="Arial"/>
                <a:cs typeface="Arial"/>
                <a:sym typeface="Arial"/>
              </a:rPr>
              <a:t>What is different about a stormy day and a sunny day?</a:t>
            </a:r>
            <a:endParaRPr>
              <a:solidFill>
                <a:srgbClr val="666666"/>
              </a:solidFill>
              <a:latin typeface="Arial"/>
              <a:ea typeface="Arial"/>
              <a:cs typeface="Arial"/>
              <a:sym typeface="Arial"/>
            </a:endParaRPr>
          </a:p>
          <a:p>
            <a:pPr indent="0" lvl="0" marL="228600" rtl="0" algn="l">
              <a:spcBef>
                <a:spcPts val="800"/>
              </a:spcBef>
              <a:spcAft>
                <a:spcPts val="0"/>
              </a:spcAft>
              <a:buNone/>
            </a:pPr>
            <a:r>
              <a:t/>
            </a:r>
            <a:endParaRPr>
              <a:solidFill>
                <a:srgbClr val="666666"/>
              </a:solidFill>
              <a:latin typeface="Arial"/>
              <a:ea typeface="Arial"/>
              <a:cs typeface="Arial"/>
              <a:sym typeface="Arial"/>
            </a:endParaRPr>
          </a:p>
          <a:p>
            <a:pPr indent="-254000" lvl="0" marL="228600" rtl="0" algn="l">
              <a:spcBef>
                <a:spcPts val="800"/>
              </a:spcBef>
              <a:spcAft>
                <a:spcPts val="0"/>
              </a:spcAft>
              <a:buSzPts val="2800"/>
              <a:buChar char="•"/>
            </a:pPr>
            <a:r>
              <a:rPr lang="en-US">
                <a:solidFill>
                  <a:srgbClr val="666666"/>
                </a:solidFill>
                <a:latin typeface="Arial"/>
                <a:ea typeface="Arial"/>
                <a:cs typeface="Arial"/>
                <a:sym typeface="Arial"/>
              </a:rPr>
              <a:t>Why does warm air go up and cool air go down?</a:t>
            </a:r>
            <a:endParaRPr>
              <a:solidFill>
                <a:srgbClr val="666666"/>
              </a:solidFill>
              <a:latin typeface="Arial"/>
              <a:ea typeface="Arial"/>
              <a:cs typeface="Arial"/>
              <a:sym typeface="Arial"/>
            </a:endParaRPr>
          </a:p>
          <a:p>
            <a:pPr indent="0" lvl="0" marL="228600" rtl="0" algn="l">
              <a:spcBef>
                <a:spcPts val="800"/>
              </a:spcBef>
              <a:spcAft>
                <a:spcPts val="0"/>
              </a:spcAft>
              <a:buNone/>
            </a:pPr>
            <a:r>
              <a:t/>
            </a:r>
            <a:endParaRPr>
              <a:solidFill>
                <a:srgbClr val="666666"/>
              </a:solidFill>
              <a:latin typeface="Arial"/>
              <a:ea typeface="Arial"/>
              <a:cs typeface="Arial"/>
              <a:sym typeface="Arial"/>
            </a:endParaRPr>
          </a:p>
          <a:p>
            <a:pPr indent="-228600" lvl="0" marL="228600" rtl="0" algn="l">
              <a:spcBef>
                <a:spcPts val="800"/>
              </a:spcBef>
              <a:spcAft>
                <a:spcPts val="0"/>
              </a:spcAft>
              <a:buClr>
                <a:srgbClr val="666666"/>
              </a:buClr>
              <a:buSzPts val="2400"/>
              <a:buFont typeface="Arial"/>
              <a:buChar char="•"/>
            </a:pPr>
            <a:r>
              <a:rPr lang="en-US">
                <a:solidFill>
                  <a:srgbClr val="666666"/>
                </a:solidFill>
                <a:latin typeface="Arial"/>
                <a:ea typeface="Arial"/>
                <a:cs typeface="Arial"/>
                <a:sym typeface="Arial"/>
              </a:rPr>
              <a:t>What are the perfect conditions to make a storm?</a:t>
            </a:r>
            <a:endParaRPr>
              <a:solidFill>
                <a:srgbClr val="666666"/>
              </a:solidFill>
              <a:latin typeface="Arial"/>
              <a:ea typeface="Arial"/>
              <a:cs typeface="Arial"/>
              <a:sym typeface="Arial"/>
            </a:endParaRPr>
          </a:p>
          <a:p>
            <a:pPr indent="-50800" lvl="0" marL="228600" rtl="0" algn="l">
              <a:lnSpc>
                <a:spcPct val="90000"/>
              </a:lnSpc>
              <a:spcBef>
                <a:spcPts val="1000"/>
              </a:spcBef>
              <a:spcAft>
                <a:spcPts val="0"/>
              </a:spcAft>
              <a:buClr>
                <a:srgbClr val="595857"/>
              </a:buClr>
              <a:buSzPts val="2800"/>
              <a:buNone/>
            </a:pPr>
            <a:r>
              <a:t/>
            </a:r>
            <a:endParaRPr/>
          </a:p>
        </p:txBody>
      </p:sp>
      <p:sp>
        <p:nvSpPr>
          <p:cNvPr id="1010" name="Google Shape;1010;p114"/>
          <p:cNvSpPr txBox="1"/>
          <p:nvPr>
            <p:ph idx="11" type="ftr"/>
          </p:nvPr>
        </p:nvSpPr>
        <p:spPr>
          <a:xfrm>
            <a:off x="850900" y="6356350"/>
            <a:ext cx="59727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011" name="Google Shape;1011;p114"/>
          <p:cNvPicPr preferRelativeResize="0"/>
          <p:nvPr/>
        </p:nvPicPr>
        <p:blipFill rotWithShape="1">
          <a:blip r:embed="rId3">
            <a:alphaModFix/>
          </a:blip>
          <a:srcRect b="0" l="0" r="0" t="0"/>
          <a:stretch/>
        </p:blipFill>
        <p:spPr>
          <a:xfrm>
            <a:off x="6823550" y="382750"/>
            <a:ext cx="4788000" cy="1426300"/>
          </a:xfrm>
          <a:prstGeom prst="rect">
            <a:avLst/>
          </a:prstGeom>
          <a:noFill/>
          <a:ln>
            <a:noFill/>
          </a:ln>
        </p:spPr>
      </p:pic>
      <p:pic>
        <p:nvPicPr>
          <p:cNvPr id="1012" name="Google Shape;1012;p114"/>
          <p:cNvPicPr preferRelativeResize="0"/>
          <p:nvPr/>
        </p:nvPicPr>
        <p:blipFill>
          <a:blip r:embed="rId4">
            <a:alphaModFix/>
          </a:blip>
          <a:stretch>
            <a:fillRect/>
          </a:stretch>
        </p:blipFill>
        <p:spPr>
          <a:xfrm>
            <a:off x="451550" y="382746"/>
            <a:ext cx="995694" cy="99569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6" name="Shape 1016"/>
        <p:cNvGrpSpPr/>
        <p:nvPr/>
      </p:nvGrpSpPr>
      <p:grpSpPr>
        <a:xfrm>
          <a:off x="0" y="0"/>
          <a:ext cx="0" cy="0"/>
          <a:chOff x="0" y="0"/>
          <a:chExt cx="0" cy="0"/>
        </a:xfrm>
      </p:grpSpPr>
      <p:sp>
        <p:nvSpPr>
          <p:cNvPr id="1017" name="Google Shape;1017;p115"/>
          <p:cNvSpPr txBox="1"/>
          <p:nvPr>
            <p:ph type="title"/>
          </p:nvPr>
        </p:nvSpPr>
        <p:spPr>
          <a:xfrm>
            <a:off x="2069100" y="520275"/>
            <a:ext cx="9284700" cy="9945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solidFill>
                  <a:srgbClr val="0070C0"/>
                </a:solidFill>
                <a:latin typeface="Open Sans"/>
                <a:ea typeface="Open Sans"/>
                <a:cs typeface="Open Sans"/>
                <a:sym typeface="Open Sans"/>
              </a:rPr>
              <a:t>Step 3</a:t>
            </a:r>
            <a:r>
              <a:rPr lang="en-US" sz="3600">
                <a:latin typeface="Open Sans"/>
                <a:ea typeface="Open Sans"/>
                <a:cs typeface="Open Sans"/>
                <a:sym typeface="Open Sans"/>
              </a:rPr>
              <a:t>: Create a Model to describe how precipitation happens in an isolated storm </a:t>
            </a:r>
            <a:endParaRPr sz="3600"/>
          </a:p>
        </p:txBody>
      </p:sp>
      <p:sp>
        <p:nvSpPr>
          <p:cNvPr id="1018" name="Google Shape;1018;p115"/>
          <p:cNvSpPr txBox="1"/>
          <p:nvPr>
            <p:ph idx="1" type="body"/>
          </p:nvPr>
        </p:nvSpPr>
        <p:spPr>
          <a:xfrm>
            <a:off x="850900" y="2062525"/>
            <a:ext cx="10565700" cy="43884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rPr lang="en-US"/>
              <a:t>Draw and write in the illustration. Your model should explain:</a:t>
            </a:r>
            <a:endParaRPr/>
          </a:p>
          <a:p>
            <a:pPr indent="0" lvl="0" marL="0" rtl="0" algn="l">
              <a:spcBef>
                <a:spcPts val="800"/>
              </a:spcBef>
              <a:spcAft>
                <a:spcPts val="0"/>
              </a:spcAft>
              <a:buClr>
                <a:schemeClr val="dk1"/>
              </a:buClr>
              <a:buSzPts val="1100"/>
              <a:buFont typeface="Arial"/>
              <a:buNone/>
            </a:pPr>
            <a:r>
              <a:t/>
            </a:r>
            <a:endParaRPr sz="1400"/>
          </a:p>
          <a:p>
            <a:pPr indent="-361950" lvl="0" marL="914400" rtl="0" algn="l">
              <a:spcBef>
                <a:spcPts val="800"/>
              </a:spcBef>
              <a:spcAft>
                <a:spcPts val="0"/>
              </a:spcAft>
              <a:buSzPts val="2100"/>
              <a:buChar char="•"/>
            </a:pPr>
            <a:r>
              <a:rPr lang="en-US" sz="2100"/>
              <a:t>What happens to energy from the Sun that leads to the isolated storm?</a:t>
            </a:r>
            <a:endParaRPr sz="2100"/>
          </a:p>
          <a:p>
            <a:pPr indent="-361950" lvl="0" marL="914400" rtl="0" algn="l">
              <a:spcBef>
                <a:spcPts val="1000"/>
              </a:spcBef>
              <a:spcAft>
                <a:spcPts val="0"/>
              </a:spcAft>
              <a:buSzPts val="2100"/>
              <a:buChar char="•"/>
            </a:pPr>
            <a:r>
              <a:rPr lang="en-US" sz="2100"/>
              <a:t>What happens to water at the surface and clouds that lead to the isolated storm?</a:t>
            </a:r>
            <a:endParaRPr sz="2100"/>
          </a:p>
          <a:p>
            <a:pPr indent="-361950" lvl="0" marL="914400" rtl="0" algn="l">
              <a:spcBef>
                <a:spcPts val="1000"/>
              </a:spcBef>
              <a:spcAft>
                <a:spcPts val="0"/>
              </a:spcAft>
              <a:buSzPts val="2100"/>
              <a:buChar char="•"/>
            </a:pPr>
            <a:r>
              <a:rPr lang="en-US" sz="2100"/>
              <a:t>How air temperature and humidity change as air moves from the ground to the clouds?</a:t>
            </a:r>
            <a:endParaRPr sz="2100"/>
          </a:p>
          <a:p>
            <a:pPr indent="-361950" lvl="0" marL="914400" rtl="0" algn="l">
              <a:spcBef>
                <a:spcPts val="1000"/>
              </a:spcBef>
              <a:spcAft>
                <a:spcPts val="0"/>
              </a:spcAft>
              <a:buSzPts val="2100"/>
              <a:buChar char="•"/>
            </a:pPr>
            <a:r>
              <a:rPr lang="en-US" sz="2100"/>
              <a:t>How air moves between the ground and where the storm forms?</a:t>
            </a:r>
            <a:endParaRPr sz="2100"/>
          </a:p>
          <a:p>
            <a:pPr indent="0" lvl="0" marL="0" rtl="0" algn="l">
              <a:spcBef>
                <a:spcPts val="10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lnSpc>
                <a:spcPct val="100000"/>
              </a:lnSpc>
              <a:spcBef>
                <a:spcPts val="0"/>
              </a:spcBef>
              <a:spcAft>
                <a:spcPts val="0"/>
              </a:spcAft>
              <a:buNone/>
            </a:pPr>
            <a:r>
              <a:rPr lang="en-US" sz="2400"/>
              <a:t>     </a:t>
            </a:r>
            <a:endParaRPr sz="2400"/>
          </a:p>
          <a:p>
            <a:pPr indent="0" lvl="0" marL="0" rtl="0" algn="l">
              <a:spcBef>
                <a:spcPts val="800"/>
              </a:spcBef>
              <a:spcAft>
                <a:spcPts val="0"/>
              </a:spcAft>
              <a:buNone/>
            </a:pPr>
            <a:r>
              <a:t/>
            </a:r>
            <a:endParaRPr sz="2400"/>
          </a:p>
        </p:txBody>
      </p:sp>
      <p:pic>
        <p:nvPicPr>
          <p:cNvPr id="1019" name="Google Shape;1019;p115"/>
          <p:cNvPicPr preferRelativeResize="0"/>
          <p:nvPr/>
        </p:nvPicPr>
        <p:blipFill>
          <a:blip r:embed="rId3">
            <a:alphaModFix/>
          </a:blip>
          <a:stretch>
            <a:fillRect/>
          </a:stretch>
        </p:blipFill>
        <p:spPr>
          <a:xfrm>
            <a:off x="850900" y="485813"/>
            <a:ext cx="1063425" cy="1063425"/>
          </a:xfrm>
          <a:prstGeom prst="rect">
            <a:avLst/>
          </a:prstGeom>
          <a:noFill/>
          <a:ln>
            <a:noFill/>
          </a:ln>
        </p:spPr>
      </p:pic>
      <p:sp>
        <p:nvSpPr>
          <p:cNvPr id="1020" name="Google Shape;1020;p115"/>
          <p:cNvSpPr txBox="1"/>
          <p:nvPr>
            <p:ph idx="11" type="ftr"/>
          </p:nvPr>
        </p:nvSpPr>
        <p:spPr>
          <a:xfrm>
            <a:off x="9144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5" name="Shape 1025"/>
        <p:cNvGrpSpPr/>
        <p:nvPr/>
      </p:nvGrpSpPr>
      <p:grpSpPr>
        <a:xfrm>
          <a:off x="0" y="0"/>
          <a:ext cx="0" cy="0"/>
          <a:chOff x="0" y="0"/>
          <a:chExt cx="0" cy="0"/>
        </a:xfrm>
      </p:grpSpPr>
      <p:pic>
        <p:nvPicPr>
          <p:cNvPr id="1026" name="Google Shape;1026;p116"/>
          <p:cNvPicPr preferRelativeResize="0"/>
          <p:nvPr/>
        </p:nvPicPr>
        <p:blipFill>
          <a:blip r:embed="rId3">
            <a:alphaModFix/>
          </a:blip>
          <a:stretch>
            <a:fillRect/>
          </a:stretch>
        </p:blipFill>
        <p:spPr>
          <a:xfrm>
            <a:off x="4444075" y="272200"/>
            <a:ext cx="4334700" cy="5957475"/>
          </a:xfrm>
          <a:prstGeom prst="rect">
            <a:avLst/>
          </a:prstGeom>
          <a:noFill/>
          <a:ln>
            <a:noFill/>
          </a:ln>
        </p:spPr>
      </p:pic>
      <p:sp>
        <p:nvSpPr>
          <p:cNvPr id="1027" name="Google Shape;1027;p116"/>
          <p:cNvSpPr txBox="1"/>
          <p:nvPr>
            <p:ph type="title"/>
          </p:nvPr>
        </p:nvSpPr>
        <p:spPr>
          <a:xfrm>
            <a:off x="1061025" y="1343075"/>
            <a:ext cx="2826000" cy="30144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2400"/>
              <a:t>Example of a student model</a:t>
            </a:r>
            <a:endParaRPr sz="24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1" name="Shape 1031"/>
        <p:cNvGrpSpPr/>
        <p:nvPr/>
      </p:nvGrpSpPr>
      <p:grpSpPr>
        <a:xfrm>
          <a:off x="0" y="0"/>
          <a:ext cx="0" cy="0"/>
          <a:chOff x="0" y="0"/>
          <a:chExt cx="0" cy="0"/>
        </a:xfrm>
      </p:grpSpPr>
      <p:sp>
        <p:nvSpPr>
          <p:cNvPr id="1032" name="Google Shape;1032;p117"/>
          <p:cNvSpPr txBox="1"/>
          <p:nvPr>
            <p:ph type="title"/>
          </p:nvPr>
        </p:nvSpPr>
        <p:spPr>
          <a:xfrm>
            <a:off x="838200" y="291675"/>
            <a:ext cx="10515600" cy="994500"/>
          </a:xfrm>
          <a:prstGeom prst="rect">
            <a:avLst/>
          </a:prstGeom>
          <a:noFill/>
          <a:ln>
            <a:noFill/>
          </a:ln>
        </p:spPr>
        <p:txBody>
          <a:bodyPr anchorCtr="0" anchor="ctr" bIns="45700" lIns="91425" spcFirstLastPara="1" rIns="91425" wrap="square" tIns="45700">
            <a:noAutofit/>
          </a:bodyPr>
          <a:lstStyle/>
          <a:p>
            <a:pPr indent="0" lvl="0" marL="457200" rtl="0" algn="ctr">
              <a:spcBef>
                <a:spcPts val="0"/>
              </a:spcBef>
              <a:spcAft>
                <a:spcPts val="0"/>
              </a:spcAft>
              <a:buClr>
                <a:schemeClr val="dk1"/>
              </a:buClr>
              <a:buSzPts val="1100"/>
              <a:buFont typeface="Arial"/>
              <a:buNone/>
            </a:pPr>
            <a:r>
              <a:rPr lang="en-US" sz="3600">
                <a:latin typeface="Raleway"/>
                <a:ea typeface="Raleway"/>
                <a:cs typeface="Raleway"/>
                <a:sym typeface="Raleway"/>
              </a:rPr>
              <a:t>Model Idea Tracker</a:t>
            </a:r>
            <a:endParaRPr sz="3600"/>
          </a:p>
        </p:txBody>
      </p:sp>
      <p:sp>
        <p:nvSpPr>
          <p:cNvPr id="1033" name="Google Shape;1033;p117"/>
          <p:cNvSpPr txBox="1"/>
          <p:nvPr>
            <p:ph idx="1" type="body"/>
          </p:nvPr>
        </p:nvSpPr>
        <p:spPr>
          <a:xfrm>
            <a:off x="838200" y="1847850"/>
            <a:ext cx="10515600" cy="4351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What ideas do we agree should be added to the Model Idea Tracker?</a:t>
            </a:r>
            <a:endParaRPr/>
          </a:p>
          <a:p>
            <a:pPr indent="0" lvl="0" marL="457200" rtl="0" algn="l">
              <a:spcBef>
                <a:spcPts val="0"/>
              </a:spcBef>
              <a:spcAft>
                <a:spcPts val="0"/>
              </a:spcAft>
              <a:buNone/>
            </a:pPr>
            <a:r>
              <a:t/>
            </a:r>
            <a:endParaRPr i="1" sz="2400"/>
          </a:p>
          <a:p>
            <a:pPr indent="0" lvl="0" marL="457200" rtl="0" algn="l">
              <a:spcBef>
                <a:spcPts val="0"/>
              </a:spcBef>
              <a:spcAft>
                <a:spcPts val="0"/>
              </a:spcAft>
              <a:buNone/>
            </a:pPr>
            <a:r>
              <a:rPr i="1" lang="en-US" sz="2400"/>
              <a:t>The Model Idea Tracker is used to record consensus ideas that help explain a phenomenon. These ideas are generated by students and agreed upon as a class</a:t>
            </a:r>
            <a:r>
              <a:rPr i="1" lang="en-US"/>
              <a:t>.</a:t>
            </a:r>
            <a:endParaRPr i="1"/>
          </a:p>
          <a:p>
            <a:pPr indent="0" lvl="0" marL="457200" rtl="0" algn="l">
              <a:spcBef>
                <a:spcPts val="0"/>
              </a:spcBef>
              <a:spcAft>
                <a:spcPts val="0"/>
              </a:spcAft>
              <a:buNone/>
            </a:pPr>
            <a:r>
              <a:t/>
            </a:r>
            <a:endParaRPr/>
          </a:p>
          <a:p>
            <a:pPr indent="0" lvl="0" marL="0" rtl="0" algn="l">
              <a:spcBef>
                <a:spcPts val="0"/>
              </a:spcBef>
              <a:spcAft>
                <a:spcPts val="0"/>
              </a:spcAft>
              <a:buNone/>
            </a:pPr>
            <a:r>
              <a:t/>
            </a:r>
            <a:endParaRPr/>
          </a:p>
        </p:txBody>
      </p:sp>
      <p:sp>
        <p:nvSpPr>
          <p:cNvPr id="1034" name="Google Shape;1034;p117"/>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035" name="Google Shape;1035;p117"/>
          <p:cNvPicPr preferRelativeResize="0"/>
          <p:nvPr/>
        </p:nvPicPr>
        <p:blipFill>
          <a:blip r:embed="rId3">
            <a:alphaModFix/>
          </a:blip>
          <a:stretch>
            <a:fillRect/>
          </a:stretch>
        </p:blipFill>
        <p:spPr>
          <a:xfrm>
            <a:off x="2868241" y="291675"/>
            <a:ext cx="994521" cy="9945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0" name="Shape 1040"/>
        <p:cNvGrpSpPr/>
        <p:nvPr/>
      </p:nvGrpSpPr>
      <p:grpSpPr>
        <a:xfrm>
          <a:off x="0" y="0"/>
          <a:ext cx="0" cy="0"/>
          <a:chOff x="0" y="0"/>
          <a:chExt cx="0" cy="0"/>
        </a:xfrm>
      </p:grpSpPr>
      <p:sp>
        <p:nvSpPr>
          <p:cNvPr id="1041" name="Google Shape;1041;p118"/>
          <p:cNvSpPr txBox="1"/>
          <p:nvPr>
            <p:ph type="title"/>
          </p:nvPr>
        </p:nvSpPr>
        <p:spPr>
          <a:xfrm>
            <a:off x="831850" y="1709738"/>
            <a:ext cx="10515600" cy="2852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t/>
            </a:r>
            <a:endParaRPr/>
          </a:p>
        </p:txBody>
      </p:sp>
      <p:sp>
        <p:nvSpPr>
          <p:cNvPr id="1042" name="Google Shape;1042;p118"/>
          <p:cNvSpPr txBox="1"/>
          <p:nvPr>
            <p:ph idx="1" type="body"/>
          </p:nvPr>
        </p:nvSpPr>
        <p:spPr>
          <a:xfrm>
            <a:off x="831850" y="4589463"/>
            <a:ext cx="10515600" cy="15003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pic>
        <p:nvPicPr>
          <p:cNvPr id="1043" name="Google Shape;1043;p118"/>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8" name="Shape 1048"/>
        <p:cNvGrpSpPr/>
        <p:nvPr/>
      </p:nvGrpSpPr>
      <p:grpSpPr>
        <a:xfrm>
          <a:off x="0" y="0"/>
          <a:ext cx="0" cy="0"/>
          <a:chOff x="0" y="0"/>
          <a:chExt cx="0" cy="0"/>
        </a:xfrm>
      </p:grpSpPr>
      <p:sp>
        <p:nvSpPr>
          <p:cNvPr id="1049" name="Google Shape;1049;p119"/>
          <p:cNvSpPr txBox="1"/>
          <p:nvPr>
            <p:ph type="title"/>
          </p:nvPr>
        </p:nvSpPr>
        <p:spPr>
          <a:xfrm>
            <a:off x="776300" y="142300"/>
            <a:ext cx="10515600" cy="10584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Consensus Model</a:t>
            </a:r>
            <a:endParaRPr/>
          </a:p>
        </p:txBody>
      </p:sp>
      <p:pic>
        <p:nvPicPr>
          <p:cNvPr id="1050" name="Google Shape;1050;p119"/>
          <p:cNvPicPr preferRelativeResize="0"/>
          <p:nvPr/>
        </p:nvPicPr>
        <p:blipFill>
          <a:blip r:embed="rId3">
            <a:alphaModFix/>
          </a:blip>
          <a:stretch>
            <a:fillRect/>
          </a:stretch>
        </p:blipFill>
        <p:spPr>
          <a:xfrm>
            <a:off x="5659903" y="1115387"/>
            <a:ext cx="4517194" cy="5352501"/>
          </a:xfrm>
          <a:prstGeom prst="rect">
            <a:avLst/>
          </a:prstGeom>
          <a:noFill/>
          <a:ln>
            <a:noFill/>
          </a:ln>
        </p:spPr>
      </p:pic>
      <p:pic>
        <p:nvPicPr>
          <p:cNvPr id="1051" name="Google Shape;1051;p119"/>
          <p:cNvPicPr preferRelativeResize="0"/>
          <p:nvPr/>
        </p:nvPicPr>
        <p:blipFill>
          <a:blip r:embed="rId4">
            <a:alphaModFix/>
          </a:blip>
          <a:stretch>
            <a:fillRect/>
          </a:stretch>
        </p:blipFill>
        <p:spPr>
          <a:xfrm>
            <a:off x="697100" y="1115400"/>
            <a:ext cx="4249561" cy="53525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0"/>
                                        </p:tgtEl>
                                        <p:attrNameLst>
                                          <p:attrName>style.visibility</p:attrName>
                                        </p:attrNameLst>
                                      </p:cBhvr>
                                      <p:to>
                                        <p:strVal val="visible"/>
                                      </p:to>
                                    </p:set>
                                    <p:animEffect filter="fade" transition="in">
                                      <p:cBhvr>
                                        <p:cTn dur="1000"/>
                                        <p:tgtEl>
                                          <p:spTgt spid="1050"/>
                                        </p:tgtEl>
                                      </p:cBhvr>
                                    </p:animEffect>
                                  </p:childTnLst>
                                </p:cTn>
                              </p:par>
                              <p:par>
                                <p:cTn fill="hold" nodeType="withEffect" presetClass="entr" presetID="10" presetSubtype="0">
                                  <p:stCondLst>
                                    <p:cond delay="0"/>
                                  </p:stCondLst>
                                  <p:childTnLst>
                                    <p:set>
                                      <p:cBhvr>
                                        <p:cTn dur="1" fill="hold">
                                          <p:stCondLst>
                                            <p:cond delay="0"/>
                                          </p:stCondLst>
                                        </p:cTn>
                                        <p:tgtEl>
                                          <p:spTgt spid="1051"/>
                                        </p:tgtEl>
                                        <p:attrNameLst>
                                          <p:attrName>style.visibility</p:attrName>
                                        </p:attrNameLst>
                                      </p:cBhvr>
                                      <p:to>
                                        <p:strVal val="visible"/>
                                      </p:to>
                                    </p:set>
                                    <p:animEffect filter="fade" transition="in">
                                      <p:cBhvr>
                                        <p:cTn dur="1000"/>
                                        <p:tgtEl>
                                          <p:spTgt spid="10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6" name="Shape 1056"/>
        <p:cNvGrpSpPr/>
        <p:nvPr/>
      </p:nvGrpSpPr>
      <p:grpSpPr>
        <a:xfrm>
          <a:off x="0" y="0"/>
          <a:ext cx="0" cy="0"/>
          <a:chOff x="0" y="0"/>
          <a:chExt cx="0" cy="0"/>
        </a:xfrm>
      </p:grpSpPr>
      <p:pic>
        <p:nvPicPr>
          <p:cNvPr id="1057" name="Google Shape;1057;p120"/>
          <p:cNvPicPr preferRelativeResize="0"/>
          <p:nvPr/>
        </p:nvPicPr>
        <p:blipFill>
          <a:blip r:embed="rId3">
            <a:alphaModFix amt="38000"/>
          </a:blip>
          <a:stretch>
            <a:fillRect/>
          </a:stretch>
        </p:blipFill>
        <p:spPr>
          <a:xfrm>
            <a:off x="7865175" y="1595625"/>
            <a:ext cx="3564826" cy="2376551"/>
          </a:xfrm>
          <a:prstGeom prst="rect">
            <a:avLst/>
          </a:prstGeom>
          <a:noFill/>
          <a:ln>
            <a:noFill/>
          </a:ln>
        </p:spPr>
      </p:pic>
      <p:sp>
        <p:nvSpPr>
          <p:cNvPr id="1058" name="Google Shape;1058;p120"/>
          <p:cNvSpPr txBox="1"/>
          <p:nvPr>
            <p:ph type="title"/>
          </p:nvPr>
        </p:nvSpPr>
        <p:spPr>
          <a:xfrm>
            <a:off x="838200" y="702400"/>
            <a:ext cx="45195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Misconceptions</a:t>
            </a:r>
            <a:endParaRPr/>
          </a:p>
        </p:txBody>
      </p:sp>
      <p:sp>
        <p:nvSpPr>
          <p:cNvPr id="1059" name="Google Shape;1059;p120"/>
          <p:cNvSpPr txBox="1"/>
          <p:nvPr>
            <p:ph idx="1" type="body"/>
          </p:nvPr>
        </p:nvSpPr>
        <p:spPr>
          <a:xfrm>
            <a:off x="838200" y="3006700"/>
            <a:ext cx="10515600" cy="18705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i="1" lang="en-US" sz="3000"/>
              <a:t>How do you help students shift their thinking when they hold misconceptions?</a:t>
            </a:r>
            <a:endParaRPr i="1" sz="3000"/>
          </a:p>
        </p:txBody>
      </p:sp>
      <p:pic>
        <p:nvPicPr>
          <p:cNvPr id="1060" name="Google Shape;1060;p120"/>
          <p:cNvPicPr preferRelativeResize="0"/>
          <p:nvPr/>
        </p:nvPicPr>
        <p:blipFill rotWithShape="1">
          <a:blip r:embed="rId4">
            <a:alphaModFix/>
          </a:blip>
          <a:srcRect b="0" l="-5400" r="5400" t="0"/>
          <a:stretch/>
        </p:blipFill>
        <p:spPr>
          <a:xfrm>
            <a:off x="7767550" y="-120825"/>
            <a:ext cx="4059974" cy="3383301"/>
          </a:xfrm>
          <a:prstGeom prst="rect">
            <a:avLst/>
          </a:prstGeom>
          <a:noFill/>
          <a:ln>
            <a:noFill/>
          </a:ln>
        </p:spPr>
      </p:pic>
      <p:sp>
        <p:nvSpPr>
          <p:cNvPr id="1061" name="Google Shape;1061;p120"/>
          <p:cNvSpPr txBox="1"/>
          <p:nvPr>
            <p:ph idx="11" type="ftr"/>
          </p:nvPr>
        </p:nvSpPr>
        <p:spPr>
          <a:xfrm>
            <a:off x="850900" y="6356350"/>
            <a:ext cx="59727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5" name="Shape 1065"/>
        <p:cNvGrpSpPr/>
        <p:nvPr/>
      </p:nvGrpSpPr>
      <p:grpSpPr>
        <a:xfrm>
          <a:off x="0" y="0"/>
          <a:ext cx="0" cy="0"/>
          <a:chOff x="0" y="0"/>
          <a:chExt cx="0" cy="0"/>
        </a:xfrm>
      </p:grpSpPr>
      <p:sp>
        <p:nvSpPr>
          <p:cNvPr id="1066" name="Google Shape;1066;p121"/>
          <p:cNvSpPr txBox="1"/>
          <p:nvPr>
            <p:ph idx="4294967295" type="title"/>
          </p:nvPr>
        </p:nvSpPr>
        <p:spPr>
          <a:xfrm>
            <a:off x="277450" y="570400"/>
            <a:ext cx="9471300" cy="11673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solidFill>
                  <a:srgbClr val="0070C0"/>
                </a:solidFill>
                <a:latin typeface="Montserrat SemiBold"/>
                <a:ea typeface="Montserrat SemiBold"/>
                <a:cs typeface="Montserrat SemiBold"/>
                <a:sym typeface="Montserrat SemiBold"/>
              </a:rPr>
              <a:t>DRIVING QUESTION BOARD </a:t>
            </a:r>
            <a:endParaRPr sz="3600">
              <a:solidFill>
                <a:srgbClr val="0070C0"/>
              </a:solidFill>
              <a:latin typeface="Montserrat SemiBold"/>
              <a:ea typeface="Montserrat SemiBold"/>
              <a:cs typeface="Montserrat SemiBold"/>
              <a:sym typeface="Montserrat SemiBold"/>
            </a:endParaRPr>
          </a:p>
        </p:txBody>
      </p:sp>
      <p:sp>
        <p:nvSpPr>
          <p:cNvPr id="1067" name="Google Shape;1067;p121"/>
          <p:cNvSpPr txBox="1"/>
          <p:nvPr>
            <p:ph idx="4294967295" type="body"/>
          </p:nvPr>
        </p:nvSpPr>
        <p:spPr>
          <a:xfrm>
            <a:off x="389425" y="4934325"/>
            <a:ext cx="11249700" cy="11673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rPr b="1" i="1" lang="en-US"/>
              <a:t>How can we use the DQB as an assessment?</a:t>
            </a:r>
            <a:endParaRPr b="1" i="1"/>
          </a:p>
        </p:txBody>
      </p:sp>
      <p:sp>
        <p:nvSpPr>
          <p:cNvPr id="1068" name="Google Shape;1068;p121"/>
          <p:cNvSpPr txBox="1"/>
          <p:nvPr>
            <p:ph idx="11" type="ftr"/>
          </p:nvPr>
        </p:nvSpPr>
        <p:spPr>
          <a:xfrm>
            <a:off x="32004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
        <p:nvSpPr>
          <p:cNvPr id="1069" name="Google Shape;1069;p121"/>
          <p:cNvSpPr txBox="1"/>
          <p:nvPr>
            <p:ph idx="4294967295" type="body"/>
          </p:nvPr>
        </p:nvSpPr>
        <p:spPr>
          <a:xfrm>
            <a:off x="277450" y="2579325"/>
            <a:ext cx="7265700" cy="1992000"/>
          </a:xfrm>
          <a:prstGeom prst="rect">
            <a:avLst/>
          </a:prstGeom>
          <a:noFill/>
          <a:ln>
            <a:noFill/>
          </a:ln>
        </p:spPr>
        <p:txBody>
          <a:bodyPr anchorCtr="0" anchor="t" bIns="45700" lIns="91425" spcFirstLastPara="1" rIns="91425" wrap="square" tIns="45700">
            <a:noAutofit/>
          </a:bodyPr>
          <a:lstStyle/>
          <a:p>
            <a:pPr indent="-406400" lvl="0" marL="457200" rtl="0" algn="l">
              <a:lnSpc>
                <a:spcPct val="90000"/>
              </a:lnSpc>
              <a:spcBef>
                <a:spcPts val="0"/>
              </a:spcBef>
              <a:spcAft>
                <a:spcPts val="0"/>
              </a:spcAft>
              <a:buSzPts val="2800"/>
              <a:buChar char="•"/>
            </a:pPr>
            <a:r>
              <a:rPr lang="en-US"/>
              <a:t>What questions can we now answer?</a:t>
            </a:r>
            <a:endParaRPr/>
          </a:p>
          <a:p>
            <a:pPr indent="0" lvl="0" marL="457200" rtl="0" algn="l">
              <a:lnSpc>
                <a:spcPct val="90000"/>
              </a:lnSpc>
              <a:spcBef>
                <a:spcPts val="0"/>
              </a:spcBef>
              <a:spcAft>
                <a:spcPts val="0"/>
              </a:spcAft>
              <a:buNone/>
            </a:pPr>
            <a:r>
              <a:t/>
            </a:r>
            <a:endParaRPr/>
          </a:p>
          <a:p>
            <a:pPr indent="-406400" lvl="0" marL="457200" rtl="0" algn="l">
              <a:lnSpc>
                <a:spcPct val="90000"/>
              </a:lnSpc>
              <a:spcBef>
                <a:spcPts val="0"/>
              </a:spcBef>
              <a:spcAft>
                <a:spcPts val="0"/>
              </a:spcAft>
              <a:buSzPts val="2800"/>
              <a:buChar char="•"/>
            </a:pPr>
            <a:r>
              <a:rPr lang="en-US"/>
              <a:t>Do we want to add any new questions?</a:t>
            </a:r>
            <a:endParaRPr/>
          </a:p>
        </p:txBody>
      </p:sp>
      <p:pic>
        <p:nvPicPr>
          <p:cNvPr id="1070" name="Google Shape;1070;p121"/>
          <p:cNvPicPr preferRelativeResize="0"/>
          <p:nvPr/>
        </p:nvPicPr>
        <p:blipFill>
          <a:blip r:embed="rId3">
            <a:alphaModFix/>
          </a:blip>
          <a:stretch>
            <a:fillRect/>
          </a:stretch>
        </p:blipFill>
        <p:spPr>
          <a:xfrm>
            <a:off x="7348100" y="-4475"/>
            <a:ext cx="5667748" cy="37831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6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5" name="Shape 1075"/>
        <p:cNvGrpSpPr/>
        <p:nvPr/>
      </p:nvGrpSpPr>
      <p:grpSpPr>
        <a:xfrm>
          <a:off x="0" y="0"/>
          <a:ext cx="0" cy="0"/>
          <a:chOff x="0" y="0"/>
          <a:chExt cx="0" cy="0"/>
        </a:xfrm>
      </p:grpSpPr>
      <p:pic>
        <p:nvPicPr>
          <p:cNvPr id="1076" name="Google Shape;1076;p122"/>
          <p:cNvPicPr preferRelativeResize="0"/>
          <p:nvPr/>
        </p:nvPicPr>
        <p:blipFill>
          <a:blip r:embed="rId3">
            <a:alphaModFix/>
          </a:blip>
          <a:stretch>
            <a:fillRect/>
          </a:stretch>
        </p:blipFill>
        <p:spPr>
          <a:xfrm>
            <a:off x="7341025" y="281350"/>
            <a:ext cx="4360075" cy="2630775"/>
          </a:xfrm>
          <a:prstGeom prst="rect">
            <a:avLst/>
          </a:prstGeom>
          <a:noFill/>
          <a:ln>
            <a:noFill/>
          </a:ln>
        </p:spPr>
      </p:pic>
      <p:sp>
        <p:nvSpPr>
          <p:cNvPr id="1077" name="Google Shape;1077;p122"/>
          <p:cNvSpPr txBox="1"/>
          <p:nvPr>
            <p:ph type="title"/>
          </p:nvPr>
        </p:nvSpPr>
        <p:spPr>
          <a:xfrm>
            <a:off x="459525" y="365125"/>
            <a:ext cx="73662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Sensemaking</a:t>
            </a:r>
            <a:endParaRPr/>
          </a:p>
          <a:p>
            <a:pPr indent="0" lvl="0" marL="0" rtl="0" algn="l">
              <a:spcBef>
                <a:spcPts val="0"/>
              </a:spcBef>
              <a:spcAft>
                <a:spcPts val="0"/>
              </a:spcAft>
              <a:buNone/>
            </a:pPr>
            <a:r>
              <a:rPr i="1" lang="en-US" sz="3600"/>
              <a:t>Wearing your “trainer hat”</a:t>
            </a:r>
            <a:endParaRPr i="1" sz="3600"/>
          </a:p>
        </p:txBody>
      </p:sp>
      <p:sp>
        <p:nvSpPr>
          <p:cNvPr id="1078" name="Google Shape;1078;p122"/>
          <p:cNvSpPr txBox="1"/>
          <p:nvPr>
            <p:ph idx="1" type="body"/>
          </p:nvPr>
        </p:nvSpPr>
        <p:spPr>
          <a:xfrm>
            <a:off x="533400" y="1967650"/>
            <a:ext cx="11353800" cy="4667100"/>
          </a:xfrm>
          <a:prstGeom prst="rect">
            <a:avLst/>
          </a:prstGeom>
        </p:spPr>
        <p:txBody>
          <a:bodyPr anchorCtr="0" anchor="t" bIns="45700" lIns="91425" spcFirstLastPara="1" rIns="91425" wrap="square" tIns="45700">
            <a:noAutofit/>
          </a:bodyPr>
          <a:lstStyle/>
          <a:p>
            <a:pPr indent="-342900" lvl="0" marL="457200" rtl="0" algn="l">
              <a:spcBef>
                <a:spcPts val="1000"/>
              </a:spcBef>
              <a:spcAft>
                <a:spcPts val="0"/>
              </a:spcAft>
              <a:buSzPts val="1800"/>
              <a:buChar char="•"/>
            </a:pPr>
            <a:r>
              <a:rPr lang="en-US"/>
              <a:t>How is your focal audience </a:t>
            </a:r>
            <a:endParaRPr/>
          </a:p>
          <a:p>
            <a:pPr indent="0" lvl="0" marL="0" rtl="0" algn="l">
              <a:lnSpc>
                <a:spcPct val="100000"/>
              </a:lnSpc>
              <a:spcBef>
                <a:spcPts val="0"/>
              </a:spcBef>
              <a:spcAft>
                <a:spcPts val="0"/>
              </a:spcAft>
              <a:buNone/>
            </a:pPr>
            <a:r>
              <a:rPr lang="en-US"/>
              <a:t>     </a:t>
            </a:r>
            <a:r>
              <a:rPr lang="en-US">
                <a:solidFill>
                  <a:srgbClr val="1155CC"/>
                </a:solidFill>
              </a:rPr>
              <a:t>connect</a:t>
            </a:r>
            <a:r>
              <a:rPr lang="en-US"/>
              <a:t>ing </a:t>
            </a:r>
            <a:r>
              <a:rPr lang="en-US"/>
              <a:t>with the content?</a:t>
            </a:r>
            <a:endParaRPr/>
          </a:p>
          <a:p>
            <a:pPr indent="0" lvl="0" marL="0" rtl="0" algn="l">
              <a:spcBef>
                <a:spcPts val="1000"/>
              </a:spcBef>
              <a:spcAft>
                <a:spcPts val="0"/>
              </a:spcAft>
              <a:buNone/>
            </a:pPr>
            <a:r>
              <a:t/>
            </a:r>
            <a:endParaRPr sz="1800"/>
          </a:p>
          <a:p>
            <a:pPr indent="-342900" lvl="0" marL="457200" rtl="0" algn="l">
              <a:spcBef>
                <a:spcPts val="1000"/>
              </a:spcBef>
              <a:spcAft>
                <a:spcPts val="0"/>
              </a:spcAft>
              <a:buSzPts val="1800"/>
              <a:buChar char="•"/>
            </a:pPr>
            <a:r>
              <a:rPr lang="en-US"/>
              <a:t>Did any new ideas come up for you? How could these activities fit into what you already do and </a:t>
            </a:r>
            <a:r>
              <a:rPr lang="en-US">
                <a:solidFill>
                  <a:srgbClr val="1155CC"/>
                </a:solidFill>
              </a:rPr>
              <a:t>extend</a:t>
            </a:r>
            <a:r>
              <a:rPr lang="en-US"/>
              <a:t> them?</a:t>
            </a:r>
            <a:endParaRPr/>
          </a:p>
          <a:p>
            <a:pPr indent="0" lvl="0" marL="0" rtl="0" algn="l">
              <a:spcBef>
                <a:spcPts val="1000"/>
              </a:spcBef>
              <a:spcAft>
                <a:spcPts val="0"/>
              </a:spcAft>
              <a:buNone/>
            </a:pPr>
            <a:r>
              <a:t/>
            </a:r>
            <a:endParaRPr sz="1800"/>
          </a:p>
          <a:p>
            <a:pPr indent="-342900" lvl="0" marL="457200" rtl="0" algn="l">
              <a:spcBef>
                <a:spcPts val="1000"/>
              </a:spcBef>
              <a:spcAft>
                <a:spcPts val="0"/>
              </a:spcAft>
              <a:buSzPts val="1800"/>
              <a:buChar char="•"/>
            </a:pPr>
            <a:r>
              <a:rPr lang="en-US"/>
              <a:t>What are you wondering about now?</a:t>
            </a:r>
            <a:endParaRPr/>
          </a:p>
          <a:p>
            <a:pPr indent="-342900" lvl="1" marL="914400" rtl="0" algn="l">
              <a:spcBef>
                <a:spcPts val="0"/>
              </a:spcBef>
              <a:spcAft>
                <a:spcPts val="0"/>
              </a:spcAft>
              <a:buSzPts val="1800"/>
              <a:buChar char="•"/>
            </a:pPr>
            <a:r>
              <a:rPr lang="en-US"/>
              <a:t>Where would your focal audience need support?</a:t>
            </a:r>
            <a:endParaRPr/>
          </a:p>
          <a:p>
            <a:pPr indent="-342900" lvl="1" marL="914400" rtl="0" algn="l">
              <a:spcBef>
                <a:spcPts val="0"/>
              </a:spcBef>
              <a:spcAft>
                <a:spcPts val="0"/>
              </a:spcAft>
              <a:buSzPts val="1800"/>
              <a:buChar char="•"/>
            </a:pPr>
            <a:r>
              <a:rPr lang="en-US"/>
              <a:t>What </a:t>
            </a:r>
            <a:r>
              <a:rPr lang="en-US">
                <a:solidFill>
                  <a:srgbClr val="1155CC"/>
                </a:solidFill>
              </a:rPr>
              <a:t>challenges</a:t>
            </a:r>
            <a:r>
              <a:rPr lang="en-US"/>
              <a:t> come up for you?</a:t>
            </a:r>
            <a:endParaRPr/>
          </a:p>
          <a:p>
            <a:pPr indent="0" lvl="0" marL="914400" rtl="0" algn="l">
              <a:spcBef>
                <a:spcPts val="1000"/>
              </a:spcBef>
              <a:spcAft>
                <a:spcPts val="0"/>
              </a:spcAft>
              <a:buNone/>
            </a:pPr>
            <a:r>
              <a:t/>
            </a:r>
            <a:endParaRPr/>
          </a:p>
          <a:p>
            <a:pPr indent="0" lvl="0" marL="0" rtl="0" algn="l">
              <a:spcBef>
                <a:spcPts val="1000"/>
              </a:spcBef>
              <a:spcAft>
                <a:spcPts val="0"/>
              </a:spcAft>
              <a:buNone/>
            </a:pPr>
            <a:r>
              <a:t/>
            </a:r>
            <a:endParaRPr/>
          </a:p>
        </p:txBody>
      </p:sp>
      <p:sp>
        <p:nvSpPr>
          <p:cNvPr id="1079" name="Google Shape;1079;p122"/>
          <p:cNvSpPr txBox="1"/>
          <p:nvPr>
            <p:ph idx="11" type="ftr"/>
          </p:nvPr>
        </p:nvSpPr>
        <p:spPr>
          <a:xfrm>
            <a:off x="850900" y="6356350"/>
            <a:ext cx="59727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3" name="Shape 1083"/>
        <p:cNvGrpSpPr/>
        <p:nvPr/>
      </p:nvGrpSpPr>
      <p:grpSpPr>
        <a:xfrm>
          <a:off x="0" y="0"/>
          <a:ext cx="0" cy="0"/>
          <a:chOff x="0" y="0"/>
          <a:chExt cx="0" cy="0"/>
        </a:xfrm>
      </p:grpSpPr>
      <p:sp>
        <p:nvSpPr>
          <p:cNvPr id="1084" name="Google Shape;1084;p123"/>
          <p:cNvSpPr txBox="1"/>
          <p:nvPr>
            <p:ph type="title"/>
          </p:nvPr>
        </p:nvSpPr>
        <p:spPr>
          <a:xfrm>
            <a:off x="1127600" y="2724850"/>
            <a:ext cx="5213100" cy="9945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t>How are you feeling?</a:t>
            </a:r>
            <a:endParaRPr sz="3600"/>
          </a:p>
        </p:txBody>
      </p:sp>
      <p:sp>
        <p:nvSpPr>
          <p:cNvPr id="1085" name="Google Shape;1085;p123"/>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086" name="Google Shape;1086;p123"/>
          <p:cNvPicPr preferRelativeResize="0"/>
          <p:nvPr/>
        </p:nvPicPr>
        <p:blipFill>
          <a:blip r:embed="rId3">
            <a:alphaModFix/>
          </a:blip>
          <a:stretch>
            <a:fillRect/>
          </a:stretch>
        </p:blipFill>
        <p:spPr>
          <a:xfrm>
            <a:off x="6592525" y="291675"/>
            <a:ext cx="2930413" cy="58608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2" name="Shape 662"/>
        <p:cNvGrpSpPr/>
        <p:nvPr/>
      </p:nvGrpSpPr>
      <p:grpSpPr>
        <a:xfrm>
          <a:off x="0" y="0"/>
          <a:ext cx="0" cy="0"/>
          <a:chOff x="0" y="0"/>
          <a:chExt cx="0" cy="0"/>
        </a:xfrm>
      </p:grpSpPr>
      <p:sp>
        <p:nvSpPr>
          <p:cNvPr id="663" name="Google Shape;663;p79"/>
          <p:cNvSpPr txBox="1"/>
          <p:nvPr>
            <p:ph type="title"/>
          </p:nvPr>
        </p:nvSpPr>
        <p:spPr>
          <a:xfrm>
            <a:off x="241300" y="281300"/>
            <a:ext cx="11595000" cy="10044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US" sz="6500"/>
              <a:t>Features of </a:t>
            </a:r>
            <a:r>
              <a:rPr lang="en-US" sz="6500"/>
              <a:t>GLOBE Weather</a:t>
            </a:r>
            <a:endParaRPr sz="6500"/>
          </a:p>
        </p:txBody>
      </p:sp>
      <p:sp>
        <p:nvSpPr>
          <p:cNvPr id="664" name="Google Shape;664;p79"/>
          <p:cNvSpPr txBox="1"/>
          <p:nvPr>
            <p:ph idx="1" type="body"/>
          </p:nvPr>
        </p:nvSpPr>
        <p:spPr>
          <a:xfrm>
            <a:off x="2239650" y="2625525"/>
            <a:ext cx="7947000" cy="800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800"/>
              <a:buNone/>
            </a:pPr>
            <a:r>
              <a:rPr lang="en-US" sz="2200">
                <a:solidFill>
                  <a:srgbClr val="595857"/>
                </a:solidFill>
              </a:rPr>
              <a:t>Can you find examples of these curriculum features throughout the </a:t>
            </a:r>
            <a:r>
              <a:rPr lang="en-US" sz="2200">
                <a:solidFill>
                  <a:srgbClr val="595857"/>
                </a:solidFill>
              </a:rPr>
              <a:t>curriculum</a:t>
            </a:r>
            <a:r>
              <a:rPr lang="en-US" sz="2200">
                <a:solidFill>
                  <a:srgbClr val="595857"/>
                </a:solidFill>
              </a:rPr>
              <a:t>? </a:t>
            </a:r>
            <a:endParaRPr sz="2200">
              <a:solidFill>
                <a:srgbClr val="595857"/>
              </a:solidFill>
            </a:endParaRPr>
          </a:p>
        </p:txBody>
      </p:sp>
      <p:sp>
        <p:nvSpPr>
          <p:cNvPr id="665" name="Google Shape;665;p79"/>
          <p:cNvSpPr txBox="1"/>
          <p:nvPr>
            <p:ph idx="4294967295" type="ftr"/>
          </p:nvPr>
        </p:nvSpPr>
        <p:spPr>
          <a:xfrm>
            <a:off x="417513" y="6370638"/>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
        <p:nvSpPr>
          <p:cNvPr id="666" name="Google Shape;666;p79"/>
          <p:cNvSpPr/>
          <p:nvPr/>
        </p:nvSpPr>
        <p:spPr>
          <a:xfrm rot="401">
            <a:off x="2239640" y="908944"/>
            <a:ext cx="7712700" cy="12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7200">
                <a:solidFill>
                  <a:srgbClr val="0070C0"/>
                </a:solidFill>
                <a:latin typeface="Permanent Marker"/>
                <a:ea typeface="Permanent Marker"/>
                <a:cs typeface="Permanent Marker"/>
                <a:sym typeface="Permanent Marker"/>
              </a:rPr>
              <a:t>Scavenger Hunt!</a:t>
            </a:r>
            <a:endParaRPr sz="7200">
              <a:solidFill>
                <a:srgbClr val="0070C0"/>
              </a:solidFill>
              <a:latin typeface="Permanent Marker"/>
              <a:ea typeface="Permanent Marker"/>
              <a:cs typeface="Permanent Marker"/>
              <a:sym typeface="Permanent Marker"/>
            </a:endParaRPr>
          </a:p>
        </p:txBody>
      </p:sp>
      <p:pic>
        <p:nvPicPr>
          <p:cNvPr id="667" name="Google Shape;667;p79"/>
          <p:cNvPicPr preferRelativeResize="0"/>
          <p:nvPr/>
        </p:nvPicPr>
        <p:blipFill>
          <a:blip r:embed="rId3">
            <a:alphaModFix/>
          </a:blip>
          <a:stretch>
            <a:fillRect/>
          </a:stretch>
        </p:blipFill>
        <p:spPr>
          <a:xfrm>
            <a:off x="417525" y="1677100"/>
            <a:ext cx="1851638" cy="1201200"/>
          </a:xfrm>
          <a:prstGeom prst="rect">
            <a:avLst/>
          </a:prstGeom>
          <a:noFill/>
          <a:ln>
            <a:noFill/>
          </a:ln>
        </p:spPr>
      </p:pic>
      <p:pic>
        <p:nvPicPr>
          <p:cNvPr id="668" name="Google Shape;668;p79"/>
          <p:cNvPicPr preferRelativeResize="0"/>
          <p:nvPr/>
        </p:nvPicPr>
        <p:blipFill>
          <a:blip r:embed="rId4">
            <a:alphaModFix/>
          </a:blip>
          <a:stretch>
            <a:fillRect/>
          </a:stretch>
        </p:blipFill>
        <p:spPr>
          <a:xfrm>
            <a:off x="8777419" y="3633538"/>
            <a:ext cx="1658481" cy="1079000"/>
          </a:xfrm>
          <a:prstGeom prst="rect">
            <a:avLst/>
          </a:prstGeom>
          <a:noFill/>
          <a:ln>
            <a:noFill/>
          </a:ln>
        </p:spPr>
      </p:pic>
      <p:pic>
        <p:nvPicPr>
          <p:cNvPr id="669" name="Google Shape;669;p79"/>
          <p:cNvPicPr preferRelativeResize="0"/>
          <p:nvPr/>
        </p:nvPicPr>
        <p:blipFill>
          <a:blip r:embed="rId5">
            <a:alphaModFix/>
          </a:blip>
          <a:stretch>
            <a:fillRect/>
          </a:stretch>
        </p:blipFill>
        <p:spPr>
          <a:xfrm>
            <a:off x="3028101" y="3624885"/>
            <a:ext cx="1658887" cy="1076175"/>
          </a:xfrm>
          <a:prstGeom prst="rect">
            <a:avLst/>
          </a:prstGeom>
          <a:noFill/>
          <a:ln>
            <a:noFill/>
          </a:ln>
        </p:spPr>
      </p:pic>
      <p:pic>
        <p:nvPicPr>
          <p:cNvPr id="670" name="Google Shape;670;p79"/>
          <p:cNvPicPr preferRelativeResize="0"/>
          <p:nvPr/>
        </p:nvPicPr>
        <p:blipFill>
          <a:blip r:embed="rId6">
            <a:alphaModFix/>
          </a:blip>
          <a:stretch>
            <a:fillRect/>
          </a:stretch>
        </p:blipFill>
        <p:spPr>
          <a:xfrm>
            <a:off x="7118525" y="3609543"/>
            <a:ext cx="1658900" cy="1078992"/>
          </a:xfrm>
          <a:prstGeom prst="rect">
            <a:avLst/>
          </a:prstGeom>
          <a:noFill/>
          <a:ln>
            <a:noFill/>
          </a:ln>
        </p:spPr>
      </p:pic>
      <p:pic>
        <p:nvPicPr>
          <p:cNvPr id="671" name="Google Shape;671;p79"/>
          <p:cNvPicPr preferRelativeResize="0"/>
          <p:nvPr/>
        </p:nvPicPr>
        <p:blipFill>
          <a:blip r:embed="rId7">
            <a:alphaModFix/>
          </a:blip>
          <a:stretch>
            <a:fillRect/>
          </a:stretch>
        </p:blipFill>
        <p:spPr>
          <a:xfrm>
            <a:off x="8061048" y="4871845"/>
            <a:ext cx="993094" cy="993094"/>
          </a:xfrm>
          <a:prstGeom prst="rect">
            <a:avLst/>
          </a:prstGeom>
          <a:noFill/>
          <a:ln>
            <a:noFill/>
          </a:ln>
        </p:spPr>
      </p:pic>
      <p:pic>
        <p:nvPicPr>
          <p:cNvPr id="672" name="Google Shape;672;p79"/>
          <p:cNvPicPr preferRelativeResize="0"/>
          <p:nvPr/>
        </p:nvPicPr>
        <p:blipFill>
          <a:blip r:embed="rId8">
            <a:alphaModFix/>
          </a:blip>
          <a:stretch>
            <a:fillRect/>
          </a:stretch>
        </p:blipFill>
        <p:spPr>
          <a:xfrm>
            <a:off x="1325425" y="4898444"/>
            <a:ext cx="995694" cy="995693"/>
          </a:xfrm>
          <a:prstGeom prst="rect">
            <a:avLst/>
          </a:prstGeom>
          <a:noFill/>
          <a:ln>
            <a:noFill/>
          </a:ln>
        </p:spPr>
      </p:pic>
      <p:pic>
        <p:nvPicPr>
          <p:cNvPr id="673" name="Google Shape;673;p79"/>
          <p:cNvPicPr preferRelativeResize="0"/>
          <p:nvPr/>
        </p:nvPicPr>
        <p:blipFill>
          <a:blip r:embed="rId9">
            <a:alphaModFix/>
          </a:blip>
          <a:stretch>
            <a:fillRect/>
          </a:stretch>
        </p:blipFill>
        <p:spPr>
          <a:xfrm>
            <a:off x="3944654" y="4919860"/>
            <a:ext cx="993094" cy="993113"/>
          </a:xfrm>
          <a:prstGeom prst="rect">
            <a:avLst/>
          </a:prstGeom>
          <a:noFill/>
          <a:ln>
            <a:noFill/>
          </a:ln>
        </p:spPr>
      </p:pic>
      <p:pic>
        <p:nvPicPr>
          <p:cNvPr id="674" name="Google Shape;674;p79"/>
          <p:cNvPicPr preferRelativeResize="0"/>
          <p:nvPr/>
        </p:nvPicPr>
        <p:blipFill>
          <a:blip r:embed="rId10">
            <a:alphaModFix/>
          </a:blip>
          <a:stretch>
            <a:fillRect/>
          </a:stretch>
        </p:blipFill>
        <p:spPr>
          <a:xfrm>
            <a:off x="2595600" y="4899732"/>
            <a:ext cx="993094" cy="993113"/>
          </a:xfrm>
          <a:prstGeom prst="rect">
            <a:avLst/>
          </a:prstGeom>
          <a:noFill/>
          <a:ln>
            <a:noFill/>
          </a:ln>
        </p:spPr>
      </p:pic>
      <p:pic>
        <p:nvPicPr>
          <p:cNvPr id="675" name="Google Shape;675;p79"/>
          <p:cNvPicPr preferRelativeResize="0"/>
          <p:nvPr/>
        </p:nvPicPr>
        <p:blipFill>
          <a:blip r:embed="rId11">
            <a:alphaModFix/>
          </a:blip>
          <a:stretch>
            <a:fillRect/>
          </a:stretch>
        </p:blipFill>
        <p:spPr>
          <a:xfrm>
            <a:off x="5303607" y="4888070"/>
            <a:ext cx="993094" cy="993113"/>
          </a:xfrm>
          <a:prstGeom prst="rect">
            <a:avLst/>
          </a:prstGeom>
          <a:noFill/>
          <a:ln>
            <a:noFill/>
          </a:ln>
        </p:spPr>
      </p:pic>
      <p:pic>
        <p:nvPicPr>
          <p:cNvPr id="676" name="Google Shape;676;p79"/>
          <p:cNvPicPr preferRelativeResize="0"/>
          <p:nvPr/>
        </p:nvPicPr>
        <p:blipFill>
          <a:blip r:embed="rId12">
            <a:alphaModFix/>
          </a:blip>
          <a:stretch>
            <a:fillRect/>
          </a:stretch>
        </p:blipFill>
        <p:spPr>
          <a:xfrm>
            <a:off x="6682321" y="4871856"/>
            <a:ext cx="993094" cy="993094"/>
          </a:xfrm>
          <a:prstGeom prst="rect">
            <a:avLst/>
          </a:prstGeom>
          <a:noFill/>
          <a:ln>
            <a:noFill/>
          </a:ln>
        </p:spPr>
      </p:pic>
      <p:pic>
        <p:nvPicPr>
          <p:cNvPr id="677" name="Google Shape;677;p79"/>
          <p:cNvPicPr preferRelativeResize="0"/>
          <p:nvPr/>
        </p:nvPicPr>
        <p:blipFill>
          <a:blip r:embed="rId13">
            <a:alphaModFix/>
          </a:blip>
          <a:stretch>
            <a:fillRect/>
          </a:stretch>
        </p:blipFill>
        <p:spPr>
          <a:xfrm>
            <a:off x="9439786" y="4870562"/>
            <a:ext cx="995694" cy="995693"/>
          </a:xfrm>
          <a:prstGeom prst="rect">
            <a:avLst/>
          </a:prstGeom>
          <a:noFill/>
          <a:ln>
            <a:noFill/>
          </a:ln>
        </p:spPr>
      </p:pic>
      <p:pic>
        <p:nvPicPr>
          <p:cNvPr id="678" name="Google Shape;678;p79"/>
          <p:cNvPicPr preferRelativeResize="0"/>
          <p:nvPr/>
        </p:nvPicPr>
        <p:blipFill>
          <a:blip r:embed="rId14">
            <a:alphaModFix/>
          </a:blip>
          <a:stretch>
            <a:fillRect/>
          </a:stretch>
        </p:blipFill>
        <p:spPr>
          <a:xfrm>
            <a:off x="1884100" y="3664496"/>
            <a:ext cx="995694" cy="995693"/>
          </a:xfrm>
          <a:prstGeom prst="rect">
            <a:avLst/>
          </a:prstGeom>
          <a:noFill/>
          <a:ln>
            <a:noFill/>
          </a:ln>
        </p:spPr>
      </p:pic>
      <p:pic>
        <p:nvPicPr>
          <p:cNvPr id="679" name="Google Shape;679;p79"/>
          <p:cNvPicPr preferRelativeResize="0"/>
          <p:nvPr/>
        </p:nvPicPr>
        <p:blipFill>
          <a:blip r:embed="rId15">
            <a:alphaModFix/>
          </a:blip>
          <a:stretch>
            <a:fillRect/>
          </a:stretch>
        </p:blipFill>
        <p:spPr>
          <a:xfrm>
            <a:off x="6016315" y="3617650"/>
            <a:ext cx="1000520" cy="1078992"/>
          </a:xfrm>
          <a:prstGeom prst="rect">
            <a:avLst/>
          </a:prstGeom>
          <a:noFill/>
          <a:ln>
            <a:noFill/>
          </a:ln>
        </p:spPr>
      </p:pic>
      <p:pic>
        <p:nvPicPr>
          <p:cNvPr id="680" name="Google Shape;680;p79"/>
          <p:cNvPicPr preferRelativeResize="0"/>
          <p:nvPr/>
        </p:nvPicPr>
        <p:blipFill>
          <a:blip r:embed="rId16">
            <a:alphaModFix/>
          </a:blip>
          <a:stretch>
            <a:fillRect/>
          </a:stretch>
        </p:blipFill>
        <p:spPr>
          <a:xfrm>
            <a:off x="4581526" y="3698525"/>
            <a:ext cx="1209986" cy="9490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1" name="Shape 1091"/>
        <p:cNvGrpSpPr/>
        <p:nvPr/>
      </p:nvGrpSpPr>
      <p:grpSpPr>
        <a:xfrm>
          <a:off x="0" y="0"/>
          <a:ext cx="0" cy="0"/>
          <a:chOff x="0" y="0"/>
          <a:chExt cx="0" cy="0"/>
        </a:xfrm>
      </p:grpSpPr>
      <p:sp>
        <p:nvSpPr>
          <p:cNvPr id="1092" name="Google Shape;1092;p124"/>
          <p:cNvSpPr txBox="1"/>
          <p:nvPr>
            <p:ph idx="1" type="body"/>
          </p:nvPr>
        </p:nvSpPr>
        <p:spPr>
          <a:xfrm>
            <a:off x="838200" y="1825625"/>
            <a:ext cx="10515600" cy="4351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a:t>end of Day 1 slides</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7" name="Shape 1097"/>
        <p:cNvGrpSpPr/>
        <p:nvPr/>
      </p:nvGrpSpPr>
      <p:grpSpPr>
        <a:xfrm>
          <a:off x="0" y="0"/>
          <a:ext cx="0" cy="0"/>
          <a:chOff x="0" y="0"/>
          <a:chExt cx="0" cy="0"/>
        </a:xfrm>
      </p:grpSpPr>
      <p:sp>
        <p:nvSpPr>
          <p:cNvPr id="1098" name="Google Shape;1098;p125"/>
          <p:cNvSpPr txBox="1"/>
          <p:nvPr>
            <p:ph type="ctrTitle"/>
          </p:nvPr>
        </p:nvSpPr>
        <p:spPr>
          <a:xfrm>
            <a:off x="1524000" y="427178"/>
            <a:ext cx="9144000" cy="23877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lang="en-US"/>
              <a:t>Welcome to Day 2</a:t>
            </a:r>
            <a:endParaRPr/>
          </a:p>
        </p:txBody>
      </p:sp>
      <p:sp>
        <p:nvSpPr>
          <p:cNvPr id="1099" name="Google Shape;1099;p125"/>
          <p:cNvSpPr txBox="1"/>
          <p:nvPr>
            <p:ph idx="1" type="subTitle"/>
          </p:nvPr>
        </p:nvSpPr>
        <p:spPr>
          <a:xfrm>
            <a:off x="2246489" y="2872563"/>
            <a:ext cx="7698900" cy="16557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rPr lang="en-US"/>
              <a:t>GLOBE Weather</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4" name="Shape 1104"/>
        <p:cNvGrpSpPr/>
        <p:nvPr/>
      </p:nvGrpSpPr>
      <p:grpSpPr>
        <a:xfrm>
          <a:off x="0" y="0"/>
          <a:ext cx="0" cy="0"/>
          <a:chOff x="0" y="0"/>
          <a:chExt cx="0" cy="0"/>
        </a:xfrm>
      </p:grpSpPr>
      <p:sp>
        <p:nvSpPr>
          <p:cNvPr id="1105" name="Google Shape;1105;p126"/>
          <p:cNvSpPr txBox="1"/>
          <p:nvPr>
            <p:ph type="title"/>
          </p:nvPr>
        </p:nvSpPr>
        <p:spPr>
          <a:xfrm>
            <a:off x="451557" y="534517"/>
            <a:ext cx="10690500" cy="12165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Looking Back</a:t>
            </a:r>
            <a:r>
              <a:rPr lang="en-US"/>
              <a:t>:</a:t>
            </a:r>
            <a:endParaRPr/>
          </a:p>
        </p:txBody>
      </p:sp>
      <p:sp>
        <p:nvSpPr>
          <p:cNvPr id="1106" name="Google Shape;1106;p126"/>
          <p:cNvSpPr txBox="1"/>
          <p:nvPr>
            <p:ph idx="1" type="body"/>
          </p:nvPr>
        </p:nvSpPr>
        <p:spPr>
          <a:xfrm>
            <a:off x="451557" y="1962140"/>
            <a:ext cx="11160000" cy="4241100"/>
          </a:xfrm>
          <a:prstGeom prst="rect">
            <a:avLst/>
          </a:prstGeom>
          <a:noFill/>
          <a:ln>
            <a:noFill/>
          </a:ln>
        </p:spPr>
        <p:txBody>
          <a:bodyPr anchorCtr="0" anchor="t" bIns="60925" lIns="121900" spcFirstLastPara="1" rIns="121900" wrap="square" tIns="60925">
            <a:noAutofit/>
          </a:bodyPr>
          <a:lstStyle/>
          <a:p>
            <a:pPr indent="-254000" lvl="0" marL="228600" rtl="0" algn="l">
              <a:spcBef>
                <a:spcPts val="800"/>
              </a:spcBef>
              <a:spcAft>
                <a:spcPts val="0"/>
              </a:spcAft>
              <a:buSzPts val="2800"/>
              <a:buChar char="•"/>
            </a:pPr>
            <a:r>
              <a:rPr lang="en-US">
                <a:solidFill>
                  <a:srgbClr val="666666"/>
                </a:solidFill>
                <a:latin typeface="Arial"/>
                <a:ea typeface="Arial"/>
                <a:cs typeface="Arial"/>
                <a:sym typeface="Arial"/>
              </a:rPr>
              <a:t>How does energy from the Sun lead to warming of the atmosphere?</a:t>
            </a:r>
            <a:endParaRPr>
              <a:solidFill>
                <a:srgbClr val="666666"/>
              </a:solidFill>
              <a:latin typeface="Arial"/>
              <a:ea typeface="Arial"/>
              <a:cs typeface="Arial"/>
              <a:sym typeface="Arial"/>
            </a:endParaRPr>
          </a:p>
          <a:p>
            <a:pPr indent="0" lvl="0" marL="228600" rtl="0" algn="l">
              <a:spcBef>
                <a:spcPts val="800"/>
              </a:spcBef>
              <a:spcAft>
                <a:spcPts val="0"/>
              </a:spcAft>
              <a:buNone/>
            </a:pPr>
            <a:r>
              <a:t/>
            </a:r>
            <a:endParaRPr>
              <a:solidFill>
                <a:srgbClr val="666666"/>
              </a:solidFill>
              <a:latin typeface="Arial"/>
              <a:ea typeface="Arial"/>
              <a:cs typeface="Arial"/>
              <a:sym typeface="Arial"/>
            </a:endParaRPr>
          </a:p>
          <a:p>
            <a:pPr indent="-228600" lvl="0" marL="228600" rtl="0" algn="l">
              <a:spcBef>
                <a:spcPts val="800"/>
              </a:spcBef>
              <a:spcAft>
                <a:spcPts val="0"/>
              </a:spcAft>
              <a:buClr>
                <a:srgbClr val="666666"/>
              </a:buClr>
              <a:buSzPts val="2400"/>
              <a:buFont typeface="Arial"/>
              <a:buChar char="•"/>
            </a:pPr>
            <a:r>
              <a:rPr lang="en-US">
                <a:solidFill>
                  <a:srgbClr val="666666"/>
                </a:solidFill>
                <a:latin typeface="Arial"/>
                <a:ea typeface="Arial"/>
                <a:cs typeface="Arial"/>
                <a:sym typeface="Arial"/>
              </a:rPr>
              <a:t>How does an isolated storm form throughout the day?</a:t>
            </a:r>
            <a:endParaRPr>
              <a:solidFill>
                <a:srgbClr val="666666"/>
              </a:solidFill>
              <a:latin typeface="Arial"/>
              <a:ea typeface="Arial"/>
              <a:cs typeface="Arial"/>
              <a:sym typeface="Arial"/>
            </a:endParaRPr>
          </a:p>
          <a:p>
            <a:pPr indent="0" lvl="0" marL="228600" rtl="0" algn="l">
              <a:spcBef>
                <a:spcPts val="800"/>
              </a:spcBef>
              <a:spcAft>
                <a:spcPts val="0"/>
              </a:spcAft>
              <a:buNone/>
            </a:pPr>
            <a:r>
              <a:t/>
            </a:r>
            <a:endParaRPr>
              <a:solidFill>
                <a:srgbClr val="666666"/>
              </a:solidFill>
              <a:latin typeface="Arial"/>
              <a:ea typeface="Arial"/>
              <a:cs typeface="Arial"/>
              <a:sym typeface="Arial"/>
            </a:endParaRPr>
          </a:p>
          <a:p>
            <a:pPr indent="-228600" lvl="0" marL="228600" rtl="0" algn="l">
              <a:spcBef>
                <a:spcPts val="800"/>
              </a:spcBef>
              <a:spcAft>
                <a:spcPts val="0"/>
              </a:spcAft>
              <a:buClr>
                <a:srgbClr val="666666"/>
              </a:buClr>
              <a:buSzPts val="2400"/>
              <a:buFont typeface="Arial"/>
              <a:buChar char="•"/>
            </a:pPr>
            <a:r>
              <a:rPr lang="en-US">
                <a:solidFill>
                  <a:srgbClr val="666666"/>
                </a:solidFill>
                <a:latin typeface="Arial"/>
                <a:ea typeface="Arial"/>
                <a:cs typeface="Arial"/>
                <a:sym typeface="Arial"/>
              </a:rPr>
              <a:t>What role does humidity play in storm formation?</a:t>
            </a:r>
            <a:endParaRPr>
              <a:solidFill>
                <a:srgbClr val="666666"/>
              </a:solidFill>
              <a:latin typeface="Arial"/>
              <a:ea typeface="Arial"/>
              <a:cs typeface="Arial"/>
              <a:sym typeface="Arial"/>
            </a:endParaRPr>
          </a:p>
          <a:p>
            <a:pPr indent="-50800" lvl="0" marL="228600" rtl="0" algn="l">
              <a:lnSpc>
                <a:spcPct val="90000"/>
              </a:lnSpc>
              <a:spcBef>
                <a:spcPts val="1000"/>
              </a:spcBef>
              <a:spcAft>
                <a:spcPts val="0"/>
              </a:spcAft>
              <a:buClr>
                <a:srgbClr val="595857"/>
              </a:buClr>
              <a:buSzPts val="2800"/>
              <a:buNone/>
            </a:pPr>
            <a:r>
              <a:t/>
            </a:r>
            <a:endParaRPr/>
          </a:p>
        </p:txBody>
      </p:sp>
      <p:sp>
        <p:nvSpPr>
          <p:cNvPr id="1107" name="Google Shape;1107;p126"/>
          <p:cNvSpPr txBox="1"/>
          <p:nvPr>
            <p:ph idx="11" type="ftr"/>
          </p:nvPr>
        </p:nvSpPr>
        <p:spPr>
          <a:xfrm>
            <a:off x="850900" y="6356350"/>
            <a:ext cx="55848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108" name="Google Shape;1108;p126"/>
          <p:cNvPicPr preferRelativeResize="0"/>
          <p:nvPr/>
        </p:nvPicPr>
        <p:blipFill rotWithShape="1">
          <a:blip r:embed="rId3">
            <a:alphaModFix/>
          </a:blip>
          <a:srcRect b="0" l="0" r="0" t="0"/>
          <a:stretch/>
        </p:blipFill>
        <p:spPr>
          <a:xfrm>
            <a:off x="4444299" y="382750"/>
            <a:ext cx="6325849" cy="14263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3" name="Shape 1113"/>
        <p:cNvGrpSpPr/>
        <p:nvPr/>
      </p:nvGrpSpPr>
      <p:grpSpPr>
        <a:xfrm>
          <a:off x="0" y="0"/>
          <a:ext cx="0" cy="0"/>
          <a:chOff x="0" y="0"/>
          <a:chExt cx="0" cy="0"/>
        </a:xfrm>
      </p:grpSpPr>
      <p:sp>
        <p:nvSpPr>
          <p:cNvPr id="1114" name="Google Shape;1114;p127"/>
          <p:cNvSpPr txBox="1"/>
          <p:nvPr>
            <p:ph type="title"/>
          </p:nvPr>
        </p:nvSpPr>
        <p:spPr>
          <a:xfrm>
            <a:off x="838200" y="365125"/>
            <a:ext cx="4557900" cy="4356600"/>
          </a:xfrm>
          <a:prstGeom prst="rect">
            <a:avLst/>
          </a:prstGeom>
        </p:spPr>
        <p:txBody>
          <a:bodyPr anchorCtr="0" anchor="ctr" bIns="60925" lIns="121900" spcFirstLastPara="1" rIns="121900" wrap="square" tIns="60925">
            <a:noAutofit/>
          </a:bodyPr>
          <a:lstStyle/>
          <a:p>
            <a:pPr indent="0" lvl="0" marL="0" rtl="0" algn="l">
              <a:spcBef>
                <a:spcPts val="0"/>
              </a:spcBef>
              <a:spcAft>
                <a:spcPts val="0"/>
              </a:spcAft>
              <a:buNone/>
            </a:pPr>
            <a:r>
              <a:rPr lang="en-US" sz="3600"/>
              <a:t>Does our model for an isolated storm explain the Colorado storm?</a:t>
            </a:r>
            <a:endParaRPr sz="3600"/>
          </a:p>
        </p:txBody>
      </p:sp>
      <p:pic>
        <p:nvPicPr>
          <p:cNvPr id="1115" name="Google Shape;1115;p127"/>
          <p:cNvPicPr preferRelativeResize="0"/>
          <p:nvPr/>
        </p:nvPicPr>
        <p:blipFill>
          <a:blip r:embed="rId3">
            <a:alphaModFix/>
          </a:blip>
          <a:stretch>
            <a:fillRect/>
          </a:stretch>
        </p:blipFill>
        <p:spPr>
          <a:xfrm>
            <a:off x="5734525" y="226675"/>
            <a:ext cx="5084526" cy="6024752"/>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0" name="Shape 1120"/>
        <p:cNvGrpSpPr/>
        <p:nvPr/>
      </p:nvGrpSpPr>
      <p:grpSpPr>
        <a:xfrm>
          <a:off x="0" y="0"/>
          <a:ext cx="0" cy="0"/>
          <a:chOff x="0" y="0"/>
          <a:chExt cx="0" cy="0"/>
        </a:xfrm>
      </p:grpSpPr>
      <p:sp>
        <p:nvSpPr>
          <p:cNvPr id="1121" name="Google Shape;1121;p128"/>
          <p:cNvSpPr txBox="1"/>
          <p:nvPr>
            <p:ph type="title"/>
          </p:nvPr>
        </p:nvSpPr>
        <p:spPr>
          <a:xfrm>
            <a:off x="838200" y="1507438"/>
            <a:ext cx="10515600" cy="2852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sz="4800"/>
              <a:t>What other types of storms cause precipitation? </a:t>
            </a:r>
            <a:endParaRPr sz="4800"/>
          </a:p>
        </p:txBody>
      </p:sp>
      <p:pic>
        <p:nvPicPr>
          <p:cNvPr id="1122" name="Google Shape;1122;p128"/>
          <p:cNvPicPr preferRelativeResize="0"/>
          <p:nvPr/>
        </p:nvPicPr>
        <p:blipFill>
          <a:blip r:embed="rId3">
            <a:alphaModFix/>
          </a:blip>
          <a:stretch>
            <a:fillRect/>
          </a:stretch>
        </p:blipFill>
        <p:spPr>
          <a:xfrm>
            <a:off x="9523350" y="204638"/>
            <a:ext cx="2348069" cy="2193062"/>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7" name="Shape 1127"/>
        <p:cNvGrpSpPr/>
        <p:nvPr/>
      </p:nvGrpSpPr>
      <p:grpSpPr>
        <a:xfrm>
          <a:off x="0" y="0"/>
          <a:ext cx="0" cy="0"/>
          <a:chOff x="0" y="0"/>
          <a:chExt cx="0" cy="0"/>
        </a:xfrm>
      </p:grpSpPr>
      <p:sp>
        <p:nvSpPr>
          <p:cNvPr id="1128" name="Google Shape;1128;p129"/>
          <p:cNvSpPr txBox="1"/>
          <p:nvPr>
            <p:ph type="ctrTitle"/>
          </p:nvPr>
        </p:nvSpPr>
        <p:spPr>
          <a:xfrm>
            <a:off x="343650" y="427175"/>
            <a:ext cx="11415000" cy="23877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lang="en-US" sz="6500"/>
              <a:t>A Front Headed Your Way</a:t>
            </a:r>
            <a:endParaRPr sz="6500"/>
          </a:p>
        </p:txBody>
      </p:sp>
      <p:sp>
        <p:nvSpPr>
          <p:cNvPr id="1129" name="Google Shape;1129;p129"/>
          <p:cNvSpPr txBox="1"/>
          <p:nvPr>
            <p:ph idx="1" type="subTitle"/>
          </p:nvPr>
        </p:nvSpPr>
        <p:spPr>
          <a:xfrm>
            <a:off x="1180350" y="2872575"/>
            <a:ext cx="9801300" cy="16557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rPr lang="en-US"/>
              <a:t>What other types of storms cause precipitation?</a:t>
            </a:r>
            <a:endParaRPr/>
          </a:p>
        </p:txBody>
      </p:sp>
      <p:sp>
        <p:nvSpPr>
          <p:cNvPr id="1130" name="Google Shape;1130;p129"/>
          <p:cNvSpPr txBox="1"/>
          <p:nvPr/>
        </p:nvSpPr>
        <p:spPr>
          <a:xfrm>
            <a:off x="251400" y="6355175"/>
            <a:ext cx="5112000" cy="36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50">
                <a:solidFill>
                  <a:srgbClr val="888888"/>
                </a:solidFill>
                <a:latin typeface="Open Sans"/>
                <a:ea typeface="Open Sans"/>
                <a:cs typeface="Open Sans"/>
                <a:sym typeface="Open Sans"/>
              </a:rPr>
              <a:t>© 2019 University Corporation for Atmospheric Research. All Rights Reserved </a:t>
            </a:r>
            <a:endParaRPr sz="1050">
              <a:solidFill>
                <a:srgbClr val="888888"/>
              </a:solidFill>
              <a:latin typeface="Open Sans"/>
              <a:ea typeface="Open Sans"/>
              <a:cs typeface="Open Sans"/>
              <a:sym typeface="Open Sans"/>
            </a:endParaRPr>
          </a:p>
        </p:txBody>
      </p:sp>
      <p:sp>
        <p:nvSpPr>
          <p:cNvPr id="1131" name="Google Shape;1131;p129"/>
          <p:cNvSpPr txBox="1"/>
          <p:nvPr/>
        </p:nvSpPr>
        <p:spPr>
          <a:xfrm>
            <a:off x="8722725" y="280850"/>
            <a:ext cx="3035700" cy="52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chemeClr val="dk2"/>
                </a:solidFill>
                <a:latin typeface="Montserrat"/>
                <a:ea typeface="Montserrat"/>
                <a:cs typeface="Montserrat"/>
                <a:sym typeface="Montserrat"/>
              </a:rPr>
              <a:t>LEARNING SEQUENCE 2</a:t>
            </a:r>
            <a:endParaRPr b="1" sz="1800">
              <a:solidFill>
                <a:schemeClr val="dk2"/>
              </a:solidFill>
              <a:latin typeface="Montserrat"/>
              <a:ea typeface="Montserrat"/>
              <a:cs typeface="Montserrat"/>
              <a:sym typeface="Montserrat"/>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6" name="Shape 1136"/>
        <p:cNvGrpSpPr/>
        <p:nvPr/>
      </p:nvGrpSpPr>
      <p:grpSpPr>
        <a:xfrm>
          <a:off x="0" y="0"/>
          <a:ext cx="0" cy="0"/>
          <a:chOff x="0" y="0"/>
          <a:chExt cx="0" cy="0"/>
        </a:xfrm>
      </p:grpSpPr>
      <p:sp>
        <p:nvSpPr>
          <p:cNvPr id="1137" name="Google Shape;1137;p130"/>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What is the weather like before, during and after a storm front?</a:t>
            </a:r>
            <a:endParaRPr/>
          </a:p>
        </p:txBody>
      </p:sp>
      <p:sp>
        <p:nvSpPr>
          <p:cNvPr id="1138" name="Google Shape;1138;p130"/>
          <p:cNvSpPr txBox="1"/>
          <p:nvPr>
            <p:ph idx="1" type="body"/>
          </p:nvPr>
        </p:nvSpPr>
        <p:spPr>
          <a:xfrm>
            <a:off x="838200" y="1825625"/>
            <a:ext cx="10515600" cy="4351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pic>
        <p:nvPicPr>
          <p:cNvPr id="1139" name="Google Shape;1139;p130"/>
          <p:cNvPicPr preferRelativeResize="0"/>
          <p:nvPr/>
        </p:nvPicPr>
        <p:blipFill>
          <a:blip r:embed="rId3">
            <a:alphaModFix/>
          </a:blip>
          <a:stretch>
            <a:fillRect/>
          </a:stretch>
        </p:blipFill>
        <p:spPr>
          <a:xfrm>
            <a:off x="838199" y="1825625"/>
            <a:ext cx="4138100" cy="4145174"/>
          </a:xfrm>
          <a:prstGeom prst="rect">
            <a:avLst/>
          </a:prstGeom>
          <a:noFill/>
          <a:ln>
            <a:noFill/>
          </a:ln>
        </p:spPr>
      </p:pic>
      <p:pic>
        <p:nvPicPr>
          <p:cNvPr id="1140" name="Google Shape;1140;p130"/>
          <p:cNvPicPr preferRelativeResize="0"/>
          <p:nvPr/>
        </p:nvPicPr>
        <p:blipFill>
          <a:blip r:embed="rId4">
            <a:alphaModFix/>
          </a:blip>
          <a:stretch>
            <a:fillRect/>
          </a:stretch>
        </p:blipFill>
        <p:spPr>
          <a:xfrm>
            <a:off x="4382200" y="1825625"/>
            <a:ext cx="6971600" cy="2012839"/>
          </a:xfrm>
          <a:prstGeom prst="rect">
            <a:avLst/>
          </a:prstGeom>
          <a:noFill/>
          <a:ln>
            <a:noFill/>
          </a:ln>
        </p:spPr>
      </p:pic>
      <p:pic>
        <p:nvPicPr>
          <p:cNvPr id="1141" name="Google Shape;1141;p130"/>
          <p:cNvPicPr preferRelativeResize="0"/>
          <p:nvPr/>
        </p:nvPicPr>
        <p:blipFill>
          <a:blip r:embed="rId5">
            <a:alphaModFix/>
          </a:blip>
          <a:stretch>
            <a:fillRect/>
          </a:stretch>
        </p:blipFill>
        <p:spPr>
          <a:xfrm>
            <a:off x="4976288" y="3657275"/>
            <a:ext cx="6543675" cy="26860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5" name="Shape 1145"/>
        <p:cNvGrpSpPr/>
        <p:nvPr/>
      </p:nvGrpSpPr>
      <p:grpSpPr>
        <a:xfrm>
          <a:off x="0" y="0"/>
          <a:ext cx="0" cy="0"/>
          <a:chOff x="0" y="0"/>
          <a:chExt cx="0" cy="0"/>
        </a:xfrm>
      </p:grpSpPr>
      <p:sp>
        <p:nvSpPr>
          <p:cNvPr id="1146" name="Google Shape;1146;p131"/>
          <p:cNvSpPr txBox="1"/>
          <p:nvPr>
            <p:ph type="title"/>
          </p:nvPr>
        </p:nvSpPr>
        <p:spPr>
          <a:xfrm>
            <a:off x="2069100" y="63075"/>
            <a:ext cx="9284700" cy="9945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latin typeface="Open Sans"/>
                <a:ea typeface="Open Sans"/>
                <a:cs typeface="Open Sans"/>
                <a:sym typeface="Open Sans"/>
              </a:rPr>
              <a:t>Storms and Precipitation along a Front</a:t>
            </a:r>
            <a:endParaRPr sz="3600"/>
          </a:p>
        </p:txBody>
      </p:sp>
      <p:sp>
        <p:nvSpPr>
          <p:cNvPr id="1147" name="Google Shape;1147;p131"/>
          <p:cNvSpPr txBox="1"/>
          <p:nvPr>
            <p:ph idx="1" type="body"/>
          </p:nvPr>
        </p:nvSpPr>
        <p:spPr>
          <a:xfrm>
            <a:off x="850900" y="1833925"/>
            <a:ext cx="10565700" cy="40269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lnSpc>
                <a:spcPct val="100000"/>
              </a:lnSpc>
              <a:spcBef>
                <a:spcPts val="0"/>
              </a:spcBef>
              <a:spcAft>
                <a:spcPts val="0"/>
              </a:spcAft>
              <a:buNone/>
            </a:pPr>
            <a:r>
              <a:rPr lang="en-US" sz="2400"/>
              <a:t>     </a:t>
            </a:r>
            <a:endParaRPr sz="2400"/>
          </a:p>
          <a:p>
            <a:pPr indent="0" lvl="0" marL="0" rtl="0" algn="l">
              <a:spcBef>
                <a:spcPts val="800"/>
              </a:spcBef>
              <a:spcAft>
                <a:spcPts val="0"/>
              </a:spcAft>
              <a:buNone/>
            </a:pPr>
            <a:r>
              <a:t/>
            </a:r>
            <a:endParaRPr sz="2400"/>
          </a:p>
        </p:txBody>
      </p:sp>
      <p:sp>
        <p:nvSpPr>
          <p:cNvPr id="1148" name="Google Shape;1148;p131"/>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149" name="Google Shape;1149;p131"/>
          <p:cNvPicPr preferRelativeResize="0"/>
          <p:nvPr/>
        </p:nvPicPr>
        <p:blipFill>
          <a:blip r:embed="rId3">
            <a:alphaModFix/>
          </a:blip>
          <a:stretch>
            <a:fillRect/>
          </a:stretch>
        </p:blipFill>
        <p:spPr>
          <a:xfrm>
            <a:off x="649213" y="262800"/>
            <a:ext cx="1206661" cy="1204676"/>
          </a:xfrm>
          <a:prstGeom prst="rect">
            <a:avLst/>
          </a:prstGeom>
          <a:noFill/>
          <a:ln>
            <a:noFill/>
          </a:ln>
        </p:spPr>
      </p:pic>
      <p:pic>
        <p:nvPicPr>
          <p:cNvPr id="1150" name="Google Shape;1150;p131" title="Cold Front- Density Tank Slow-motion Video.mp4">
            <a:hlinkClick r:id="rId4"/>
          </p:cNvPr>
          <p:cNvPicPr preferRelativeResize="0"/>
          <p:nvPr/>
        </p:nvPicPr>
        <p:blipFill>
          <a:blip r:embed="rId5">
            <a:alphaModFix/>
          </a:blip>
          <a:stretch>
            <a:fillRect/>
          </a:stretch>
        </p:blipFill>
        <p:spPr>
          <a:xfrm>
            <a:off x="2529313" y="1006325"/>
            <a:ext cx="7132320" cy="535002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5" name="Shape 1155"/>
        <p:cNvGrpSpPr/>
        <p:nvPr/>
      </p:nvGrpSpPr>
      <p:grpSpPr>
        <a:xfrm>
          <a:off x="0" y="0"/>
          <a:ext cx="0" cy="0"/>
          <a:chOff x="0" y="0"/>
          <a:chExt cx="0" cy="0"/>
        </a:xfrm>
      </p:grpSpPr>
      <p:sp>
        <p:nvSpPr>
          <p:cNvPr id="1156" name="Google Shape;1156;p132"/>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Activities Exploration</a:t>
            </a:r>
            <a:endParaRPr/>
          </a:p>
        </p:txBody>
      </p:sp>
      <p:sp>
        <p:nvSpPr>
          <p:cNvPr id="1157" name="Google Shape;1157;p132"/>
          <p:cNvSpPr txBox="1"/>
          <p:nvPr>
            <p:ph idx="1" type="body"/>
          </p:nvPr>
        </p:nvSpPr>
        <p:spPr>
          <a:xfrm>
            <a:off x="838200" y="1690825"/>
            <a:ext cx="10515600" cy="4662900"/>
          </a:xfrm>
          <a:prstGeom prst="rect">
            <a:avLst/>
          </a:prstGeom>
        </p:spPr>
        <p:txBody>
          <a:bodyPr anchorCtr="0" anchor="t" bIns="45700" lIns="91425" spcFirstLastPara="1" rIns="91425" wrap="square" tIns="45700">
            <a:noAutofit/>
          </a:bodyPr>
          <a:lstStyle/>
          <a:p>
            <a:pPr indent="-342900" lvl="0" marL="457200" rtl="0" algn="l">
              <a:spcBef>
                <a:spcPts val="1000"/>
              </a:spcBef>
              <a:spcAft>
                <a:spcPts val="0"/>
              </a:spcAft>
              <a:buSzPts val="1800"/>
              <a:buChar char="•"/>
            </a:pPr>
            <a:r>
              <a:rPr lang="en-US"/>
              <a:t>Try out the activities wearing your “student hat” first</a:t>
            </a:r>
            <a:endParaRPr/>
          </a:p>
          <a:p>
            <a:pPr indent="0" lvl="0" marL="457200" rtl="0" algn="l">
              <a:spcBef>
                <a:spcPts val="1000"/>
              </a:spcBef>
              <a:spcAft>
                <a:spcPts val="0"/>
              </a:spcAft>
              <a:buNone/>
            </a:pPr>
            <a:r>
              <a:t/>
            </a:r>
            <a:endParaRPr sz="1800"/>
          </a:p>
          <a:p>
            <a:pPr indent="-342900" lvl="0" marL="457200" rtl="0" algn="l">
              <a:spcBef>
                <a:spcPts val="1000"/>
              </a:spcBef>
              <a:spcAft>
                <a:spcPts val="0"/>
              </a:spcAft>
              <a:buSzPts val="1800"/>
              <a:buChar char="•"/>
            </a:pPr>
            <a:r>
              <a:rPr lang="en-US"/>
              <a:t>Refer to your Teacher Guide to begin thinking about how you would facilitate the activity</a:t>
            </a:r>
            <a:endParaRPr/>
          </a:p>
          <a:p>
            <a:pPr indent="0" lvl="0" marL="457200" rtl="0" algn="l">
              <a:spcBef>
                <a:spcPts val="1000"/>
              </a:spcBef>
              <a:spcAft>
                <a:spcPts val="0"/>
              </a:spcAft>
              <a:buNone/>
            </a:pPr>
            <a:r>
              <a:rPr lang="en-US" sz="1800"/>
              <a:t> </a:t>
            </a:r>
            <a:endParaRPr sz="1800"/>
          </a:p>
          <a:p>
            <a:pPr indent="-342900" lvl="2" marL="1371600" rtl="0" algn="l">
              <a:spcBef>
                <a:spcPts val="1000"/>
              </a:spcBef>
              <a:spcAft>
                <a:spcPts val="0"/>
              </a:spcAft>
              <a:buSzPts val="1800"/>
              <a:buChar char="•"/>
            </a:pPr>
            <a:r>
              <a:rPr lang="en-US" sz="2800"/>
              <a:t>Coaching prompts and Talk Moves are facilitation supports as well</a:t>
            </a:r>
            <a:endParaRPr/>
          </a:p>
          <a:p>
            <a:pPr indent="0" lvl="0" marL="457200" rtl="0" algn="l">
              <a:spcBef>
                <a:spcPts val="1000"/>
              </a:spcBef>
              <a:spcAft>
                <a:spcPts val="0"/>
              </a:spcAft>
              <a:buNone/>
            </a:pPr>
            <a:r>
              <a:t/>
            </a:r>
            <a:endParaRPr sz="1800"/>
          </a:p>
          <a:p>
            <a:pPr indent="-342900" lvl="0" marL="457200" rtl="0" algn="l">
              <a:spcBef>
                <a:spcPts val="1000"/>
              </a:spcBef>
              <a:spcAft>
                <a:spcPts val="0"/>
              </a:spcAft>
              <a:buSzPts val="1800"/>
              <a:buChar char="•"/>
            </a:pPr>
            <a:r>
              <a:rPr lang="en-US"/>
              <a:t>Work together, discuss with each other!</a:t>
            </a:r>
            <a:endParaRPr/>
          </a:p>
          <a:p>
            <a:pPr indent="0" lvl="0" marL="457200" rtl="0" algn="l">
              <a:spcBef>
                <a:spcPts val="1000"/>
              </a:spcBef>
              <a:spcAft>
                <a:spcPts val="0"/>
              </a:spcAft>
              <a:buNone/>
            </a:pPr>
            <a:r>
              <a:t/>
            </a:r>
            <a:endParaRPr/>
          </a:p>
          <a:p>
            <a:pPr indent="0" lvl="0" marL="0" rtl="0" algn="l">
              <a:spcBef>
                <a:spcPts val="1000"/>
              </a:spcBef>
              <a:spcAft>
                <a:spcPts val="0"/>
              </a:spcAft>
              <a:buNone/>
            </a:pPr>
            <a:r>
              <a:t/>
            </a:r>
            <a:endParaRPr/>
          </a:p>
        </p:txBody>
      </p:sp>
      <p:sp>
        <p:nvSpPr>
          <p:cNvPr id="1158" name="Google Shape;1158;p132"/>
          <p:cNvSpPr txBox="1"/>
          <p:nvPr/>
        </p:nvSpPr>
        <p:spPr>
          <a:xfrm>
            <a:off x="8650775" y="134925"/>
            <a:ext cx="3339000" cy="59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chemeClr val="dk2"/>
                </a:solidFill>
                <a:latin typeface="Montserrat"/>
                <a:ea typeface="Montserrat"/>
                <a:cs typeface="Montserrat"/>
                <a:sym typeface="Montserrat"/>
              </a:rPr>
              <a:t>LEARNING SEQUENCE 2</a:t>
            </a:r>
            <a:endParaRPr>
              <a:solidFill>
                <a:schemeClr val="dk1"/>
              </a:solidFill>
            </a:endParaRPr>
          </a:p>
        </p:txBody>
      </p:sp>
      <p:sp>
        <p:nvSpPr>
          <p:cNvPr id="1159" name="Google Shape;1159;p132"/>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4" name="Shape 1164"/>
        <p:cNvGrpSpPr/>
        <p:nvPr/>
      </p:nvGrpSpPr>
      <p:grpSpPr>
        <a:xfrm>
          <a:off x="0" y="0"/>
          <a:ext cx="0" cy="0"/>
          <a:chOff x="0" y="0"/>
          <a:chExt cx="0" cy="0"/>
        </a:xfrm>
      </p:grpSpPr>
      <p:sp>
        <p:nvSpPr>
          <p:cNvPr id="1165" name="Google Shape;1165;p133"/>
          <p:cNvSpPr txBox="1"/>
          <p:nvPr>
            <p:ph type="title"/>
          </p:nvPr>
        </p:nvSpPr>
        <p:spPr>
          <a:xfrm>
            <a:off x="477911" y="347835"/>
            <a:ext cx="10690500" cy="10896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Make a</a:t>
            </a:r>
            <a:r>
              <a:rPr lang="en-US"/>
              <a:t> Model</a:t>
            </a:r>
            <a:endParaRPr/>
          </a:p>
        </p:txBody>
      </p:sp>
      <p:sp>
        <p:nvSpPr>
          <p:cNvPr id="1166" name="Google Shape;1166;p133"/>
          <p:cNvSpPr txBox="1"/>
          <p:nvPr>
            <p:ph idx="1" type="body"/>
          </p:nvPr>
        </p:nvSpPr>
        <p:spPr>
          <a:xfrm>
            <a:off x="533400" y="1437564"/>
            <a:ext cx="11367600" cy="4437300"/>
          </a:xfrm>
          <a:prstGeom prst="rect">
            <a:avLst/>
          </a:prstGeom>
          <a:noFill/>
          <a:ln>
            <a:noFill/>
          </a:ln>
        </p:spPr>
        <p:txBody>
          <a:bodyPr anchorCtr="0" anchor="t" bIns="60925" lIns="121900" spcFirstLastPara="1" rIns="121900" wrap="square" tIns="60925">
            <a:noAutofit/>
          </a:bodyPr>
          <a:lstStyle/>
          <a:p>
            <a:pPr indent="0" lvl="0" marL="0" rtl="0" algn="l">
              <a:lnSpc>
                <a:spcPct val="80000"/>
              </a:lnSpc>
              <a:spcBef>
                <a:spcPts val="0"/>
              </a:spcBef>
              <a:spcAft>
                <a:spcPts val="0"/>
              </a:spcAft>
              <a:buClr>
                <a:srgbClr val="0070C0"/>
              </a:buClr>
              <a:buSzPts val="3200"/>
              <a:buNone/>
            </a:pPr>
            <a:r>
              <a:rPr lang="en-US" sz="3200">
                <a:solidFill>
                  <a:srgbClr val="0070C0"/>
                </a:solidFill>
                <a:latin typeface="Montserrat SemiBold"/>
                <a:ea typeface="Montserrat SemiBold"/>
                <a:cs typeface="Montserrat SemiBold"/>
                <a:sym typeface="Montserrat SemiBold"/>
              </a:rPr>
              <a:t>Step 3: </a:t>
            </a:r>
            <a:r>
              <a:rPr lang="en-US" sz="3200"/>
              <a:t>Develop a model for explaining precipitation during the front.</a:t>
            </a:r>
            <a:endParaRPr/>
          </a:p>
          <a:p>
            <a:pPr indent="0" lvl="0" marL="0" rtl="0" algn="l">
              <a:lnSpc>
                <a:spcPct val="80000"/>
              </a:lnSpc>
              <a:spcBef>
                <a:spcPts val="1000"/>
              </a:spcBef>
              <a:spcAft>
                <a:spcPts val="0"/>
              </a:spcAft>
              <a:buClr>
                <a:srgbClr val="595857"/>
              </a:buClr>
              <a:buSzPts val="2100"/>
              <a:buNone/>
            </a:pPr>
            <a:r>
              <a:t/>
            </a:r>
            <a:endParaRPr sz="2100"/>
          </a:p>
          <a:p>
            <a:pPr indent="-228600" lvl="1" marL="685800" rtl="0" algn="l">
              <a:lnSpc>
                <a:spcPct val="80000"/>
              </a:lnSpc>
              <a:spcBef>
                <a:spcPts val="500"/>
              </a:spcBef>
              <a:spcAft>
                <a:spcPts val="0"/>
              </a:spcAft>
              <a:buClr>
                <a:srgbClr val="595857"/>
              </a:buClr>
              <a:buSzPts val="2800"/>
              <a:buChar char="•"/>
            </a:pPr>
            <a:r>
              <a:rPr lang="en-US" sz="2800"/>
              <a:t>Your model needs to explain:</a:t>
            </a:r>
            <a:endParaRPr/>
          </a:p>
          <a:p>
            <a:pPr indent="-228600" lvl="3" marL="1600200" rtl="0" algn="l">
              <a:lnSpc>
                <a:spcPct val="80000"/>
              </a:lnSpc>
              <a:spcBef>
                <a:spcPts val="500"/>
              </a:spcBef>
              <a:spcAft>
                <a:spcPts val="0"/>
              </a:spcAft>
              <a:buClr>
                <a:srgbClr val="595857"/>
              </a:buClr>
              <a:buSzPts val="2800"/>
              <a:buChar char="•"/>
            </a:pPr>
            <a:r>
              <a:rPr lang="en-US" sz="2800"/>
              <a:t>The location of the cold air mass.</a:t>
            </a:r>
            <a:endParaRPr/>
          </a:p>
          <a:p>
            <a:pPr indent="-228600" lvl="3" marL="1600200" rtl="0" algn="l">
              <a:lnSpc>
                <a:spcPct val="80000"/>
              </a:lnSpc>
              <a:spcBef>
                <a:spcPts val="500"/>
              </a:spcBef>
              <a:spcAft>
                <a:spcPts val="0"/>
              </a:spcAft>
              <a:buClr>
                <a:srgbClr val="595857"/>
              </a:buClr>
              <a:buSzPts val="2800"/>
              <a:buChar char="•"/>
            </a:pPr>
            <a:r>
              <a:rPr lang="en-US" sz="2800"/>
              <a:t>The location of the warm air mass.</a:t>
            </a:r>
            <a:endParaRPr/>
          </a:p>
          <a:p>
            <a:pPr indent="-228600" lvl="3" marL="1600200" rtl="0" algn="l">
              <a:lnSpc>
                <a:spcPct val="80000"/>
              </a:lnSpc>
              <a:spcBef>
                <a:spcPts val="500"/>
              </a:spcBef>
              <a:spcAft>
                <a:spcPts val="0"/>
              </a:spcAft>
              <a:buClr>
                <a:srgbClr val="595857"/>
              </a:buClr>
              <a:buSzPts val="2800"/>
              <a:buChar char="•"/>
            </a:pPr>
            <a:r>
              <a:rPr lang="en-US" sz="2800"/>
              <a:t>The direction that each air mass is moving.</a:t>
            </a:r>
            <a:endParaRPr/>
          </a:p>
          <a:p>
            <a:pPr indent="-228600" lvl="3" marL="1600200" rtl="0" algn="l">
              <a:lnSpc>
                <a:spcPct val="80000"/>
              </a:lnSpc>
              <a:spcBef>
                <a:spcPts val="500"/>
              </a:spcBef>
              <a:spcAft>
                <a:spcPts val="0"/>
              </a:spcAft>
              <a:buClr>
                <a:srgbClr val="595857"/>
              </a:buClr>
              <a:buSzPts val="2800"/>
              <a:buChar char="•"/>
            </a:pPr>
            <a:r>
              <a:rPr lang="en-US" sz="2800"/>
              <a:t>Where you’d expect clouds to form.</a:t>
            </a:r>
            <a:endParaRPr/>
          </a:p>
          <a:p>
            <a:pPr indent="0" lvl="3" marL="1371600" rtl="0" algn="l">
              <a:lnSpc>
                <a:spcPct val="80000"/>
              </a:lnSpc>
              <a:spcBef>
                <a:spcPts val="500"/>
              </a:spcBef>
              <a:spcAft>
                <a:spcPts val="0"/>
              </a:spcAft>
              <a:buClr>
                <a:srgbClr val="595857"/>
              </a:buClr>
              <a:buSzPts val="2800"/>
              <a:buNone/>
            </a:pPr>
            <a:r>
              <a:t/>
            </a:r>
            <a:endParaRPr sz="2800"/>
          </a:p>
          <a:p>
            <a:pPr indent="-228600" lvl="1" marL="685800" rtl="0" algn="l">
              <a:lnSpc>
                <a:spcPct val="80000"/>
              </a:lnSpc>
              <a:spcBef>
                <a:spcPts val="500"/>
              </a:spcBef>
              <a:spcAft>
                <a:spcPts val="0"/>
              </a:spcAft>
              <a:buClr>
                <a:srgbClr val="595857"/>
              </a:buClr>
              <a:buSzPts val="2800"/>
              <a:buChar char="•"/>
            </a:pPr>
            <a:r>
              <a:rPr lang="en-US" sz="2800"/>
              <a:t>Write a caption for your model. </a:t>
            </a:r>
            <a:endParaRPr sz="2800"/>
          </a:p>
          <a:p>
            <a:pPr indent="0" lvl="0" marL="0" rtl="0" algn="l">
              <a:lnSpc>
                <a:spcPct val="80000"/>
              </a:lnSpc>
              <a:spcBef>
                <a:spcPts val="1000"/>
              </a:spcBef>
              <a:spcAft>
                <a:spcPts val="0"/>
              </a:spcAft>
              <a:buClr>
                <a:srgbClr val="595857"/>
              </a:buClr>
              <a:buSzPts val="2800"/>
              <a:buNone/>
            </a:pPr>
            <a:r>
              <a:t/>
            </a:r>
            <a:endParaRPr/>
          </a:p>
        </p:txBody>
      </p:sp>
      <p:sp>
        <p:nvSpPr>
          <p:cNvPr id="1167" name="Google Shape;1167;p133"/>
          <p:cNvSpPr txBox="1"/>
          <p:nvPr>
            <p:ph idx="11" type="ftr"/>
          </p:nvPr>
        </p:nvSpPr>
        <p:spPr>
          <a:xfrm>
            <a:off x="850900" y="6356350"/>
            <a:ext cx="57159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4" name="Shape 684"/>
        <p:cNvGrpSpPr/>
        <p:nvPr/>
      </p:nvGrpSpPr>
      <p:grpSpPr>
        <a:xfrm>
          <a:off x="0" y="0"/>
          <a:ext cx="0" cy="0"/>
          <a:chOff x="0" y="0"/>
          <a:chExt cx="0" cy="0"/>
        </a:xfrm>
      </p:grpSpPr>
      <p:sp>
        <p:nvSpPr>
          <p:cNvPr id="685" name="Google Shape;685;p80"/>
          <p:cNvSpPr txBox="1"/>
          <p:nvPr>
            <p:ph idx="11" type="ftr"/>
          </p:nvPr>
        </p:nvSpPr>
        <p:spPr>
          <a:xfrm>
            <a:off x="10668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grpSp>
        <p:nvGrpSpPr>
          <p:cNvPr id="686" name="Google Shape;686;p80"/>
          <p:cNvGrpSpPr/>
          <p:nvPr/>
        </p:nvGrpSpPr>
        <p:grpSpPr>
          <a:xfrm>
            <a:off x="3752680" y="2620300"/>
            <a:ext cx="7752935" cy="2701488"/>
            <a:chOff x="714850" y="1099459"/>
            <a:chExt cx="8225926" cy="3613064"/>
          </a:xfrm>
        </p:grpSpPr>
        <p:pic>
          <p:nvPicPr>
            <p:cNvPr id="687" name="Google Shape;687;p80"/>
            <p:cNvPicPr preferRelativeResize="0"/>
            <p:nvPr/>
          </p:nvPicPr>
          <p:blipFill rotWithShape="1">
            <a:blip r:embed="rId3">
              <a:alphaModFix amt="11000"/>
            </a:blip>
            <a:srcRect b="0" l="0" r="0" t="0"/>
            <a:stretch/>
          </p:blipFill>
          <p:spPr>
            <a:xfrm>
              <a:off x="1345076" y="1182376"/>
              <a:ext cx="5625300" cy="2540100"/>
            </a:xfrm>
            <a:prstGeom prst="rect">
              <a:avLst/>
            </a:prstGeom>
            <a:noFill/>
            <a:ln>
              <a:noFill/>
            </a:ln>
          </p:spPr>
        </p:pic>
        <p:pic>
          <p:nvPicPr>
            <p:cNvPr id="688" name="Google Shape;688;p80"/>
            <p:cNvPicPr preferRelativeResize="0"/>
            <p:nvPr/>
          </p:nvPicPr>
          <p:blipFill rotWithShape="1">
            <a:blip r:embed="rId4">
              <a:alphaModFix/>
            </a:blip>
            <a:srcRect b="0" l="0" r="0" t="0"/>
            <a:stretch/>
          </p:blipFill>
          <p:spPr>
            <a:xfrm>
              <a:off x="714850" y="1561535"/>
              <a:ext cx="955200" cy="947400"/>
            </a:xfrm>
            <a:prstGeom prst="rect">
              <a:avLst/>
            </a:prstGeom>
            <a:noFill/>
            <a:ln>
              <a:noFill/>
            </a:ln>
          </p:spPr>
        </p:pic>
        <p:sp>
          <p:nvSpPr>
            <p:cNvPr id="689" name="Google Shape;689;p80"/>
            <p:cNvSpPr txBox="1"/>
            <p:nvPr/>
          </p:nvSpPr>
          <p:spPr>
            <a:xfrm>
              <a:off x="5224222" y="3663723"/>
              <a:ext cx="1745700" cy="1048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lang="en-US" sz="2000">
                  <a:latin typeface="Open Sans"/>
                  <a:ea typeface="Open Sans"/>
                  <a:cs typeface="Open Sans"/>
                  <a:sym typeface="Open Sans"/>
                </a:rPr>
                <a:t>Worldwide Weather</a:t>
              </a:r>
              <a:endParaRPr i="0" sz="2000" u="none" cap="none" strike="noStrike">
                <a:solidFill>
                  <a:srgbClr val="000000"/>
                </a:solidFill>
                <a:latin typeface="Open Sans"/>
                <a:ea typeface="Open Sans"/>
                <a:cs typeface="Open Sans"/>
                <a:sym typeface="Open Sans"/>
              </a:endParaRPr>
            </a:p>
          </p:txBody>
        </p:sp>
        <p:sp>
          <p:nvSpPr>
            <p:cNvPr id="690" name="Google Shape;690;p80"/>
            <p:cNvSpPr txBox="1"/>
            <p:nvPr/>
          </p:nvSpPr>
          <p:spPr>
            <a:xfrm>
              <a:off x="3573612" y="3663723"/>
              <a:ext cx="1650600" cy="1048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lang="en-US" sz="2000">
                  <a:latin typeface="Open Sans"/>
                  <a:ea typeface="Open Sans"/>
                  <a:cs typeface="Open Sans"/>
                  <a:sym typeface="Open Sans"/>
                </a:rPr>
                <a:t>A Front Headed Your Way</a:t>
              </a:r>
              <a:endParaRPr i="0" sz="2000" u="none" cap="none" strike="noStrike">
                <a:solidFill>
                  <a:srgbClr val="000000"/>
                </a:solidFill>
                <a:latin typeface="Open Sans"/>
                <a:ea typeface="Open Sans"/>
                <a:cs typeface="Open Sans"/>
                <a:sym typeface="Open Sans"/>
              </a:endParaRPr>
            </a:p>
          </p:txBody>
        </p:sp>
        <p:sp>
          <p:nvSpPr>
            <p:cNvPr id="691" name="Google Shape;691;p80"/>
            <p:cNvSpPr txBox="1"/>
            <p:nvPr/>
          </p:nvSpPr>
          <p:spPr>
            <a:xfrm>
              <a:off x="1766264" y="3605076"/>
              <a:ext cx="1683000" cy="893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lang="en-US" sz="2000">
                  <a:latin typeface="Open Sans"/>
                  <a:ea typeface="Open Sans"/>
                  <a:cs typeface="Open Sans"/>
                  <a:sym typeface="Open Sans"/>
                </a:rPr>
                <a:t>From Cloud to Storm</a:t>
              </a:r>
              <a:endParaRPr sz="2000">
                <a:latin typeface="Open Sans"/>
                <a:ea typeface="Open Sans"/>
                <a:cs typeface="Open Sans"/>
                <a:sym typeface="Open Sans"/>
              </a:endParaRPr>
            </a:p>
          </p:txBody>
        </p:sp>
        <p:sp>
          <p:nvSpPr>
            <p:cNvPr id="692" name="Google Shape;692;p80"/>
            <p:cNvSpPr/>
            <p:nvPr/>
          </p:nvSpPr>
          <p:spPr>
            <a:xfrm>
              <a:off x="6970376" y="1099459"/>
              <a:ext cx="1970400" cy="990000"/>
            </a:xfrm>
            <a:prstGeom prst="roundRect">
              <a:avLst>
                <a:gd fmla="val 16667" name="adj"/>
              </a:avLst>
            </a:prstGeom>
            <a:solidFill>
              <a:srgbClr val="00206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lang="en-US" sz="2000">
                  <a:solidFill>
                    <a:srgbClr val="FFFFFF"/>
                  </a:solidFill>
                  <a:latin typeface="Open Sans"/>
                  <a:ea typeface="Open Sans"/>
                  <a:cs typeface="Open Sans"/>
                  <a:sym typeface="Open Sans"/>
                </a:rPr>
                <a:t>Snow Day?</a:t>
              </a:r>
              <a:endParaRPr i="0" sz="2000" u="none" cap="none" strike="noStrike">
                <a:solidFill>
                  <a:srgbClr val="FFFFFF"/>
                </a:solidFill>
                <a:latin typeface="Open Sans"/>
                <a:ea typeface="Open Sans"/>
                <a:cs typeface="Open Sans"/>
                <a:sym typeface="Open Sans"/>
              </a:endParaRPr>
            </a:p>
          </p:txBody>
        </p:sp>
      </p:grpSp>
      <p:sp>
        <p:nvSpPr>
          <p:cNvPr id="693" name="Google Shape;693;p80"/>
          <p:cNvSpPr txBox="1"/>
          <p:nvPr/>
        </p:nvSpPr>
        <p:spPr>
          <a:xfrm>
            <a:off x="2610875" y="3740550"/>
            <a:ext cx="2097300" cy="596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lang="en-US" sz="1800">
                <a:latin typeface="Open Sans"/>
                <a:ea typeface="Open Sans"/>
                <a:cs typeface="Open Sans"/>
                <a:sym typeface="Open Sans"/>
              </a:rPr>
              <a:t>An Unexpected Storm</a:t>
            </a:r>
            <a:endParaRPr i="0" sz="18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 name="Google Shape;694;p80"/>
          <p:cNvSpPr txBox="1"/>
          <p:nvPr/>
        </p:nvSpPr>
        <p:spPr>
          <a:xfrm>
            <a:off x="2771582" y="4398235"/>
            <a:ext cx="1651200" cy="709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i="1" lang="en-US">
                <a:solidFill>
                  <a:srgbClr val="1679CA"/>
                </a:solidFill>
                <a:latin typeface="Open Sans"/>
                <a:ea typeface="Open Sans"/>
                <a:cs typeface="Open Sans"/>
                <a:sym typeface="Open Sans"/>
              </a:rPr>
              <a:t>Extreme rainfall events impact a community </a:t>
            </a:r>
            <a:endParaRPr i="1" u="none" cap="none" strike="noStrike">
              <a:solidFill>
                <a:srgbClr val="1679CA"/>
              </a:solidFill>
              <a:latin typeface="Open Sans"/>
              <a:ea typeface="Open Sans"/>
              <a:cs typeface="Open Sans"/>
              <a:sym typeface="Open Sans"/>
            </a:endParaRPr>
          </a:p>
        </p:txBody>
      </p:sp>
      <p:sp>
        <p:nvSpPr>
          <p:cNvPr id="695" name="Google Shape;695;p80"/>
          <p:cNvSpPr txBox="1"/>
          <p:nvPr/>
        </p:nvSpPr>
        <p:spPr>
          <a:xfrm>
            <a:off x="4951850" y="5229475"/>
            <a:ext cx="1193100" cy="80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US">
                <a:solidFill>
                  <a:srgbClr val="1679CA"/>
                </a:solidFill>
                <a:latin typeface="Open Sans"/>
                <a:ea typeface="Open Sans"/>
                <a:cs typeface="Open Sans"/>
                <a:sym typeface="Open Sans"/>
              </a:rPr>
              <a:t>Short-lived, isolated storms</a:t>
            </a:r>
            <a:endParaRPr/>
          </a:p>
        </p:txBody>
      </p:sp>
      <p:sp>
        <p:nvSpPr>
          <p:cNvPr id="696" name="Google Shape;696;p80"/>
          <p:cNvSpPr txBox="1"/>
          <p:nvPr/>
        </p:nvSpPr>
        <p:spPr>
          <a:xfrm>
            <a:off x="6526400" y="5537050"/>
            <a:ext cx="1439700" cy="91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US">
                <a:solidFill>
                  <a:srgbClr val="1679CA"/>
                </a:solidFill>
                <a:latin typeface="Open Sans"/>
                <a:ea typeface="Open Sans"/>
                <a:cs typeface="Open Sans"/>
                <a:sym typeface="Open Sans"/>
              </a:rPr>
              <a:t>Stormy weather over a large region for many days</a:t>
            </a:r>
            <a:endParaRPr/>
          </a:p>
        </p:txBody>
      </p:sp>
      <p:sp>
        <p:nvSpPr>
          <p:cNvPr id="697" name="Google Shape;697;p80"/>
          <p:cNvSpPr txBox="1"/>
          <p:nvPr/>
        </p:nvSpPr>
        <p:spPr>
          <a:xfrm>
            <a:off x="8188325" y="5229475"/>
            <a:ext cx="1439700" cy="103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US">
                <a:solidFill>
                  <a:srgbClr val="1679CA"/>
                </a:solidFill>
                <a:latin typeface="Open Sans"/>
                <a:ea typeface="Open Sans"/>
                <a:cs typeface="Open Sans"/>
                <a:sym typeface="Open Sans"/>
              </a:rPr>
              <a:t>How and why storms move around the Earth</a:t>
            </a:r>
            <a:endParaRPr/>
          </a:p>
        </p:txBody>
      </p:sp>
      <p:sp>
        <p:nvSpPr>
          <p:cNvPr id="698" name="Google Shape;698;p80"/>
          <p:cNvSpPr txBox="1"/>
          <p:nvPr/>
        </p:nvSpPr>
        <p:spPr>
          <a:xfrm>
            <a:off x="9967400" y="3520650"/>
            <a:ext cx="1298100" cy="103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US">
                <a:solidFill>
                  <a:srgbClr val="1679CA"/>
                </a:solidFill>
                <a:latin typeface="Open Sans"/>
                <a:ea typeface="Open Sans"/>
                <a:cs typeface="Open Sans"/>
                <a:sym typeface="Open Sans"/>
              </a:rPr>
              <a:t>Applying our learning to other types of storms</a:t>
            </a:r>
            <a:endParaRPr/>
          </a:p>
        </p:txBody>
      </p:sp>
      <p:sp>
        <p:nvSpPr>
          <p:cNvPr id="699" name="Google Shape;699;p80"/>
          <p:cNvSpPr txBox="1"/>
          <p:nvPr/>
        </p:nvSpPr>
        <p:spPr>
          <a:xfrm>
            <a:off x="475500" y="344850"/>
            <a:ext cx="11497800" cy="1652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4400">
                <a:solidFill>
                  <a:srgbClr val="595857"/>
                </a:solidFill>
                <a:latin typeface="Raleway SemiBold"/>
                <a:ea typeface="Raleway SemiBold"/>
                <a:cs typeface="Raleway SemiBold"/>
                <a:sym typeface="Raleway SemiBold"/>
              </a:rPr>
              <a:t>GLOBE Weather Curriculum</a:t>
            </a:r>
            <a:endParaRPr sz="4400">
              <a:solidFill>
                <a:srgbClr val="595857"/>
              </a:solidFill>
              <a:latin typeface="Raleway SemiBold"/>
              <a:ea typeface="Raleway SemiBold"/>
              <a:cs typeface="Raleway SemiBold"/>
              <a:sym typeface="Raleway SemiBold"/>
            </a:endParaRPr>
          </a:p>
          <a:p>
            <a:pPr indent="-406400" lvl="0" marL="914400" rtl="0" algn="l">
              <a:lnSpc>
                <a:spcPct val="115000"/>
              </a:lnSpc>
              <a:spcBef>
                <a:spcPts val="0"/>
              </a:spcBef>
              <a:spcAft>
                <a:spcPts val="0"/>
              </a:spcAft>
              <a:buClr>
                <a:srgbClr val="595857"/>
              </a:buClr>
              <a:buSzPts val="2800"/>
              <a:buFont typeface="Open Sans"/>
              <a:buChar char="●"/>
            </a:pPr>
            <a:r>
              <a:rPr i="1" lang="en-US" sz="2800">
                <a:solidFill>
                  <a:srgbClr val="595857"/>
                </a:solidFill>
                <a:latin typeface="Open Sans"/>
                <a:ea typeface="Open Sans"/>
                <a:cs typeface="Open Sans"/>
                <a:sym typeface="Open Sans"/>
              </a:rPr>
              <a:t>Anchor phenomenon</a:t>
            </a:r>
            <a:endParaRPr i="1" sz="2800">
              <a:solidFill>
                <a:srgbClr val="595857"/>
              </a:solidFill>
              <a:latin typeface="Open Sans"/>
              <a:ea typeface="Open Sans"/>
              <a:cs typeface="Open Sans"/>
              <a:sym typeface="Open Sans"/>
            </a:endParaRPr>
          </a:p>
          <a:p>
            <a:pPr indent="-406400" lvl="0" marL="914400" rtl="0" algn="l">
              <a:lnSpc>
                <a:spcPct val="115000"/>
              </a:lnSpc>
              <a:spcBef>
                <a:spcPts val="0"/>
              </a:spcBef>
              <a:spcAft>
                <a:spcPts val="0"/>
              </a:spcAft>
              <a:buClr>
                <a:srgbClr val="595857"/>
              </a:buClr>
              <a:buSzPts val="2800"/>
              <a:buFont typeface="Open Sans"/>
              <a:buChar char="●"/>
            </a:pPr>
            <a:r>
              <a:rPr i="1" lang="en-US" sz="2800">
                <a:solidFill>
                  <a:srgbClr val="595857"/>
                </a:solidFill>
                <a:latin typeface="Open Sans"/>
                <a:ea typeface="Open Sans"/>
                <a:cs typeface="Open Sans"/>
                <a:sym typeface="Open Sans"/>
              </a:rPr>
              <a:t>Three guided-inquiry learning sequences</a:t>
            </a:r>
            <a:endParaRPr i="1" sz="2800">
              <a:solidFill>
                <a:srgbClr val="595857"/>
              </a:solidFill>
              <a:latin typeface="Open Sans"/>
              <a:ea typeface="Open Sans"/>
              <a:cs typeface="Open Sans"/>
              <a:sym typeface="Open Sans"/>
            </a:endParaRPr>
          </a:p>
          <a:p>
            <a:pPr indent="-406400" lvl="0" marL="914400" rtl="0" algn="l">
              <a:lnSpc>
                <a:spcPct val="115000"/>
              </a:lnSpc>
              <a:spcBef>
                <a:spcPts val="0"/>
              </a:spcBef>
              <a:spcAft>
                <a:spcPts val="0"/>
              </a:spcAft>
              <a:buClr>
                <a:srgbClr val="595857"/>
              </a:buClr>
              <a:buSzPts val="2800"/>
              <a:buFont typeface="Open Sans"/>
              <a:buChar char="●"/>
            </a:pPr>
            <a:r>
              <a:rPr i="1" lang="en-US" sz="2800">
                <a:solidFill>
                  <a:srgbClr val="595857"/>
                </a:solidFill>
                <a:latin typeface="Open Sans"/>
                <a:ea typeface="Open Sans"/>
                <a:cs typeface="Open Sans"/>
                <a:sym typeface="Open Sans"/>
              </a:rPr>
              <a:t>Culminating task</a:t>
            </a:r>
            <a:endParaRPr i="1" sz="2800">
              <a:solidFill>
                <a:srgbClr val="595857"/>
              </a:solidFill>
              <a:latin typeface="Open Sans"/>
              <a:ea typeface="Open Sans"/>
              <a:cs typeface="Open Sans"/>
              <a:sym typeface="Open Sans"/>
            </a:endParaRPr>
          </a:p>
          <a:p>
            <a:pPr indent="-381000" lvl="0" marL="914400" rtl="0" algn="l">
              <a:lnSpc>
                <a:spcPct val="115000"/>
              </a:lnSpc>
              <a:spcBef>
                <a:spcPts val="0"/>
              </a:spcBef>
              <a:spcAft>
                <a:spcPts val="0"/>
              </a:spcAft>
              <a:buSzPts val="2400"/>
              <a:buFont typeface="Open Sans"/>
              <a:buChar char="●"/>
            </a:pPr>
            <a:r>
              <a:rPr i="1" lang="en-US" sz="2800">
                <a:solidFill>
                  <a:srgbClr val="595857"/>
                </a:solidFill>
                <a:latin typeface="Open Sans"/>
                <a:ea typeface="Open Sans"/>
                <a:cs typeface="Open Sans"/>
                <a:sym typeface="Open Sans"/>
              </a:rPr>
              <a:t>Assessments</a:t>
            </a:r>
            <a:br>
              <a:rPr i="1" lang="en-US" sz="2400">
                <a:latin typeface="Open Sans"/>
                <a:ea typeface="Open Sans"/>
                <a:cs typeface="Open Sans"/>
                <a:sym typeface="Open Sans"/>
              </a:rPr>
            </a:br>
            <a:endParaRPr i="1" sz="2400">
              <a:latin typeface="Open Sans"/>
              <a:ea typeface="Open Sans"/>
              <a:cs typeface="Open Sans"/>
              <a:sym typeface="Open Sans"/>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1" name="Shape 1171"/>
        <p:cNvGrpSpPr/>
        <p:nvPr/>
      </p:nvGrpSpPr>
      <p:grpSpPr>
        <a:xfrm>
          <a:off x="0" y="0"/>
          <a:ext cx="0" cy="0"/>
          <a:chOff x="0" y="0"/>
          <a:chExt cx="0" cy="0"/>
        </a:xfrm>
      </p:grpSpPr>
      <p:sp>
        <p:nvSpPr>
          <p:cNvPr id="1172" name="Google Shape;1172;p134"/>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173" name="Google Shape;1173;p134"/>
          <p:cNvPicPr preferRelativeResize="0"/>
          <p:nvPr/>
        </p:nvPicPr>
        <p:blipFill>
          <a:blip r:embed="rId3">
            <a:alphaModFix/>
          </a:blip>
          <a:stretch>
            <a:fillRect/>
          </a:stretch>
        </p:blipFill>
        <p:spPr>
          <a:xfrm>
            <a:off x="91972" y="12700"/>
            <a:ext cx="929750" cy="928226"/>
          </a:xfrm>
          <a:prstGeom prst="rect">
            <a:avLst/>
          </a:prstGeom>
          <a:noFill/>
          <a:ln>
            <a:noFill/>
          </a:ln>
        </p:spPr>
      </p:pic>
      <p:pic>
        <p:nvPicPr>
          <p:cNvPr id="1174" name="Google Shape;1174;p134"/>
          <p:cNvPicPr preferRelativeResize="0"/>
          <p:nvPr/>
        </p:nvPicPr>
        <p:blipFill rotWithShape="1">
          <a:blip r:embed="rId4">
            <a:alphaModFix/>
          </a:blip>
          <a:srcRect b="5740" l="0" r="0" t="0"/>
          <a:stretch/>
        </p:blipFill>
        <p:spPr>
          <a:xfrm>
            <a:off x="2616200" y="12700"/>
            <a:ext cx="6428461" cy="6343649"/>
          </a:xfrm>
          <a:prstGeom prst="rect">
            <a:avLst/>
          </a:prstGeom>
          <a:noFill/>
          <a:ln>
            <a:noFill/>
          </a:ln>
          <a:effectLst>
            <a:outerShdw blurRad="57150" rotWithShape="0" algn="bl" dir="5400000" dist="19050">
              <a:srgbClr val="000000">
                <a:alpha val="50000"/>
              </a:srgbClr>
            </a:outerShdw>
          </a:effectLst>
        </p:spPr>
      </p:pic>
      <p:sp>
        <p:nvSpPr>
          <p:cNvPr id="1175" name="Google Shape;1175;p134"/>
          <p:cNvSpPr txBox="1"/>
          <p:nvPr/>
        </p:nvSpPr>
        <p:spPr>
          <a:xfrm>
            <a:off x="0" y="1018575"/>
            <a:ext cx="2419500" cy="73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latin typeface="Open Sans"/>
                <a:ea typeface="Open Sans"/>
                <a:cs typeface="Open Sans"/>
                <a:sym typeface="Open Sans"/>
              </a:rPr>
              <a:t>student model</a:t>
            </a:r>
            <a:endParaRPr sz="2400">
              <a:latin typeface="Open Sans"/>
              <a:ea typeface="Open Sans"/>
              <a:cs typeface="Open Sans"/>
              <a:sym typeface="Open Sans"/>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9" name="Shape 1179"/>
        <p:cNvGrpSpPr/>
        <p:nvPr/>
      </p:nvGrpSpPr>
      <p:grpSpPr>
        <a:xfrm>
          <a:off x="0" y="0"/>
          <a:ext cx="0" cy="0"/>
          <a:chOff x="0" y="0"/>
          <a:chExt cx="0" cy="0"/>
        </a:xfrm>
      </p:grpSpPr>
      <p:sp>
        <p:nvSpPr>
          <p:cNvPr id="1180" name="Google Shape;1180;p135"/>
          <p:cNvSpPr txBox="1"/>
          <p:nvPr>
            <p:ph type="title"/>
          </p:nvPr>
        </p:nvSpPr>
        <p:spPr>
          <a:xfrm>
            <a:off x="838200" y="291675"/>
            <a:ext cx="10515600" cy="994500"/>
          </a:xfrm>
          <a:prstGeom prst="rect">
            <a:avLst/>
          </a:prstGeom>
          <a:noFill/>
          <a:ln>
            <a:noFill/>
          </a:ln>
        </p:spPr>
        <p:txBody>
          <a:bodyPr anchorCtr="0" anchor="ctr" bIns="45700" lIns="91425" spcFirstLastPara="1" rIns="91425" wrap="square" tIns="45700">
            <a:noAutofit/>
          </a:bodyPr>
          <a:lstStyle/>
          <a:p>
            <a:pPr indent="0" lvl="0" marL="457200" rtl="0" algn="ctr">
              <a:spcBef>
                <a:spcPts val="0"/>
              </a:spcBef>
              <a:spcAft>
                <a:spcPts val="0"/>
              </a:spcAft>
              <a:buClr>
                <a:schemeClr val="dk1"/>
              </a:buClr>
              <a:buSzPts val="1100"/>
              <a:buFont typeface="Arial"/>
              <a:buNone/>
            </a:pPr>
            <a:r>
              <a:rPr lang="en-US" sz="3600">
                <a:latin typeface="Raleway"/>
                <a:ea typeface="Raleway"/>
                <a:cs typeface="Raleway"/>
                <a:sym typeface="Raleway"/>
              </a:rPr>
              <a:t>Model Idea Tracker</a:t>
            </a:r>
            <a:endParaRPr sz="3600"/>
          </a:p>
        </p:txBody>
      </p:sp>
      <p:sp>
        <p:nvSpPr>
          <p:cNvPr id="1181" name="Google Shape;1181;p135"/>
          <p:cNvSpPr txBox="1"/>
          <p:nvPr>
            <p:ph idx="1" type="body"/>
          </p:nvPr>
        </p:nvSpPr>
        <p:spPr>
          <a:xfrm>
            <a:off x="838200" y="2329725"/>
            <a:ext cx="10515600" cy="3312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3000"/>
              <a:t>What ideas do we agree should be added to the Model Idea Tracker?</a:t>
            </a:r>
            <a:endParaRPr sz="3000"/>
          </a:p>
          <a:p>
            <a:pPr indent="0" lvl="0" marL="457200" rtl="0" algn="l">
              <a:spcBef>
                <a:spcPts val="0"/>
              </a:spcBef>
              <a:spcAft>
                <a:spcPts val="0"/>
              </a:spcAft>
              <a:buNone/>
            </a:pPr>
            <a:r>
              <a:t/>
            </a:r>
            <a:endParaRPr i="1" sz="2400"/>
          </a:p>
          <a:p>
            <a:pPr indent="0" lvl="0" marL="0" rtl="0" algn="l">
              <a:spcBef>
                <a:spcPts val="0"/>
              </a:spcBef>
              <a:spcAft>
                <a:spcPts val="0"/>
              </a:spcAft>
              <a:buNone/>
            </a:pPr>
            <a:r>
              <a:t/>
            </a:r>
            <a:endParaRPr i="1"/>
          </a:p>
          <a:p>
            <a:pPr indent="0" lvl="0" marL="457200" rtl="0" algn="l">
              <a:spcBef>
                <a:spcPts val="0"/>
              </a:spcBef>
              <a:spcAft>
                <a:spcPts val="0"/>
              </a:spcAft>
              <a:buNone/>
            </a:pPr>
            <a:r>
              <a:t/>
            </a:r>
            <a:endParaRPr/>
          </a:p>
          <a:p>
            <a:pPr indent="0" lvl="0" marL="0" rtl="0" algn="l">
              <a:spcBef>
                <a:spcPts val="0"/>
              </a:spcBef>
              <a:spcAft>
                <a:spcPts val="0"/>
              </a:spcAft>
              <a:buNone/>
            </a:pPr>
            <a:r>
              <a:t/>
            </a:r>
            <a:endParaRPr/>
          </a:p>
        </p:txBody>
      </p:sp>
      <p:sp>
        <p:nvSpPr>
          <p:cNvPr id="1182" name="Google Shape;1182;p135"/>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183" name="Google Shape;1183;p135"/>
          <p:cNvPicPr preferRelativeResize="0"/>
          <p:nvPr/>
        </p:nvPicPr>
        <p:blipFill>
          <a:blip r:embed="rId3">
            <a:alphaModFix/>
          </a:blip>
          <a:stretch>
            <a:fillRect/>
          </a:stretch>
        </p:blipFill>
        <p:spPr>
          <a:xfrm>
            <a:off x="2868249" y="291674"/>
            <a:ext cx="994500" cy="9945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8" name="Shape 1188"/>
        <p:cNvGrpSpPr/>
        <p:nvPr/>
      </p:nvGrpSpPr>
      <p:grpSpPr>
        <a:xfrm>
          <a:off x="0" y="0"/>
          <a:ext cx="0" cy="0"/>
          <a:chOff x="0" y="0"/>
          <a:chExt cx="0" cy="0"/>
        </a:xfrm>
      </p:grpSpPr>
      <p:sp>
        <p:nvSpPr>
          <p:cNvPr id="1189" name="Google Shape;1189;p136"/>
          <p:cNvSpPr txBox="1"/>
          <p:nvPr>
            <p:ph type="title"/>
          </p:nvPr>
        </p:nvSpPr>
        <p:spPr>
          <a:xfrm>
            <a:off x="831850" y="1709738"/>
            <a:ext cx="10515600" cy="2852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t/>
            </a:r>
            <a:endParaRPr/>
          </a:p>
        </p:txBody>
      </p:sp>
      <p:sp>
        <p:nvSpPr>
          <p:cNvPr id="1190" name="Google Shape;1190;p136"/>
          <p:cNvSpPr txBox="1"/>
          <p:nvPr>
            <p:ph idx="1" type="body"/>
          </p:nvPr>
        </p:nvSpPr>
        <p:spPr>
          <a:xfrm>
            <a:off x="831850" y="4589463"/>
            <a:ext cx="10515600" cy="15003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pic>
        <p:nvPicPr>
          <p:cNvPr id="1191" name="Google Shape;1191;p136"/>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6" name="Shape 1196"/>
        <p:cNvGrpSpPr/>
        <p:nvPr/>
      </p:nvGrpSpPr>
      <p:grpSpPr>
        <a:xfrm>
          <a:off x="0" y="0"/>
          <a:ext cx="0" cy="0"/>
          <a:chOff x="0" y="0"/>
          <a:chExt cx="0" cy="0"/>
        </a:xfrm>
      </p:grpSpPr>
      <p:sp>
        <p:nvSpPr>
          <p:cNvPr id="1197" name="Google Shape;1197;p137"/>
          <p:cNvSpPr txBox="1"/>
          <p:nvPr>
            <p:ph type="title"/>
          </p:nvPr>
        </p:nvSpPr>
        <p:spPr>
          <a:xfrm>
            <a:off x="489025" y="162775"/>
            <a:ext cx="4637400" cy="46527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Develop a class Consensus Model</a:t>
            </a:r>
            <a:endParaRPr/>
          </a:p>
        </p:txBody>
      </p:sp>
      <p:pic>
        <p:nvPicPr>
          <p:cNvPr id="1198" name="Google Shape;1198;p137"/>
          <p:cNvPicPr preferRelativeResize="0"/>
          <p:nvPr/>
        </p:nvPicPr>
        <p:blipFill>
          <a:blip r:embed="rId3">
            <a:alphaModFix/>
          </a:blip>
          <a:stretch>
            <a:fillRect/>
          </a:stretch>
        </p:blipFill>
        <p:spPr>
          <a:xfrm>
            <a:off x="5396175" y="162775"/>
            <a:ext cx="5196449" cy="6214498"/>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3" name="Shape 1203"/>
        <p:cNvGrpSpPr/>
        <p:nvPr/>
      </p:nvGrpSpPr>
      <p:grpSpPr>
        <a:xfrm>
          <a:off x="0" y="0"/>
          <a:ext cx="0" cy="0"/>
          <a:chOff x="0" y="0"/>
          <a:chExt cx="0" cy="0"/>
        </a:xfrm>
      </p:grpSpPr>
      <p:sp>
        <p:nvSpPr>
          <p:cNvPr id="1204" name="Google Shape;1204;p138"/>
          <p:cNvSpPr txBox="1"/>
          <p:nvPr>
            <p:ph type="title"/>
          </p:nvPr>
        </p:nvSpPr>
        <p:spPr>
          <a:xfrm>
            <a:off x="451557" y="38468"/>
            <a:ext cx="10690500" cy="12165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Case Study: 2013 Colorado Storm</a:t>
            </a:r>
            <a:endParaRPr/>
          </a:p>
        </p:txBody>
      </p:sp>
      <p:sp>
        <p:nvSpPr>
          <p:cNvPr id="1205" name="Google Shape;1205;p138"/>
          <p:cNvSpPr txBox="1"/>
          <p:nvPr>
            <p:ph idx="1" type="body"/>
          </p:nvPr>
        </p:nvSpPr>
        <p:spPr>
          <a:xfrm>
            <a:off x="451557" y="1254927"/>
            <a:ext cx="11160000" cy="5569200"/>
          </a:xfrm>
          <a:prstGeom prst="rect">
            <a:avLst/>
          </a:prstGeom>
          <a:noFill/>
          <a:ln>
            <a:noFill/>
          </a:ln>
        </p:spPr>
        <p:txBody>
          <a:bodyPr anchorCtr="0" anchor="t" bIns="60925" lIns="121900" spcFirstLastPara="1" rIns="121900" wrap="square" tIns="60925">
            <a:noAutofit/>
          </a:bodyPr>
          <a:lstStyle/>
          <a:p>
            <a:pPr indent="-203200" lvl="0" marL="228600" rtl="0" algn="l">
              <a:lnSpc>
                <a:spcPct val="90000"/>
              </a:lnSpc>
              <a:spcBef>
                <a:spcPts val="0"/>
              </a:spcBef>
              <a:spcAft>
                <a:spcPts val="0"/>
              </a:spcAft>
              <a:buClr>
                <a:srgbClr val="595857"/>
              </a:buClr>
              <a:buSzPts val="2800"/>
              <a:buChar char="•"/>
            </a:pPr>
            <a:r>
              <a:rPr lang="en-US"/>
              <a:t>Compare the Colorado storm with what we know about isolated storms and cold fronts.</a:t>
            </a:r>
            <a:endParaRPr/>
          </a:p>
        </p:txBody>
      </p:sp>
      <p:pic>
        <p:nvPicPr>
          <p:cNvPr id="1206" name="Google Shape;1206;p138"/>
          <p:cNvPicPr preferRelativeResize="0"/>
          <p:nvPr/>
        </p:nvPicPr>
        <p:blipFill rotWithShape="1">
          <a:blip r:embed="rId3">
            <a:alphaModFix/>
          </a:blip>
          <a:srcRect b="0" l="0" r="0" t="0"/>
          <a:stretch/>
        </p:blipFill>
        <p:spPr>
          <a:xfrm>
            <a:off x="2087100" y="2259625"/>
            <a:ext cx="7187951" cy="3944325"/>
          </a:xfrm>
          <a:prstGeom prst="rect">
            <a:avLst/>
          </a:prstGeom>
          <a:noFill/>
          <a:ln>
            <a:noFill/>
          </a:ln>
        </p:spPr>
      </p:pic>
      <p:sp>
        <p:nvSpPr>
          <p:cNvPr id="1207" name="Google Shape;1207;p138"/>
          <p:cNvSpPr txBox="1"/>
          <p:nvPr>
            <p:ph idx="11" type="ftr"/>
          </p:nvPr>
        </p:nvSpPr>
        <p:spPr>
          <a:xfrm>
            <a:off x="850900" y="6356350"/>
            <a:ext cx="56385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2" name="Shape 1212"/>
        <p:cNvGrpSpPr/>
        <p:nvPr/>
      </p:nvGrpSpPr>
      <p:grpSpPr>
        <a:xfrm>
          <a:off x="0" y="0"/>
          <a:ext cx="0" cy="0"/>
          <a:chOff x="0" y="0"/>
          <a:chExt cx="0" cy="0"/>
        </a:xfrm>
      </p:grpSpPr>
      <p:sp>
        <p:nvSpPr>
          <p:cNvPr id="1213" name="Google Shape;1213;p139"/>
          <p:cNvSpPr txBox="1"/>
          <p:nvPr>
            <p:ph type="title"/>
          </p:nvPr>
        </p:nvSpPr>
        <p:spPr>
          <a:xfrm>
            <a:off x="831851" y="1709740"/>
            <a:ext cx="10515600" cy="2852700"/>
          </a:xfrm>
          <a:prstGeom prst="rect">
            <a:avLst/>
          </a:prstGeom>
        </p:spPr>
        <p:txBody>
          <a:bodyPr anchorCtr="0" anchor="b" bIns="60925" lIns="121900" spcFirstLastPara="1" rIns="121900" wrap="square" tIns="60925">
            <a:noAutofit/>
          </a:bodyPr>
          <a:lstStyle/>
          <a:p>
            <a:pPr indent="0" lvl="0" marL="0" rtl="0" algn="l">
              <a:spcBef>
                <a:spcPts val="0"/>
              </a:spcBef>
              <a:spcAft>
                <a:spcPts val="0"/>
              </a:spcAft>
              <a:buNone/>
            </a:pPr>
            <a:r>
              <a:t/>
            </a:r>
            <a:endParaRPr/>
          </a:p>
        </p:txBody>
      </p:sp>
      <p:sp>
        <p:nvSpPr>
          <p:cNvPr id="1214" name="Google Shape;1214;p139"/>
          <p:cNvSpPr txBox="1"/>
          <p:nvPr>
            <p:ph idx="1" type="body"/>
          </p:nvPr>
        </p:nvSpPr>
        <p:spPr>
          <a:xfrm>
            <a:off x="831851" y="4589465"/>
            <a:ext cx="10515600" cy="1500000"/>
          </a:xfrm>
          <a:prstGeom prst="rect">
            <a:avLst/>
          </a:prstGeom>
        </p:spPr>
        <p:txBody>
          <a:bodyPr anchorCtr="0" anchor="t" bIns="60925" lIns="121900" spcFirstLastPara="1" rIns="121900" wrap="square" tIns="60925">
            <a:noAutofit/>
          </a:bodyPr>
          <a:lstStyle/>
          <a:p>
            <a:pPr indent="0" lvl="0" marL="0" rtl="0" algn="l">
              <a:spcBef>
                <a:spcPts val="1000"/>
              </a:spcBef>
              <a:spcAft>
                <a:spcPts val="0"/>
              </a:spcAft>
              <a:buNone/>
            </a:pPr>
            <a:r>
              <a:t/>
            </a:r>
            <a:endParaRPr/>
          </a:p>
        </p:txBody>
      </p:sp>
      <p:pic>
        <p:nvPicPr>
          <p:cNvPr id="1215" name="Google Shape;1215;p139"/>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9" name="Shape 1219"/>
        <p:cNvGrpSpPr/>
        <p:nvPr/>
      </p:nvGrpSpPr>
      <p:grpSpPr>
        <a:xfrm>
          <a:off x="0" y="0"/>
          <a:ext cx="0" cy="0"/>
          <a:chOff x="0" y="0"/>
          <a:chExt cx="0" cy="0"/>
        </a:xfrm>
      </p:grpSpPr>
      <p:sp>
        <p:nvSpPr>
          <p:cNvPr id="1220" name="Google Shape;1220;p140"/>
          <p:cNvSpPr txBox="1"/>
          <p:nvPr>
            <p:ph type="title"/>
          </p:nvPr>
        </p:nvSpPr>
        <p:spPr>
          <a:xfrm>
            <a:off x="2069100" y="343900"/>
            <a:ext cx="9284700" cy="9945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t>How is the Colorado Storm different from other storms we have learned about?</a:t>
            </a:r>
            <a:endParaRPr sz="3600"/>
          </a:p>
        </p:txBody>
      </p:sp>
      <p:sp>
        <p:nvSpPr>
          <p:cNvPr id="1221" name="Google Shape;1221;p140"/>
          <p:cNvSpPr txBox="1"/>
          <p:nvPr>
            <p:ph idx="1" type="body"/>
          </p:nvPr>
        </p:nvSpPr>
        <p:spPr>
          <a:xfrm>
            <a:off x="850900" y="1833925"/>
            <a:ext cx="10565700" cy="40269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lnSpc>
                <a:spcPct val="100000"/>
              </a:lnSpc>
              <a:spcBef>
                <a:spcPts val="0"/>
              </a:spcBef>
              <a:spcAft>
                <a:spcPts val="0"/>
              </a:spcAft>
              <a:buNone/>
            </a:pPr>
            <a:r>
              <a:rPr lang="en-US" sz="2400"/>
              <a:t>     </a:t>
            </a:r>
            <a:endParaRPr sz="2400"/>
          </a:p>
          <a:p>
            <a:pPr indent="0" lvl="0" marL="0" rtl="0" algn="l">
              <a:spcBef>
                <a:spcPts val="800"/>
              </a:spcBef>
              <a:spcAft>
                <a:spcPts val="0"/>
              </a:spcAft>
              <a:buNone/>
            </a:pPr>
            <a:r>
              <a:t/>
            </a:r>
            <a:endParaRPr sz="2400"/>
          </a:p>
        </p:txBody>
      </p:sp>
      <p:sp>
        <p:nvSpPr>
          <p:cNvPr id="1222" name="Google Shape;1222;p140"/>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223" name="Google Shape;1223;p140"/>
          <p:cNvPicPr preferRelativeResize="0"/>
          <p:nvPr/>
        </p:nvPicPr>
        <p:blipFill>
          <a:blip r:embed="rId3">
            <a:alphaModFix/>
          </a:blip>
          <a:stretch>
            <a:fillRect/>
          </a:stretch>
        </p:blipFill>
        <p:spPr>
          <a:xfrm>
            <a:off x="630250" y="233938"/>
            <a:ext cx="1264525" cy="1262406"/>
          </a:xfrm>
          <a:prstGeom prst="rect">
            <a:avLst/>
          </a:prstGeom>
          <a:noFill/>
          <a:ln>
            <a:noFill/>
          </a:ln>
        </p:spPr>
      </p:pic>
      <p:pic>
        <p:nvPicPr>
          <p:cNvPr id="1224" name="Google Shape;1224;p140"/>
          <p:cNvPicPr preferRelativeResize="0"/>
          <p:nvPr/>
        </p:nvPicPr>
        <p:blipFill>
          <a:blip r:embed="rId4">
            <a:alphaModFix/>
          </a:blip>
          <a:stretch>
            <a:fillRect/>
          </a:stretch>
        </p:blipFill>
        <p:spPr>
          <a:xfrm>
            <a:off x="1556200" y="1598525"/>
            <a:ext cx="8597807" cy="4757825"/>
          </a:xfrm>
          <a:prstGeom prst="rect">
            <a:avLst/>
          </a:prstGeom>
          <a:noFill/>
          <a:ln>
            <a:noFill/>
          </a:ln>
        </p:spPr>
      </p:pic>
      <p:pic>
        <p:nvPicPr>
          <p:cNvPr id="1225" name="Google Shape;1225;p140"/>
          <p:cNvPicPr preferRelativeResize="0"/>
          <p:nvPr/>
        </p:nvPicPr>
        <p:blipFill>
          <a:blip r:embed="rId5">
            <a:alphaModFix/>
          </a:blip>
          <a:stretch>
            <a:fillRect/>
          </a:stretch>
        </p:blipFill>
        <p:spPr>
          <a:xfrm>
            <a:off x="5962400" y="4754650"/>
            <a:ext cx="6781826" cy="217197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0" name="Shape 1230"/>
        <p:cNvGrpSpPr/>
        <p:nvPr/>
      </p:nvGrpSpPr>
      <p:grpSpPr>
        <a:xfrm>
          <a:off x="0" y="0"/>
          <a:ext cx="0" cy="0"/>
          <a:chOff x="0" y="0"/>
          <a:chExt cx="0" cy="0"/>
        </a:xfrm>
      </p:grpSpPr>
      <p:pic>
        <p:nvPicPr>
          <p:cNvPr id="1231" name="Google Shape;1231;p141"/>
          <p:cNvPicPr preferRelativeResize="0"/>
          <p:nvPr/>
        </p:nvPicPr>
        <p:blipFill>
          <a:blip r:embed="rId3">
            <a:alphaModFix/>
          </a:blip>
          <a:stretch>
            <a:fillRect/>
          </a:stretch>
        </p:blipFill>
        <p:spPr>
          <a:xfrm>
            <a:off x="7645825" y="128950"/>
            <a:ext cx="4360075" cy="2630775"/>
          </a:xfrm>
          <a:prstGeom prst="rect">
            <a:avLst/>
          </a:prstGeom>
          <a:noFill/>
          <a:ln>
            <a:noFill/>
          </a:ln>
        </p:spPr>
      </p:pic>
      <p:sp>
        <p:nvSpPr>
          <p:cNvPr id="1232" name="Google Shape;1232;p141"/>
          <p:cNvSpPr txBox="1"/>
          <p:nvPr>
            <p:ph type="title"/>
          </p:nvPr>
        </p:nvSpPr>
        <p:spPr>
          <a:xfrm>
            <a:off x="476375" y="363600"/>
            <a:ext cx="6421800" cy="1580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Sensemaking</a:t>
            </a:r>
            <a:endParaRPr/>
          </a:p>
          <a:p>
            <a:pPr indent="0" lvl="0" marL="0" rtl="0" algn="l">
              <a:spcBef>
                <a:spcPts val="0"/>
              </a:spcBef>
              <a:spcAft>
                <a:spcPts val="0"/>
              </a:spcAft>
              <a:buNone/>
            </a:pPr>
            <a:r>
              <a:rPr i="1" lang="en-US" sz="3600"/>
              <a:t>Wearing your “trainer hat”</a:t>
            </a:r>
            <a:endParaRPr/>
          </a:p>
        </p:txBody>
      </p:sp>
      <p:sp>
        <p:nvSpPr>
          <p:cNvPr id="1233" name="Google Shape;1233;p141"/>
          <p:cNvSpPr txBox="1"/>
          <p:nvPr>
            <p:ph idx="1" type="body"/>
          </p:nvPr>
        </p:nvSpPr>
        <p:spPr>
          <a:xfrm>
            <a:off x="457200" y="2043850"/>
            <a:ext cx="11353800" cy="4667100"/>
          </a:xfrm>
          <a:prstGeom prst="rect">
            <a:avLst/>
          </a:prstGeom>
        </p:spPr>
        <p:txBody>
          <a:bodyPr anchorCtr="0" anchor="t" bIns="45700" lIns="91425" spcFirstLastPara="1" rIns="91425" wrap="square" tIns="45700">
            <a:noAutofit/>
          </a:bodyPr>
          <a:lstStyle/>
          <a:p>
            <a:pPr indent="-342900" lvl="0" marL="457200" rtl="0" algn="l">
              <a:spcBef>
                <a:spcPts val="1000"/>
              </a:spcBef>
              <a:spcAft>
                <a:spcPts val="0"/>
              </a:spcAft>
              <a:buSzPts val="1800"/>
              <a:buChar char="•"/>
            </a:pPr>
            <a:r>
              <a:rPr lang="en-US"/>
              <a:t>How is your focal audience </a:t>
            </a:r>
            <a:r>
              <a:rPr lang="en-US">
                <a:solidFill>
                  <a:srgbClr val="1155CC"/>
                </a:solidFill>
              </a:rPr>
              <a:t>connect</a:t>
            </a:r>
            <a:r>
              <a:rPr lang="en-US"/>
              <a:t>ing </a:t>
            </a:r>
            <a:endParaRPr/>
          </a:p>
          <a:p>
            <a:pPr indent="0" lvl="0" marL="0" rtl="0" algn="l">
              <a:lnSpc>
                <a:spcPct val="100000"/>
              </a:lnSpc>
              <a:spcBef>
                <a:spcPts val="0"/>
              </a:spcBef>
              <a:spcAft>
                <a:spcPts val="0"/>
              </a:spcAft>
              <a:buNone/>
            </a:pPr>
            <a:r>
              <a:rPr lang="en-US"/>
              <a:t>     with the content?</a:t>
            </a:r>
            <a:endParaRPr/>
          </a:p>
          <a:p>
            <a:pPr indent="0" lvl="0" marL="0" rtl="0" algn="l">
              <a:spcBef>
                <a:spcPts val="1000"/>
              </a:spcBef>
              <a:spcAft>
                <a:spcPts val="0"/>
              </a:spcAft>
              <a:buNone/>
            </a:pPr>
            <a:r>
              <a:t/>
            </a:r>
            <a:endParaRPr sz="1800"/>
          </a:p>
          <a:p>
            <a:pPr indent="-342900" lvl="0" marL="457200" rtl="0" algn="l">
              <a:spcBef>
                <a:spcPts val="1000"/>
              </a:spcBef>
              <a:spcAft>
                <a:spcPts val="0"/>
              </a:spcAft>
              <a:buSzPts val="1800"/>
              <a:buChar char="•"/>
            </a:pPr>
            <a:r>
              <a:rPr lang="en-US"/>
              <a:t>Did any new ideas come up for you? How could these activities fit into what you already do and </a:t>
            </a:r>
            <a:r>
              <a:rPr lang="en-US">
                <a:solidFill>
                  <a:srgbClr val="1155CC"/>
                </a:solidFill>
              </a:rPr>
              <a:t>extend</a:t>
            </a:r>
            <a:r>
              <a:rPr lang="en-US"/>
              <a:t> them?</a:t>
            </a:r>
            <a:endParaRPr/>
          </a:p>
          <a:p>
            <a:pPr indent="0" lvl="0" marL="0" rtl="0" algn="l">
              <a:spcBef>
                <a:spcPts val="1000"/>
              </a:spcBef>
              <a:spcAft>
                <a:spcPts val="0"/>
              </a:spcAft>
              <a:buNone/>
            </a:pPr>
            <a:r>
              <a:t/>
            </a:r>
            <a:endParaRPr sz="1800"/>
          </a:p>
          <a:p>
            <a:pPr indent="-342900" lvl="0" marL="457200" rtl="0" algn="l">
              <a:spcBef>
                <a:spcPts val="1000"/>
              </a:spcBef>
              <a:spcAft>
                <a:spcPts val="0"/>
              </a:spcAft>
              <a:buSzPts val="1800"/>
              <a:buChar char="•"/>
            </a:pPr>
            <a:r>
              <a:rPr lang="en-US"/>
              <a:t>What are you wondering about now?</a:t>
            </a:r>
            <a:endParaRPr/>
          </a:p>
          <a:p>
            <a:pPr indent="-342900" lvl="1" marL="914400" rtl="0" algn="l">
              <a:spcBef>
                <a:spcPts val="0"/>
              </a:spcBef>
              <a:spcAft>
                <a:spcPts val="0"/>
              </a:spcAft>
              <a:buSzPts val="1800"/>
              <a:buChar char="•"/>
            </a:pPr>
            <a:r>
              <a:rPr lang="en-US"/>
              <a:t>Where would your focal audience need support?</a:t>
            </a:r>
            <a:endParaRPr/>
          </a:p>
          <a:p>
            <a:pPr indent="-342900" lvl="1" marL="914400" rtl="0" algn="l">
              <a:spcBef>
                <a:spcPts val="0"/>
              </a:spcBef>
              <a:spcAft>
                <a:spcPts val="0"/>
              </a:spcAft>
              <a:buSzPts val="1800"/>
              <a:buChar char="•"/>
            </a:pPr>
            <a:r>
              <a:rPr lang="en-US"/>
              <a:t>What </a:t>
            </a:r>
            <a:r>
              <a:rPr lang="en-US">
                <a:solidFill>
                  <a:srgbClr val="1155CC"/>
                </a:solidFill>
              </a:rPr>
              <a:t>challenges</a:t>
            </a:r>
            <a:r>
              <a:rPr lang="en-US"/>
              <a:t> come up for you?</a:t>
            </a:r>
            <a:endParaRPr/>
          </a:p>
          <a:p>
            <a:pPr indent="0" lvl="0" marL="914400" rtl="0" algn="l">
              <a:spcBef>
                <a:spcPts val="1000"/>
              </a:spcBef>
              <a:spcAft>
                <a:spcPts val="0"/>
              </a:spcAft>
              <a:buNone/>
            </a:pPr>
            <a:r>
              <a:t/>
            </a:r>
            <a:endParaRPr/>
          </a:p>
          <a:p>
            <a:pPr indent="0" lvl="0" marL="0" rtl="0" algn="l">
              <a:spcBef>
                <a:spcPts val="1000"/>
              </a:spcBef>
              <a:spcAft>
                <a:spcPts val="0"/>
              </a:spcAft>
              <a:buNone/>
            </a:pPr>
            <a:r>
              <a:t/>
            </a:r>
            <a:endParaRPr/>
          </a:p>
        </p:txBody>
      </p:sp>
      <p:sp>
        <p:nvSpPr>
          <p:cNvPr id="1234" name="Google Shape;1234;p141"/>
          <p:cNvSpPr txBox="1"/>
          <p:nvPr>
            <p:ph idx="11" type="ftr"/>
          </p:nvPr>
        </p:nvSpPr>
        <p:spPr>
          <a:xfrm>
            <a:off x="850900" y="6356350"/>
            <a:ext cx="59727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9" name="Shape 1239"/>
        <p:cNvGrpSpPr/>
        <p:nvPr/>
      </p:nvGrpSpPr>
      <p:grpSpPr>
        <a:xfrm>
          <a:off x="0" y="0"/>
          <a:ext cx="0" cy="0"/>
          <a:chOff x="0" y="0"/>
          <a:chExt cx="0" cy="0"/>
        </a:xfrm>
      </p:grpSpPr>
      <p:pic>
        <p:nvPicPr>
          <p:cNvPr id="1240" name="Google Shape;1240;p142"/>
          <p:cNvPicPr preferRelativeResize="0"/>
          <p:nvPr/>
        </p:nvPicPr>
        <p:blipFill>
          <a:blip r:embed="rId3">
            <a:alphaModFix/>
          </a:blip>
          <a:stretch>
            <a:fillRect/>
          </a:stretch>
        </p:blipFill>
        <p:spPr>
          <a:xfrm>
            <a:off x="0" y="-761050"/>
            <a:ext cx="12192000" cy="8132091"/>
          </a:xfrm>
          <a:prstGeom prst="rect">
            <a:avLst/>
          </a:prstGeom>
          <a:noFill/>
          <a:ln>
            <a:noFill/>
          </a:ln>
        </p:spPr>
      </p:pic>
      <p:sp>
        <p:nvSpPr>
          <p:cNvPr id="1241" name="Google Shape;1241;p142"/>
          <p:cNvSpPr txBox="1"/>
          <p:nvPr>
            <p:ph type="title"/>
          </p:nvPr>
        </p:nvSpPr>
        <p:spPr>
          <a:xfrm>
            <a:off x="3726700" y="1983975"/>
            <a:ext cx="7374000" cy="1325700"/>
          </a:xfrm>
          <a:prstGeom prst="rect">
            <a:avLst/>
          </a:prstGeom>
        </p:spPr>
        <p:txBody>
          <a:bodyPr anchorCtr="0" anchor="ctr" bIns="60925" lIns="121900" spcFirstLastPara="1" rIns="121900" wrap="square" tIns="60925">
            <a:noAutofit/>
          </a:bodyPr>
          <a:lstStyle/>
          <a:p>
            <a:pPr indent="0" lvl="0" marL="0" rtl="0" algn="ctr">
              <a:spcBef>
                <a:spcPts val="0"/>
              </a:spcBef>
              <a:spcAft>
                <a:spcPts val="0"/>
              </a:spcAft>
              <a:buNone/>
            </a:pPr>
            <a:r>
              <a:rPr b="1" lang="en-US">
                <a:latin typeface="Raleway"/>
                <a:ea typeface="Raleway"/>
                <a:cs typeface="Raleway"/>
                <a:sym typeface="Raleway"/>
              </a:rPr>
              <a:t>Group</a:t>
            </a:r>
            <a:r>
              <a:rPr b="1" lang="en-US">
                <a:latin typeface="Raleway"/>
                <a:ea typeface="Raleway"/>
                <a:cs typeface="Raleway"/>
                <a:sym typeface="Raleway"/>
              </a:rPr>
              <a:t> photo!</a:t>
            </a:r>
            <a:endParaRPr b="1">
              <a:latin typeface="Raleway"/>
              <a:ea typeface="Raleway"/>
              <a:cs typeface="Raleway"/>
              <a:sym typeface="Raleway"/>
            </a:endParaRPr>
          </a:p>
        </p:txBody>
      </p:sp>
      <p:pic>
        <p:nvPicPr>
          <p:cNvPr id="1242" name="Google Shape;1242;p142"/>
          <p:cNvPicPr preferRelativeResize="0"/>
          <p:nvPr/>
        </p:nvPicPr>
        <p:blipFill>
          <a:blip r:embed="rId4">
            <a:alphaModFix/>
          </a:blip>
          <a:stretch>
            <a:fillRect/>
          </a:stretch>
        </p:blipFill>
        <p:spPr>
          <a:xfrm>
            <a:off x="1062375" y="708625"/>
            <a:ext cx="5027825" cy="3271025"/>
          </a:xfrm>
          <a:prstGeom prst="rect">
            <a:avLst/>
          </a:prstGeom>
          <a:noFill/>
          <a:ln>
            <a:noFill/>
          </a:ln>
        </p:spPr>
      </p:pic>
      <p:pic>
        <p:nvPicPr>
          <p:cNvPr id="1243" name="Google Shape;1243;p142"/>
          <p:cNvPicPr preferRelativeResize="0"/>
          <p:nvPr/>
        </p:nvPicPr>
        <p:blipFill>
          <a:blip r:embed="rId5">
            <a:alphaModFix/>
          </a:blip>
          <a:stretch>
            <a:fillRect/>
          </a:stretch>
        </p:blipFill>
        <p:spPr>
          <a:xfrm>
            <a:off x="3242650" y="961175"/>
            <a:ext cx="937050" cy="93705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7" name="Shape 1247"/>
        <p:cNvGrpSpPr/>
        <p:nvPr/>
      </p:nvGrpSpPr>
      <p:grpSpPr>
        <a:xfrm>
          <a:off x="0" y="0"/>
          <a:ext cx="0" cy="0"/>
          <a:chOff x="0" y="0"/>
          <a:chExt cx="0" cy="0"/>
        </a:xfrm>
      </p:grpSpPr>
      <p:sp>
        <p:nvSpPr>
          <p:cNvPr id="1248" name="Google Shape;1248;p143"/>
          <p:cNvSpPr txBox="1"/>
          <p:nvPr>
            <p:ph type="title"/>
          </p:nvPr>
        </p:nvSpPr>
        <p:spPr>
          <a:xfrm>
            <a:off x="463175" y="291675"/>
            <a:ext cx="10890600" cy="9945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t>Break (15 min)</a:t>
            </a:r>
            <a:endParaRPr sz="3600"/>
          </a:p>
        </p:txBody>
      </p:sp>
      <p:sp>
        <p:nvSpPr>
          <p:cNvPr id="1249" name="Google Shape;1249;p143"/>
          <p:cNvSpPr txBox="1"/>
          <p:nvPr>
            <p:ph idx="1" type="body"/>
          </p:nvPr>
        </p:nvSpPr>
        <p:spPr>
          <a:xfrm>
            <a:off x="850900" y="1833925"/>
            <a:ext cx="10565700" cy="40269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lnSpc>
                <a:spcPct val="100000"/>
              </a:lnSpc>
              <a:spcBef>
                <a:spcPts val="0"/>
              </a:spcBef>
              <a:spcAft>
                <a:spcPts val="0"/>
              </a:spcAft>
              <a:buNone/>
            </a:pPr>
            <a:r>
              <a:rPr lang="en-US" sz="2400"/>
              <a:t>     </a:t>
            </a:r>
            <a:endParaRPr sz="2400"/>
          </a:p>
          <a:p>
            <a:pPr indent="0" lvl="0" marL="0" rtl="0" algn="l">
              <a:spcBef>
                <a:spcPts val="800"/>
              </a:spcBef>
              <a:spcAft>
                <a:spcPts val="0"/>
              </a:spcAft>
              <a:buNone/>
            </a:pPr>
            <a:r>
              <a:t/>
            </a:r>
            <a:endParaRPr sz="2400"/>
          </a:p>
        </p:txBody>
      </p:sp>
      <p:sp>
        <p:nvSpPr>
          <p:cNvPr id="1250" name="Google Shape;1250;p143"/>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251" name="Google Shape;1251;p143"/>
          <p:cNvPicPr preferRelativeResize="0"/>
          <p:nvPr/>
        </p:nvPicPr>
        <p:blipFill>
          <a:blip r:embed="rId3">
            <a:alphaModFix/>
          </a:blip>
          <a:stretch>
            <a:fillRect/>
          </a:stretch>
        </p:blipFill>
        <p:spPr>
          <a:xfrm>
            <a:off x="3378272" y="1769581"/>
            <a:ext cx="5435457" cy="3623638"/>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4" name="Shape 704"/>
        <p:cNvGrpSpPr/>
        <p:nvPr/>
      </p:nvGrpSpPr>
      <p:grpSpPr>
        <a:xfrm>
          <a:off x="0" y="0"/>
          <a:ext cx="0" cy="0"/>
          <a:chOff x="0" y="0"/>
          <a:chExt cx="0" cy="0"/>
        </a:xfrm>
      </p:grpSpPr>
      <p:sp>
        <p:nvSpPr>
          <p:cNvPr id="705" name="Google Shape;705;p81"/>
          <p:cNvSpPr txBox="1"/>
          <p:nvPr>
            <p:ph idx="1" type="body"/>
          </p:nvPr>
        </p:nvSpPr>
        <p:spPr>
          <a:xfrm>
            <a:off x="838200" y="1501600"/>
            <a:ext cx="10515600" cy="4675200"/>
          </a:xfrm>
          <a:prstGeom prst="rect">
            <a:avLst/>
          </a:prstGeom>
        </p:spPr>
        <p:txBody>
          <a:bodyPr anchorCtr="0" anchor="t" bIns="45700" lIns="91425" spcFirstLastPara="1" rIns="91425" wrap="square" tIns="45700">
            <a:noAutofit/>
          </a:bodyPr>
          <a:lstStyle/>
          <a:p>
            <a:pPr indent="0" lvl="0" marL="0" rtl="0" algn="l">
              <a:spcBef>
                <a:spcPts val="1100"/>
              </a:spcBef>
              <a:spcAft>
                <a:spcPts val="0"/>
              </a:spcAft>
              <a:buNone/>
            </a:pPr>
            <a:r>
              <a:rPr lang="en-US"/>
              <a:t>Use text messaging or web responses like a clicker to gather real-time student responses: </a:t>
            </a:r>
            <a:r>
              <a:rPr lang="en-US" sz="2400" u="sng">
                <a:solidFill>
                  <a:schemeClr val="hlink"/>
                </a:solidFill>
                <a:hlinkClick r:id="rId3"/>
              </a:rPr>
              <a:t>www.polleverywhere.com</a:t>
            </a:r>
            <a:endParaRPr sz="2400"/>
          </a:p>
          <a:p>
            <a:pPr indent="0" lvl="0" marL="0" rtl="0" algn="l">
              <a:spcBef>
                <a:spcPts val="1100"/>
              </a:spcBef>
              <a:spcAft>
                <a:spcPts val="0"/>
              </a:spcAft>
              <a:buNone/>
            </a:pPr>
            <a:r>
              <a:t/>
            </a:r>
            <a:endParaRPr/>
          </a:p>
          <a:p>
            <a:pPr indent="0" lvl="0" marL="0" rtl="0" algn="l">
              <a:spcBef>
                <a:spcPts val="1100"/>
              </a:spcBef>
              <a:spcAft>
                <a:spcPts val="0"/>
              </a:spcAft>
              <a:buNone/>
            </a:pPr>
            <a:r>
              <a:rPr lang="en-US"/>
              <a:t>From your laptop: </a:t>
            </a:r>
            <a:endParaRPr/>
          </a:p>
          <a:p>
            <a:pPr indent="-349250" lvl="1" marL="914400" rtl="0" algn="l">
              <a:spcBef>
                <a:spcPts val="500"/>
              </a:spcBef>
              <a:spcAft>
                <a:spcPts val="0"/>
              </a:spcAft>
              <a:buSzPts val="1900"/>
              <a:buChar char="•"/>
            </a:pPr>
            <a:r>
              <a:rPr lang="en-US"/>
              <a:t>Navigate to: </a:t>
            </a:r>
            <a:r>
              <a:rPr lang="en-US">
                <a:solidFill>
                  <a:srgbClr val="0070C0"/>
                </a:solidFill>
                <a:highlight>
                  <a:srgbClr val="E9EFF4"/>
                </a:highlight>
                <a:uFill>
                  <a:noFill/>
                </a:uFill>
                <a:latin typeface="Arial"/>
                <a:ea typeface="Arial"/>
                <a:cs typeface="Arial"/>
                <a:sym typeface="Arial"/>
                <a:hlinkClick r:id="rId4"/>
              </a:rPr>
              <a:t>PollEv.com/melissarumme026</a:t>
            </a:r>
            <a:endParaRPr>
              <a:solidFill>
                <a:srgbClr val="666666"/>
              </a:solidFill>
            </a:endParaRPr>
          </a:p>
          <a:p>
            <a:pPr indent="-349250" lvl="1" marL="914400" rtl="0" algn="l">
              <a:spcBef>
                <a:spcPts val="0"/>
              </a:spcBef>
              <a:spcAft>
                <a:spcPts val="0"/>
              </a:spcAft>
              <a:buClr>
                <a:srgbClr val="434343"/>
              </a:buClr>
              <a:buSzPts val="1900"/>
              <a:buChar char="•"/>
            </a:pPr>
            <a:r>
              <a:rPr lang="en-US">
                <a:solidFill>
                  <a:srgbClr val="434343"/>
                </a:solidFill>
              </a:rPr>
              <a:t>Enter your screen name</a:t>
            </a:r>
            <a:endParaRPr>
              <a:solidFill>
                <a:srgbClr val="434343"/>
              </a:solidFill>
            </a:endParaRPr>
          </a:p>
          <a:p>
            <a:pPr indent="0" lvl="0" marL="0" rtl="0" algn="l">
              <a:spcBef>
                <a:spcPts val="1100"/>
              </a:spcBef>
              <a:spcAft>
                <a:spcPts val="0"/>
              </a:spcAft>
              <a:buNone/>
            </a:pPr>
            <a:r>
              <a:t/>
            </a:r>
            <a:endParaRPr>
              <a:solidFill>
                <a:srgbClr val="434343"/>
              </a:solidFill>
            </a:endParaRPr>
          </a:p>
          <a:p>
            <a:pPr indent="0" lvl="0" marL="0" rtl="0" algn="l">
              <a:spcBef>
                <a:spcPts val="1100"/>
              </a:spcBef>
              <a:spcAft>
                <a:spcPts val="0"/>
              </a:spcAft>
              <a:buNone/>
            </a:pPr>
            <a:r>
              <a:rPr lang="en-US">
                <a:solidFill>
                  <a:srgbClr val="434343"/>
                </a:solidFill>
              </a:rPr>
              <a:t>From your mobile device: </a:t>
            </a:r>
            <a:endParaRPr>
              <a:solidFill>
                <a:srgbClr val="434343"/>
              </a:solidFill>
            </a:endParaRPr>
          </a:p>
          <a:p>
            <a:pPr indent="-381000" lvl="0" marL="914400" rtl="0" algn="l">
              <a:spcBef>
                <a:spcPts val="1100"/>
              </a:spcBef>
              <a:spcAft>
                <a:spcPts val="0"/>
              </a:spcAft>
              <a:buClr>
                <a:srgbClr val="434343"/>
              </a:buClr>
              <a:buSzPts val="2400"/>
              <a:buChar char="•"/>
            </a:pPr>
            <a:r>
              <a:rPr lang="en-US" sz="2400">
                <a:solidFill>
                  <a:srgbClr val="434343"/>
                </a:solidFill>
              </a:rPr>
              <a:t>Compose a new text message to the number </a:t>
            </a:r>
            <a:r>
              <a:rPr b="1" lang="en-US" sz="2400">
                <a:solidFill>
                  <a:srgbClr val="1679CA"/>
                </a:solidFill>
              </a:rPr>
              <a:t>22333</a:t>
            </a:r>
            <a:endParaRPr b="1" sz="2400">
              <a:solidFill>
                <a:srgbClr val="1679CA"/>
              </a:solidFill>
            </a:endParaRPr>
          </a:p>
          <a:p>
            <a:pPr indent="-381000" lvl="0" marL="914400" rtl="0" algn="l">
              <a:spcBef>
                <a:spcPts val="0"/>
              </a:spcBef>
              <a:spcAft>
                <a:spcPts val="0"/>
              </a:spcAft>
              <a:buClr>
                <a:srgbClr val="434343"/>
              </a:buClr>
              <a:buSzPts val="2400"/>
              <a:buChar char="•"/>
            </a:pPr>
            <a:r>
              <a:rPr lang="en-US" sz="2400">
                <a:solidFill>
                  <a:srgbClr val="434343"/>
                </a:solidFill>
              </a:rPr>
              <a:t>To join the session send the message </a:t>
            </a:r>
            <a:r>
              <a:rPr b="1" lang="en-US" sz="2400">
                <a:solidFill>
                  <a:srgbClr val="1679CA"/>
                </a:solidFill>
              </a:rPr>
              <a:t>melissarumme026</a:t>
            </a:r>
            <a:endParaRPr b="1" sz="2400">
              <a:solidFill>
                <a:srgbClr val="1679CA"/>
              </a:solidFill>
            </a:endParaRPr>
          </a:p>
        </p:txBody>
      </p:sp>
      <p:pic>
        <p:nvPicPr>
          <p:cNvPr id="706" name="Google Shape;706;p81"/>
          <p:cNvPicPr preferRelativeResize="0"/>
          <p:nvPr/>
        </p:nvPicPr>
        <p:blipFill>
          <a:blip r:embed="rId5">
            <a:alphaModFix/>
          </a:blip>
          <a:stretch>
            <a:fillRect/>
          </a:stretch>
        </p:blipFill>
        <p:spPr>
          <a:xfrm>
            <a:off x="1407538" y="231400"/>
            <a:ext cx="8201025" cy="135255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6" name="Shape 1256"/>
        <p:cNvGrpSpPr/>
        <p:nvPr/>
      </p:nvGrpSpPr>
      <p:grpSpPr>
        <a:xfrm>
          <a:off x="0" y="0"/>
          <a:ext cx="0" cy="0"/>
          <a:chOff x="0" y="0"/>
          <a:chExt cx="0" cy="0"/>
        </a:xfrm>
      </p:grpSpPr>
      <p:sp>
        <p:nvSpPr>
          <p:cNvPr id="1257" name="Google Shape;1257;p144"/>
          <p:cNvSpPr txBox="1"/>
          <p:nvPr>
            <p:ph type="title"/>
          </p:nvPr>
        </p:nvSpPr>
        <p:spPr>
          <a:xfrm>
            <a:off x="451557" y="534517"/>
            <a:ext cx="10690500" cy="12165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Looking back</a:t>
            </a:r>
            <a:endParaRPr/>
          </a:p>
        </p:txBody>
      </p:sp>
      <p:sp>
        <p:nvSpPr>
          <p:cNvPr id="1258" name="Google Shape;1258;p144"/>
          <p:cNvSpPr txBox="1"/>
          <p:nvPr>
            <p:ph idx="1" type="body"/>
          </p:nvPr>
        </p:nvSpPr>
        <p:spPr>
          <a:xfrm>
            <a:off x="451550" y="1587975"/>
            <a:ext cx="11160000" cy="3636000"/>
          </a:xfrm>
          <a:prstGeom prst="rect">
            <a:avLst/>
          </a:prstGeom>
          <a:noFill/>
          <a:ln>
            <a:noFill/>
          </a:ln>
        </p:spPr>
        <p:txBody>
          <a:bodyPr anchorCtr="0" anchor="t" bIns="60925" lIns="121900" spcFirstLastPara="1" rIns="121900" wrap="square" tIns="60925">
            <a:noAutofit/>
          </a:bodyPr>
          <a:lstStyle/>
          <a:p>
            <a:pPr indent="-228600" lvl="0" marL="228600" rtl="0" algn="l">
              <a:spcBef>
                <a:spcPts val="800"/>
              </a:spcBef>
              <a:spcAft>
                <a:spcPts val="0"/>
              </a:spcAft>
              <a:buSzPts val="2400"/>
              <a:buFont typeface="Open Sans"/>
              <a:buChar char="•"/>
            </a:pPr>
            <a:r>
              <a:rPr lang="en-US" sz="2400">
                <a:solidFill>
                  <a:srgbClr val="666666"/>
                </a:solidFill>
              </a:rPr>
              <a:t>Specific local conditions allow for the formation of short-lived, afternoon storms (isolated storms) </a:t>
            </a:r>
            <a:endParaRPr sz="2400">
              <a:solidFill>
                <a:srgbClr val="666666"/>
              </a:solidFill>
            </a:endParaRPr>
          </a:p>
          <a:p>
            <a:pPr indent="0" lvl="0" marL="228600" rtl="0" algn="l">
              <a:spcBef>
                <a:spcPts val="800"/>
              </a:spcBef>
              <a:spcAft>
                <a:spcPts val="0"/>
              </a:spcAft>
              <a:buNone/>
            </a:pPr>
            <a:r>
              <a:t/>
            </a:r>
            <a:endParaRPr sz="1800">
              <a:solidFill>
                <a:srgbClr val="666666"/>
              </a:solidFill>
            </a:endParaRPr>
          </a:p>
          <a:p>
            <a:pPr indent="-228600" lvl="0" marL="228600" rtl="0" algn="l">
              <a:spcBef>
                <a:spcPts val="800"/>
              </a:spcBef>
              <a:spcAft>
                <a:spcPts val="0"/>
              </a:spcAft>
              <a:buSzPts val="2400"/>
              <a:buFont typeface="Open Sans"/>
              <a:buChar char="•"/>
            </a:pPr>
            <a:r>
              <a:rPr lang="en-US" sz="2400">
                <a:solidFill>
                  <a:srgbClr val="666666"/>
                </a:solidFill>
              </a:rPr>
              <a:t>The interaction of differing air masses can cause storm systems that last for several days over a large area (storm fronts)</a:t>
            </a:r>
            <a:endParaRPr sz="2400">
              <a:solidFill>
                <a:srgbClr val="666666"/>
              </a:solidFill>
            </a:endParaRPr>
          </a:p>
          <a:p>
            <a:pPr indent="0" lvl="0" marL="228600" rtl="0" algn="l">
              <a:spcBef>
                <a:spcPts val="800"/>
              </a:spcBef>
              <a:spcAft>
                <a:spcPts val="0"/>
              </a:spcAft>
              <a:buNone/>
            </a:pPr>
            <a:r>
              <a:t/>
            </a:r>
            <a:endParaRPr sz="1800">
              <a:solidFill>
                <a:srgbClr val="666666"/>
              </a:solidFill>
            </a:endParaRPr>
          </a:p>
          <a:p>
            <a:pPr indent="-228600" lvl="0" marL="228600" rtl="0" algn="l">
              <a:spcBef>
                <a:spcPts val="800"/>
              </a:spcBef>
              <a:spcAft>
                <a:spcPts val="0"/>
              </a:spcAft>
              <a:buClr>
                <a:srgbClr val="666666"/>
              </a:buClr>
              <a:buSzPts val="2400"/>
              <a:buFont typeface="Open Sans"/>
              <a:buChar char="•"/>
            </a:pPr>
            <a:r>
              <a:rPr lang="en-US" sz="2400">
                <a:solidFill>
                  <a:srgbClr val="666666"/>
                </a:solidFill>
              </a:rPr>
              <a:t>Unique conditions, such as those in the Colorado storm, can result in unpredictable storm systems</a:t>
            </a:r>
            <a:endParaRPr sz="2400">
              <a:solidFill>
                <a:srgbClr val="666666"/>
              </a:solidFill>
            </a:endParaRPr>
          </a:p>
          <a:p>
            <a:pPr indent="0" lvl="0" marL="0" rtl="0" algn="l">
              <a:spcBef>
                <a:spcPts val="800"/>
              </a:spcBef>
              <a:spcAft>
                <a:spcPts val="0"/>
              </a:spcAft>
              <a:buNone/>
            </a:pPr>
            <a:r>
              <a:t/>
            </a:r>
            <a:endParaRPr/>
          </a:p>
        </p:txBody>
      </p:sp>
      <p:sp>
        <p:nvSpPr>
          <p:cNvPr id="1259" name="Google Shape;1259;p144"/>
          <p:cNvSpPr txBox="1"/>
          <p:nvPr>
            <p:ph idx="11" type="ftr"/>
          </p:nvPr>
        </p:nvSpPr>
        <p:spPr>
          <a:xfrm>
            <a:off x="850900" y="6356350"/>
            <a:ext cx="55557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260" name="Google Shape;1260;p144"/>
          <p:cNvPicPr preferRelativeResize="0"/>
          <p:nvPr/>
        </p:nvPicPr>
        <p:blipFill rotWithShape="1">
          <a:blip r:embed="rId3">
            <a:alphaModFix/>
          </a:blip>
          <a:srcRect b="0" l="0" r="0" t="0"/>
          <a:stretch/>
        </p:blipFill>
        <p:spPr>
          <a:xfrm>
            <a:off x="4341963" y="382719"/>
            <a:ext cx="7131551" cy="1426309"/>
          </a:xfrm>
          <a:prstGeom prst="rect">
            <a:avLst/>
          </a:prstGeom>
          <a:noFill/>
          <a:ln>
            <a:noFill/>
          </a:ln>
        </p:spPr>
      </p:pic>
      <p:sp>
        <p:nvSpPr>
          <p:cNvPr id="1261" name="Google Shape;1261;p144"/>
          <p:cNvSpPr txBox="1"/>
          <p:nvPr/>
        </p:nvSpPr>
        <p:spPr>
          <a:xfrm>
            <a:off x="451550" y="5223975"/>
            <a:ext cx="9986700" cy="11331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800"/>
              </a:spcBef>
              <a:spcAft>
                <a:spcPts val="0"/>
              </a:spcAft>
              <a:buNone/>
            </a:pPr>
            <a:r>
              <a:rPr b="1" lang="en-US" sz="2400">
                <a:solidFill>
                  <a:srgbClr val="666666"/>
                </a:solidFill>
                <a:latin typeface="Open Sans"/>
                <a:ea typeface="Open Sans"/>
                <a:cs typeface="Open Sans"/>
                <a:sym typeface="Open Sans"/>
              </a:rPr>
              <a:t> New idea: Some places have more storms than others</a:t>
            </a:r>
            <a:endParaRPr>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1"/>
                                        </p:tgtEl>
                                        <p:attrNameLst>
                                          <p:attrName>style.visibility</p:attrName>
                                        </p:attrNameLst>
                                      </p:cBhvr>
                                      <p:to>
                                        <p:strVal val="visible"/>
                                      </p:to>
                                    </p:set>
                                    <p:animEffect filter="fade" transition="in">
                                      <p:cBhvr>
                                        <p:cTn dur="1000"/>
                                        <p:tgtEl>
                                          <p:spTgt spid="12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1"/>
                                        </p:tgtEl>
                                        <p:attrNameLst>
                                          <p:attrName>style.visibility</p:attrName>
                                        </p:attrNameLst>
                                      </p:cBhvr>
                                      <p:to>
                                        <p:strVal val="visible"/>
                                      </p:to>
                                    </p:set>
                                    <p:animEffect filter="fade" transition="in">
                                      <p:cBhvr>
                                        <p:cTn dur="1000"/>
                                        <p:tgtEl>
                                          <p:spTgt spid="12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6" name="Shape 1266"/>
        <p:cNvGrpSpPr/>
        <p:nvPr/>
      </p:nvGrpSpPr>
      <p:grpSpPr>
        <a:xfrm>
          <a:off x="0" y="0"/>
          <a:ext cx="0" cy="0"/>
          <a:chOff x="0" y="0"/>
          <a:chExt cx="0" cy="0"/>
        </a:xfrm>
      </p:grpSpPr>
      <p:sp>
        <p:nvSpPr>
          <p:cNvPr id="1267" name="Google Shape;1267;p145"/>
          <p:cNvSpPr txBox="1"/>
          <p:nvPr>
            <p:ph type="ctrTitle"/>
          </p:nvPr>
        </p:nvSpPr>
        <p:spPr>
          <a:xfrm>
            <a:off x="343650" y="427175"/>
            <a:ext cx="11415000" cy="23877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lang="en-US"/>
              <a:t>Worldwide Weather</a:t>
            </a:r>
            <a:endParaRPr/>
          </a:p>
        </p:txBody>
      </p:sp>
      <p:sp>
        <p:nvSpPr>
          <p:cNvPr id="1268" name="Google Shape;1268;p145"/>
          <p:cNvSpPr txBox="1"/>
          <p:nvPr>
            <p:ph idx="1" type="subTitle"/>
          </p:nvPr>
        </p:nvSpPr>
        <p:spPr>
          <a:xfrm>
            <a:off x="1189475" y="2872575"/>
            <a:ext cx="9714000" cy="16557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rPr lang="en-US"/>
              <a:t>Why do storms move in predictable patterns around the world?</a:t>
            </a:r>
            <a:endParaRPr/>
          </a:p>
        </p:txBody>
      </p:sp>
      <p:sp>
        <p:nvSpPr>
          <p:cNvPr id="1269" name="Google Shape;1269;p145"/>
          <p:cNvSpPr txBox="1"/>
          <p:nvPr/>
        </p:nvSpPr>
        <p:spPr>
          <a:xfrm>
            <a:off x="251400" y="6355175"/>
            <a:ext cx="5112000" cy="36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50">
                <a:solidFill>
                  <a:srgbClr val="888888"/>
                </a:solidFill>
                <a:latin typeface="Open Sans"/>
                <a:ea typeface="Open Sans"/>
                <a:cs typeface="Open Sans"/>
                <a:sym typeface="Open Sans"/>
              </a:rPr>
              <a:t>© 2019 University Corporation for Atmospheric Research. All Rights Reserved </a:t>
            </a:r>
            <a:endParaRPr sz="1050">
              <a:solidFill>
                <a:srgbClr val="888888"/>
              </a:solidFill>
              <a:latin typeface="Open Sans"/>
              <a:ea typeface="Open Sans"/>
              <a:cs typeface="Open Sans"/>
              <a:sym typeface="Open Sans"/>
            </a:endParaRPr>
          </a:p>
        </p:txBody>
      </p:sp>
      <p:sp>
        <p:nvSpPr>
          <p:cNvPr id="1270" name="Google Shape;1270;p145"/>
          <p:cNvSpPr txBox="1"/>
          <p:nvPr/>
        </p:nvSpPr>
        <p:spPr>
          <a:xfrm>
            <a:off x="8722725" y="280850"/>
            <a:ext cx="3035700" cy="52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chemeClr val="dk2"/>
                </a:solidFill>
                <a:latin typeface="Montserrat"/>
                <a:ea typeface="Montserrat"/>
                <a:cs typeface="Montserrat"/>
                <a:sym typeface="Montserrat"/>
              </a:rPr>
              <a:t>LEARNING SEQUENCE 3</a:t>
            </a:r>
            <a:endParaRPr b="1" sz="1800">
              <a:solidFill>
                <a:schemeClr val="dk2"/>
              </a:solidFill>
              <a:latin typeface="Montserrat"/>
              <a:ea typeface="Montserrat"/>
              <a:cs typeface="Montserrat"/>
              <a:sym typeface="Montserrat"/>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5" name="Shape 1275"/>
        <p:cNvGrpSpPr/>
        <p:nvPr/>
      </p:nvGrpSpPr>
      <p:grpSpPr>
        <a:xfrm>
          <a:off x="0" y="0"/>
          <a:ext cx="0" cy="0"/>
          <a:chOff x="0" y="0"/>
          <a:chExt cx="0" cy="0"/>
        </a:xfrm>
      </p:grpSpPr>
      <p:sp>
        <p:nvSpPr>
          <p:cNvPr id="1276" name="Google Shape;1276;p146"/>
          <p:cNvSpPr txBox="1"/>
          <p:nvPr>
            <p:ph type="title"/>
          </p:nvPr>
        </p:nvSpPr>
        <p:spPr>
          <a:xfrm>
            <a:off x="831851" y="1709740"/>
            <a:ext cx="10515600" cy="2852700"/>
          </a:xfrm>
          <a:prstGeom prst="rect">
            <a:avLst/>
          </a:prstGeom>
        </p:spPr>
        <p:txBody>
          <a:bodyPr anchorCtr="0" anchor="b" bIns="60925" lIns="121900" spcFirstLastPara="1" rIns="121900" wrap="square" tIns="60925">
            <a:noAutofit/>
          </a:bodyPr>
          <a:lstStyle/>
          <a:p>
            <a:pPr indent="0" lvl="0" marL="0" rtl="0" algn="l">
              <a:spcBef>
                <a:spcPts val="0"/>
              </a:spcBef>
              <a:spcAft>
                <a:spcPts val="0"/>
              </a:spcAft>
              <a:buNone/>
            </a:pPr>
            <a:r>
              <a:rPr lang="en-US" sz="4800"/>
              <a:t>How do storms move around the world? </a:t>
            </a:r>
            <a:endParaRPr sz="4800"/>
          </a:p>
        </p:txBody>
      </p:sp>
      <p:pic>
        <p:nvPicPr>
          <p:cNvPr id="1277" name="Google Shape;1277;p146"/>
          <p:cNvPicPr preferRelativeResize="0"/>
          <p:nvPr/>
        </p:nvPicPr>
        <p:blipFill>
          <a:blip r:embed="rId3">
            <a:alphaModFix/>
          </a:blip>
          <a:stretch>
            <a:fillRect/>
          </a:stretch>
        </p:blipFill>
        <p:spPr>
          <a:xfrm>
            <a:off x="7811075" y="428590"/>
            <a:ext cx="3536381" cy="199076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1" name="Shape 1281"/>
        <p:cNvGrpSpPr/>
        <p:nvPr/>
      </p:nvGrpSpPr>
      <p:grpSpPr>
        <a:xfrm>
          <a:off x="0" y="0"/>
          <a:ext cx="0" cy="0"/>
          <a:chOff x="0" y="0"/>
          <a:chExt cx="0" cy="0"/>
        </a:xfrm>
      </p:grpSpPr>
      <p:pic>
        <p:nvPicPr>
          <p:cNvPr id="1282" name="Google Shape;1282;p147"/>
          <p:cNvPicPr preferRelativeResize="0"/>
          <p:nvPr/>
        </p:nvPicPr>
        <p:blipFill>
          <a:blip r:embed="rId3">
            <a:alphaModFix/>
          </a:blip>
          <a:stretch>
            <a:fillRect/>
          </a:stretch>
        </p:blipFill>
        <p:spPr>
          <a:xfrm>
            <a:off x="1540763" y="1238138"/>
            <a:ext cx="8735424" cy="4913676"/>
          </a:xfrm>
          <a:prstGeom prst="rect">
            <a:avLst/>
          </a:prstGeom>
          <a:noFill/>
          <a:ln>
            <a:noFill/>
          </a:ln>
        </p:spPr>
      </p:pic>
      <p:pic>
        <p:nvPicPr>
          <p:cNvPr id="1283" name="Google Shape;1283;p147" title="IMERG_Full_Fixed_Dates_youtube_hq.mov">
            <a:hlinkClick r:id="rId4"/>
          </p:cNvPr>
          <p:cNvPicPr preferRelativeResize="0"/>
          <p:nvPr/>
        </p:nvPicPr>
        <p:blipFill>
          <a:blip r:embed="rId5">
            <a:alphaModFix/>
          </a:blip>
          <a:stretch>
            <a:fillRect/>
          </a:stretch>
        </p:blipFill>
        <p:spPr>
          <a:xfrm>
            <a:off x="1524000" y="1"/>
            <a:ext cx="9144000" cy="6858000"/>
          </a:xfrm>
          <a:prstGeom prst="rect">
            <a:avLst/>
          </a:prstGeom>
          <a:noFill/>
          <a:ln>
            <a:noFill/>
          </a:ln>
        </p:spPr>
      </p:pic>
      <p:sp>
        <p:nvSpPr>
          <p:cNvPr id="1284" name="Google Shape;1284;p147"/>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
        <p:nvSpPr>
          <p:cNvPr id="1285" name="Google Shape;1285;p147"/>
          <p:cNvSpPr txBox="1"/>
          <p:nvPr>
            <p:ph type="title"/>
          </p:nvPr>
        </p:nvSpPr>
        <p:spPr>
          <a:xfrm>
            <a:off x="1606175" y="139275"/>
            <a:ext cx="10890600" cy="7032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000">
                <a:solidFill>
                  <a:srgbClr val="FFFFFF"/>
                </a:solidFill>
              </a:rPr>
              <a:t>NASA Global Rainfall &amp; Snowfall (April-Sept 2014)</a:t>
            </a:r>
            <a:endParaRPr sz="3000">
              <a:solidFill>
                <a:srgbClr val="FFFFFF"/>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0" name="Shape 1290"/>
        <p:cNvGrpSpPr/>
        <p:nvPr/>
      </p:nvGrpSpPr>
      <p:grpSpPr>
        <a:xfrm>
          <a:off x="0" y="0"/>
          <a:ext cx="0" cy="0"/>
          <a:chOff x="0" y="0"/>
          <a:chExt cx="0" cy="0"/>
        </a:xfrm>
      </p:grpSpPr>
      <p:sp>
        <p:nvSpPr>
          <p:cNvPr id="1291" name="Google Shape;1291;p148"/>
          <p:cNvSpPr txBox="1"/>
          <p:nvPr>
            <p:ph type="title"/>
          </p:nvPr>
        </p:nvSpPr>
        <p:spPr>
          <a:xfrm>
            <a:off x="573740" y="560319"/>
            <a:ext cx="11139300" cy="11808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What could be causing patterns of global storm movement?</a:t>
            </a:r>
            <a:endParaRPr/>
          </a:p>
        </p:txBody>
      </p:sp>
      <p:sp>
        <p:nvSpPr>
          <p:cNvPr id="1292" name="Google Shape;1292;p148"/>
          <p:cNvSpPr txBox="1"/>
          <p:nvPr>
            <p:ph idx="1" type="body"/>
          </p:nvPr>
        </p:nvSpPr>
        <p:spPr>
          <a:xfrm>
            <a:off x="573741" y="2313709"/>
            <a:ext cx="11139300" cy="3824100"/>
          </a:xfrm>
          <a:prstGeom prst="rect">
            <a:avLst/>
          </a:prstGeom>
          <a:noFill/>
          <a:ln>
            <a:noFill/>
          </a:ln>
        </p:spPr>
        <p:txBody>
          <a:bodyPr anchorCtr="0" anchor="t" bIns="60925" lIns="121900" spcFirstLastPara="1" rIns="121900" wrap="square" tIns="60925">
            <a:noAutofit/>
          </a:bodyPr>
          <a:lstStyle/>
          <a:p>
            <a:pPr indent="0" lvl="0" marL="0" rtl="0" algn="l">
              <a:lnSpc>
                <a:spcPct val="90000"/>
              </a:lnSpc>
              <a:spcBef>
                <a:spcPts val="0"/>
              </a:spcBef>
              <a:spcAft>
                <a:spcPts val="0"/>
              </a:spcAft>
              <a:buClr>
                <a:srgbClr val="0070C0"/>
              </a:buClr>
              <a:buSzPts val="3200"/>
              <a:buNone/>
            </a:pPr>
            <a:r>
              <a:rPr lang="en-US" sz="3200">
                <a:solidFill>
                  <a:srgbClr val="0070C0"/>
                </a:solidFill>
                <a:latin typeface="Montserrat SemiBold"/>
                <a:ea typeface="Montserrat SemiBold"/>
                <a:cs typeface="Montserrat SemiBold"/>
                <a:sym typeface="Montserrat SemiBold"/>
              </a:rPr>
              <a:t>Step 5: </a:t>
            </a:r>
            <a:r>
              <a:rPr lang="en-US" sz="3200"/>
              <a:t>Form an initial explanation. Answer the questions:</a:t>
            </a:r>
            <a:endParaRPr/>
          </a:p>
          <a:p>
            <a:pPr indent="0" lvl="0" marL="0" rtl="0" algn="l">
              <a:lnSpc>
                <a:spcPct val="90000"/>
              </a:lnSpc>
              <a:spcBef>
                <a:spcPts val="1000"/>
              </a:spcBef>
              <a:spcAft>
                <a:spcPts val="0"/>
              </a:spcAft>
              <a:buClr>
                <a:srgbClr val="595857"/>
              </a:buClr>
              <a:buSzPts val="700"/>
              <a:buNone/>
            </a:pPr>
            <a:r>
              <a:t/>
            </a:r>
            <a:endParaRPr sz="700"/>
          </a:p>
          <a:p>
            <a:pPr indent="-685800" lvl="1" marL="1143000" rtl="0" algn="l">
              <a:lnSpc>
                <a:spcPct val="90000"/>
              </a:lnSpc>
              <a:spcBef>
                <a:spcPts val="500"/>
              </a:spcBef>
              <a:spcAft>
                <a:spcPts val="0"/>
              </a:spcAft>
              <a:buClr>
                <a:srgbClr val="595857"/>
              </a:buClr>
              <a:buSzPts val="2800"/>
              <a:buFont typeface="Calibri"/>
              <a:buAutoNum type="arabicPeriod"/>
            </a:pPr>
            <a:r>
              <a:rPr lang="en-US" sz="2800"/>
              <a:t>What do you already know about what causes rain?</a:t>
            </a:r>
            <a:endParaRPr/>
          </a:p>
          <a:p>
            <a:pPr indent="-673100" lvl="1" marL="1143000" rtl="0" algn="l">
              <a:lnSpc>
                <a:spcPct val="90000"/>
              </a:lnSpc>
              <a:spcBef>
                <a:spcPts val="500"/>
              </a:spcBef>
              <a:spcAft>
                <a:spcPts val="0"/>
              </a:spcAft>
              <a:buClr>
                <a:srgbClr val="595857"/>
              </a:buClr>
              <a:buSzPts val="300"/>
              <a:buFont typeface="Calibri"/>
              <a:buNone/>
            </a:pPr>
            <a:r>
              <a:t/>
            </a:r>
            <a:endParaRPr sz="300"/>
          </a:p>
          <a:p>
            <a:pPr indent="-685800" lvl="1" marL="1143000" rtl="0" algn="l">
              <a:lnSpc>
                <a:spcPct val="90000"/>
              </a:lnSpc>
              <a:spcBef>
                <a:spcPts val="500"/>
              </a:spcBef>
              <a:spcAft>
                <a:spcPts val="0"/>
              </a:spcAft>
              <a:buClr>
                <a:srgbClr val="595857"/>
              </a:buClr>
              <a:buSzPts val="2800"/>
              <a:buFont typeface="Calibri"/>
              <a:buAutoNum type="arabicPeriod"/>
            </a:pPr>
            <a:r>
              <a:rPr lang="en-US" sz="2800"/>
              <a:t>What do you already know about what causes air to move?</a:t>
            </a:r>
            <a:endParaRPr/>
          </a:p>
          <a:p>
            <a:pPr indent="-673100" lvl="1" marL="1143000" rtl="0" algn="l">
              <a:lnSpc>
                <a:spcPct val="90000"/>
              </a:lnSpc>
              <a:spcBef>
                <a:spcPts val="500"/>
              </a:spcBef>
              <a:spcAft>
                <a:spcPts val="0"/>
              </a:spcAft>
              <a:buClr>
                <a:srgbClr val="595857"/>
              </a:buClr>
              <a:buSzPts val="300"/>
              <a:buFont typeface="Calibri"/>
              <a:buNone/>
            </a:pPr>
            <a:r>
              <a:t/>
            </a:r>
            <a:endParaRPr sz="300"/>
          </a:p>
          <a:p>
            <a:pPr indent="-685800" lvl="1" marL="1143000" rtl="0" algn="l">
              <a:lnSpc>
                <a:spcPct val="90000"/>
              </a:lnSpc>
              <a:spcBef>
                <a:spcPts val="500"/>
              </a:spcBef>
              <a:spcAft>
                <a:spcPts val="0"/>
              </a:spcAft>
              <a:buClr>
                <a:srgbClr val="595857"/>
              </a:buClr>
              <a:buSzPts val="2800"/>
              <a:buFont typeface="Calibri"/>
              <a:buAutoNum type="arabicPeriod"/>
            </a:pPr>
            <a:r>
              <a:rPr i="1" lang="en-US" sz="2800"/>
              <a:t>How could the same processes affect the whole world? </a:t>
            </a:r>
            <a:endParaRPr/>
          </a:p>
        </p:txBody>
      </p:sp>
      <p:sp>
        <p:nvSpPr>
          <p:cNvPr id="1293" name="Google Shape;1293;p148"/>
          <p:cNvSpPr txBox="1"/>
          <p:nvPr>
            <p:ph idx="11" type="ftr"/>
          </p:nvPr>
        </p:nvSpPr>
        <p:spPr>
          <a:xfrm>
            <a:off x="850900" y="6356350"/>
            <a:ext cx="58179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8" name="Shape 1298"/>
        <p:cNvGrpSpPr/>
        <p:nvPr/>
      </p:nvGrpSpPr>
      <p:grpSpPr>
        <a:xfrm>
          <a:off x="0" y="0"/>
          <a:ext cx="0" cy="0"/>
          <a:chOff x="0" y="0"/>
          <a:chExt cx="0" cy="0"/>
        </a:xfrm>
      </p:grpSpPr>
      <p:pic>
        <p:nvPicPr>
          <p:cNvPr id="1299" name="Google Shape;1299;p149"/>
          <p:cNvPicPr preferRelativeResize="0"/>
          <p:nvPr/>
        </p:nvPicPr>
        <p:blipFill>
          <a:blip r:embed="rId3">
            <a:alphaModFix/>
          </a:blip>
          <a:stretch>
            <a:fillRect/>
          </a:stretch>
        </p:blipFill>
        <p:spPr>
          <a:xfrm>
            <a:off x="7853625" y="1027987"/>
            <a:ext cx="3909175" cy="5028525"/>
          </a:xfrm>
          <a:prstGeom prst="rect">
            <a:avLst/>
          </a:prstGeom>
          <a:noFill/>
          <a:ln>
            <a:noFill/>
          </a:ln>
        </p:spPr>
      </p:pic>
      <p:pic>
        <p:nvPicPr>
          <p:cNvPr id="1300" name="Google Shape;1300;p149"/>
          <p:cNvPicPr preferRelativeResize="0"/>
          <p:nvPr/>
        </p:nvPicPr>
        <p:blipFill>
          <a:blip r:embed="rId4">
            <a:alphaModFix/>
          </a:blip>
          <a:stretch>
            <a:fillRect/>
          </a:stretch>
        </p:blipFill>
        <p:spPr>
          <a:xfrm>
            <a:off x="521225" y="1176825"/>
            <a:ext cx="5471100" cy="4268800"/>
          </a:xfrm>
          <a:prstGeom prst="rect">
            <a:avLst/>
          </a:prstGeom>
          <a:noFill/>
          <a:ln>
            <a:noFill/>
          </a:ln>
        </p:spPr>
      </p:pic>
      <p:sp>
        <p:nvSpPr>
          <p:cNvPr id="1301" name="Google Shape;1301;p149"/>
          <p:cNvSpPr txBox="1"/>
          <p:nvPr>
            <p:ph type="title"/>
          </p:nvPr>
        </p:nvSpPr>
        <p:spPr>
          <a:xfrm>
            <a:off x="838200" y="257000"/>
            <a:ext cx="10515600" cy="771000"/>
          </a:xfrm>
          <a:prstGeom prst="rect">
            <a:avLst/>
          </a:prstGeom>
        </p:spPr>
        <p:txBody>
          <a:bodyPr anchorCtr="0" anchor="ctr" bIns="60925" lIns="121900" spcFirstLastPara="1" rIns="121900" wrap="square" tIns="60925">
            <a:noAutofit/>
          </a:bodyPr>
          <a:lstStyle/>
          <a:p>
            <a:pPr indent="0" lvl="0" marL="0" rtl="0" algn="l">
              <a:spcBef>
                <a:spcPts val="0"/>
              </a:spcBef>
              <a:spcAft>
                <a:spcPts val="0"/>
              </a:spcAft>
              <a:buNone/>
            </a:pPr>
            <a:r>
              <a:rPr lang="en-US"/>
              <a:t>Focus on air movement in the Tropics</a:t>
            </a:r>
            <a:endParaRPr/>
          </a:p>
        </p:txBody>
      </p:sp>
      <p:sp>
        <p:nvSpPr>
          <p:cNvPr id="1302" name="Google Shape;1302;p149"/>
          <p:cNvSpPr txBox="1"/>
          <p:nvPr/>
        </p:nvSpPr>
        <p:spPr>
          <a:xfrm>
            <a:off x="1193975" y="5518850"/>
            <a:ext cx="4125600" cy="9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US" sz="1800">
                <a:solidFill>
                  <a:srgbClr val="595857"/>
                </a:solidFill>
                <a:latin typeface="Open Sans"/>
                <a:ea typeface="Open Sans"/>
                <a:cs typeface="Open Sans"/>
                <a:sym typeface="Open Sans"/>
              </a:rPr>
              <a:t>It’s hotter at the Equator, but why? </a:t>
            </a:r>
            <a:endParaRPr b="1" i="1" sz="1800">
              <a:solidFill>
                <a:srgbClr val="595857"/>
              </a:solidFill>
              <a:latin typeface="Open Sans"/>
              <a:ea typeface="Open Sans"/>
              <a:cs typeface="Open Sans"/>
              <a:sym typeface="Open Sans"/>
            </a:endParaRPr>
          </a:p>
          <a:p>
            <a:pPr indent="0" lvl="0" marL="0" rtl="0" algn="l">
              <a:spcBef>
                <a:spcPts val="0"/>
              </a:spcBef>
              <a:spcAft>
                <a:spcPts val="0"/>
              </a:spcAft>
              <a:buNone/>
            </a:pPr>
            <a:r>
              <a:rPr b="1" i="1" lang="en-US" sz="1800">
                <a:solidFill>
                  <a:srgbClr val="595857"/>
                </a:solidFill>
                <a:latin typeface="Open Sans"/>
                <a:ea typeface="Open Sans"/>
                <a:cs typeface="Open Sans"/>
                <a:sym typeface="Open Sans"/>
              </a:rPr>
              <a:t>How does this affect air movement?</a:t>
            </a:r>
            <a:endParaRPr b="1" i="1" sz="1800">
              <a:solidFill>
                <a:srgbClr val="595857"/>
              </a:solidFill>
              <a:latin typeface="Open Sans"/>
              <a:ea typeface="Open Sans"/>
              <a:cs typeface="Open Sans"/>
              <a:sym typeface="Open Sans"/>
            </a:endParaRPr>
          </a:p>
        </p:txBody>
      </p:sp>
      <p:sp>
        <p:nvSpPr>
          <p:cNvPr id="1303" name="Google Shape;1303;p149"/>
          <p:cNvSpPr txBox="1"/>
          <p:nvPr/>
        </p:nvSpPr>
        <p:spPr>
          <a:xfrm>
            <a:off x="6474225" y="2368950"/>
            <a:ext cx="1931100" cy="234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US" sz="1800">
                <a:solidFill>
                  <a:srgbClr val="595857"/>
                </a:solidFill>
                <a:latin typeface="Open Sans"/>
                <a:ea typeface="Open Sans"/>
                <a:cs typeface="Open Sans"/>
                <a:sym typeface="Open Sans"/>
              </a:rPr>
              <a:t>How do areas of High and Low pressure cause air to move along the surface and into the Troposphere? </a:t>
            </a:r>
            <a:endParaRPr b="1" i="1" sz="1800">
              <a:solidFill>
                <a:srgbClr val="595857"/>
              </a:solidFill>
              <a:latin typeface="Open Sans"/>
              <a:ea typeface="Open Sans"/>
              <a:cs typeface="Open Sans"/>
              <a:sym typeface="Open Sans"/>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7" name="Shape 1307"/>
        <p:cNvGrpSpPr/>
        <p:nvPr/>
      </p:nvGrpSpPr>
      <p:grpSpPr>
        <a:xfrm>
          <a:off x="0" y="0"/>
          <a:ext cx="0" cy="0"/>
          <a:chOff x="0" y="0"/>
          <a:chExt cx="0" cy="0"/>
        </a:xfrm>
      </p:grpSpPr>
      <p:pic>
        <p:nvPicPr>
          <p:cNvPr id="1308" name="Google Shape;1308;p150"/>
          <p:cNvPicPr preferRelativeResize="0"/>
          <p:nvPr/>
        </p:nvPicPr>
        <p:blipFill>
          <a:blip r:embed="rId3">
            <a:alphaModFix/>
          </a:blip>
          <a:stretch>
            <a:fillRect/>
          </a:stretch>
        </p:blipFill>
        <p:spPr>
          <a:xfrm>
            <a:off x="1540763" y="1238138"/>
            <a:ext cx="8735424" cy="4913676"/>
          </a:xfrm>
          <a:prstGeom prst="rect">
            <a:avLst/>
          </a:prstGeom>
          <a:noFill/>
          <a:ln>
            <a:noFill/>
          </a:ln>
        </p:spPr>
      </p:pic>
      <p:pic>
        <p:nvPicPr>
          <p:cNvPr id="1309" name="Google Shape;1309;p150" title="IMERG_Full_Fixed_Dates_youtube_hq.mov">
            <a:hlinkClick r:id="rId4"/>
          </p:cNvPr>
          <p:cNvPicPr preferRelativeResize="0"/>
          <p:nvPr/>
        </p:nvPicPr>
        <p:blipFill>
          <a:blip r:embed="rId5">
            <a:alphaModFix/>
          </a:blip>
          <a:stretch>
            <a:fillRect/>
          </a:stretch>
        </p:blipFill>
        <p:spPr>
          <a:xfrm>
            <a:off x="1524000" y="1"/>
            <a:ext cx="9144000" cy="6858000"/>
          </a:xfrm>
          <a:prstGeom prst="rect">
            <a:avLst/>
          </a:prstGeom>
          <a:noFill/>
          <a:ln>
            <a:noFill/>
          </a:ln>
        </p:spPr>
      </p:pic>
      <p:sp>
        <p:nvSpPr>
          <p:cNvPr id="1310" name="Google Shape;1310;p150"/>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
        <p:nvSpPr>
          <p:cNvPr id="1311" name="Google Shape;1311;p150"/>
          <p:cNvSpPr txBox="1"/>
          <p:nvPr>
            <p:ph type="title"/>
          </p:nvPr>
        </p:nvSpPr>
        <p:spPr>
          <a:xfrm>
            <a:off x="1606175" y="139275"/>
            <a:ext cx="10890600" cy="7032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000">
                <a:solidFill>
                  <a:srgbClr val="FFFFFF"/>
                </a:solidFill>
              </a:rPr>
              <a:t>NASA Global Rainfall &amp; Snowfall (April-Sept 2014)</a:t>
            </a:r>
            <a:endParaRPr sz="3000">
              <a:solidFill>
                <a:srgbClr val="FFFFFF"/>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6" name="Shape 1316"/>
        <p:cNvGrpSpPr/>
        <p:nvPr/>
      </p:nvGrpSpPr>
      <p:grpSpPr>
        <a:xfrm>
          <a:off x="0" y="0"/>
          <a:ext cx="0" cy="0"/>
          <a:chOff x="0" y="0"/>
          <a:chExt cx="0" cy="0"/>
        </a:xfrm>
      </p:grpSpPr>
      <p:sp>
        <p:nvSpPr>
          <p:cNvPr id="1317" name="Google Shape;1317;p151"/>
          <p:cNvSpPr txBox="1"/>
          <p:nvPr>
            <p:ph type="title"/>
          </p:nvPr>
        </p:nvSpPr>
        <p:spPr>
          <a:xfrm>
            <a:off x="831850" y="1709748"/>
            <a:ext cx="10515600" cy="2458200"/>
          </a:xfrm>
          <a:prstGeom prst="rect">
            <a:avLst/>
          </a:prstGeom>
        </p:spPr>
        <p:txBody>
          <a:bodyPr anchorCtr="0" anchor="b"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4800">
                <a:solidFill>
                  <a:srgbClr val="666666"/>
                </a:solidFill>
                <a:latin typeface="Raleway"/>
                <a:ea typeface="Raleway"/>
                <a:cs typeface="Raleway"/>
                <a:sym typeface="Raleway"/>
              </a:rPr>
              <a:t>When air and storms move, why do they curve?</a:t>
            </a:r>
            <a:endParaRPr sz="4800">
              <a:solidFill>
                <a:srgbClr val="666666"/>
              </a:solidFill>
              <a:latin typeface="Raleway"/>
              <a:ea typeface="Raleway"/>
              <a:cs typeface="Raleway"/>
              <a:sym typeface="Raleway"/>
            </a:endParaRPr>
          </a:p>
        </p:txBody>
      </p:sp>
      <p:pic>
        <p:nvPicPr>
          <p:cNvPr id="1318" name="Google Shape;1318;p151"/>
          <p:cNvPicPr preferRelativeResize="0"/>
          <p:nvPr/>
        </p:nvPicPr>
        <p:blipFill>
          <a:blip r:embed="rId3">
            <a:alphaModFix/>
          </a:blip>
          <a:stretch>
            <a:fillRect/>
          </a:stretch>
        </p:blipFill>
        <p:spPr>
          <a:xfrm>
            <a:off x="9416675" y="297150"/>
            <a:ext cx="2123050" cy="1918700"/>
          </a:xfrm>
          <a:prstGeom prst="rect">
            <a:avLst/>
          </a:prstGeom>
          <a:noFill/>
          <a:ln>
            <a:noFill/>
          </a:ln>
        </p:spPr>
      </p:pic>
      <p:sp>
        <p:nvSpPr>
          <p:cNvPr id="1319" name="Google Shape;1319;p151"/>
          <p:cNvSpPr txBox="1"/>
          <p:nvPr>
            <p:ph idx="11" type="ftr"/>
          </p:nvPr>
        </p:nvSpPr>
        <p:spPr>
          <a:xfrm>
            <a:off x="850900" y="6356350"/>
            <a:ext cx="59727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3" name="Shape 1323"/>
        <p:cNvGrpSpPr/>
        <p:nvPr/>
      </p:nvGrpSpPr>
      <p:grpSpPr>
        <a:xfrm>
          <a:off x="0" y="0"/>
          <a:ext cx="0" cy="0"/>
          <a:chOff x="0" y="0"/>
          <a:chExt cx="0" cy="0"/>
        </a:xfrm>
      </p:grpSpPr>
      <p:sp>
        <p:nvSpPr>
          <p:cNvPr id="1324" name="Google Shape;1324;p152"/>
          <p:cNvSpPr txBox="1"/>
          <p:nvPr>
            <p:ph idx="4294967295" type="title"/>
          </p:nvPr>
        </p:nvSpPr>
        <p:spPr>
          <a:xfrm>
            <a:off x="1801450" y="189400"/>
            <a:ext cx="9471300" cy="11673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t>A Curveball </a:t>
            </a:r>
            <a:endParaRPr sz="3600"/>
          </a:p>
        </p:txBody>
      </p:sp>
      <p:sp>
        <p:nvSpPr>
          <p:cNvPr id="1325" name="Google Shape;1325;p152"/>
          <p:cNvSpPr txBox="1"/>
          <p:nvPr>
            <p:ph idx="4294967295" type="body"/>
          </p:nvPr>
        </p:nvSpPr>
        <p:spPr>
          <a:xfrm>
            <a:off x="730975" y="1442725"/>
            <a:ext cx="5303700" cy="48324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t/>
            </a:r>
            <a:endParaRPr b="1" sz="2400"/>
          </a:p>
          <a:p>
            <a:pPr indent="0" lvl="0" marL="0" rtl="0" algn="l">
              <a:lnSpc>
                <a:spcPct val="100000"/>
              </a:lnSpc>
              <a:spcBef>
                <a:spcPts val="0"/>
              </a:spcBef>
              <a:spcAft>
                <a:spcPts val="0"/>
              </a:spcAft>
              <a:buNone/>
            </a:pPr>
            <a:r>
              <a:rPr lang="en-US" sz="2400"/>
              <a:t>The </a:t>
            </a:r>
            <a:r>
              <a:rPr b="1" i="1" lang="en-US" sz="2400"/>
              <a:t>Coriolis</a:t>
            </a:r>
            <a:r>
              <a:rPr b="1" i="1" lang="en-US" sz="2400"/>
              <a:t> effect</a:t>
            </a:r>
            <a:r>
              <a:rPr lang="en-US" sz="2400"/>
              <a:t>... </a:t>
            </a:r>
            <a:endParaRPr sz="2400"/>
          </a:p>
          <a:p>
            <a:pPr indent="0" lvl="0" marL="0" rtl="0" algn="l">
              <a:lnSpc>
                <a:spcPct val="100000"/>
              </a:lnSpc>
              <a:spcBef>
                <a:spcPts val="0"/>
              </a:spcBef>
              <a:spcAft>
                <a:spcPts val="0"/>
              </a:spcAft>
              <a:buNone/>
            </a:pPr>
            <a:r>
              <a:rPr lang="en-US" sz="2400"/>
              <a:t>Because the Earth is spinning, air does not travel in a straight line!</a:t>
            </a:r>
            <a:endParaRPr sz="2400"/>
          </a:p>
          <a:p>
            <a:pPr indent="0" lvl="0" marL="0" rtl="0" algn="l">
              <a:lnSpc>
                <a:spcPct val="100000"/>
              </a:lnSpc>
              <a:spcBef>
                <a:spcPts val="0"/>
              </a:spcBef>
              <a:spcAft>
                <a:spcPts val="0"/>
              </a:spcAft>
              <a:buNone/>
            </a:pPr>
            <a:r>
              <a:t/>
            </a:r>
            <a:endParaRPr sz="2400"/>
          </a:p>
          <a:p>
            <a:pPr indent="0" lvl="0" marL="0" rtl="0" algn="l">
              <a:lnSpc>
                <a:spcPct val="100000"/>
              </a:lnSpc>
              <a:spcBef>
                <a:spcPts val="0"/>
              </a:spcBef>
              <a:spcAft>
                <a:spcPts val="0"/>
              </a:spcAft>
              <a:buNone/>
            </a:pPr>
            <a:r>
              <a:rPr lang="en-US" sz="2400"/>
              <a:t>White arrows→ How storms move with a non-spinning Earth</a:t>
            </a:r>
            <a:endParaRPr sz="2400"/>
          </a:p>
          <a:p>
            <a:pPr indent="0" lvl="0" marL="0" rtl="0" algn="l">
              <a:lnSpc>
                <a:spcPct val="100000"/>
              </a:lnSpc>
              <a:spcBef>
                <a:spcPts val="0"/>
              </a:spcBef>
              <a:spcAft>
                <a:spcPts val="0"/>
              </a:spcAft>
              <a:buNone/>
            </a:pPr>
            <a:r>
              <a:t/>
            </a:r>
            <a:endParaRPr sz="2400"/>
          </a:p>
          <a:p>
            <a:pPr indent="0" lvl="0" marL="0" rtl="0" algn="l">
              <a:lnSpc>
                <a:spcPct val="100000"/>
              </a:lnSpc>
              <a:spcBef>
                <a:spcPts val="0"/>
              </a:spcBef>
              <a:spcAft>
                <a:spcPts val="0"/>
              </a:spcAft>
              <a:buNone/>
            </a:pPr>
            <a:r>
              <a:rPr lang="en-US" sz="2400"/>
              <a:t>Black arrows→ How storms move with a spinning Earth</a:t>
            </a:r>
            <a:endParaRPr sz="2400"/>
          </a:p>
          <a:p>
            <a:pPr indent="0" lvl="0" marL="0" rtl="0" algn="l">
              <a:spcBef>
                <a:spcPts val="800"/>
              </a:spcBef>
              <a:spcAft>
                <a:spcPts val="0"/>
              </a:spcAft>
              <a:buNone/>
            </a:pPr>
            <a:r>
              <a:t/>
            </a:r>
            <a:endParaRPr sz="2400"/>
          </a:p>
        </p:txBody>
      </p:sp>
      <p:sp>
        <p:nvSpPr>
          <p:cNvPr id="1326" name="Google Shape;1326;p152"/>
          <p:cNvSpPr txBox="1"/>
          <p:nvPr>
            <p:ph idx="11" type="ftr"/>
          </p:nvPr>
        </p:nvSpPr>
        <p:spPr>
          <a:xfrm>
            <a:off x="8382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327" name="Google Shape;1327;p152"/>
          <p:cNvPicPr preferRelativeResize="0"/>
          <p:nvPr/>
        </p:nvPicPr>
        <p:blipFill>
          <a:blip r:embed="rId3">
            <a:alphaModFix/>
          </a:blip>
          <a:stretch>
            <a:fillRect/>
          </a:stretch>
        </p:blipFill>
        <p:spPr>
          <a:xfrm>
            <a:off x="5716725" y="461825"/>
            <a:ext cx="5715000" cy="5715000"/>
          </a:xfrm>
          <a:prstGeom prst="rect">
            <a:avLst/>
          </a:prstGeom>
          <a:noFill/>
          <a:ln>
            <a:noFill/>
          </a:ln>
        </p:spPr>
      </p:pic>
      <p:pic>
        <p:nvPicPr>
          <p:cNvPr id="1328" name="Google Shape;1328;p152"/>
          <p:cNvPicPr preferRelativeResize="0"/>
          <p:nvPr/>
        </p:nvPicPr>
        <p:blipFill>
          <a:blip r:embed="rId4">
            <a:alphaModFix/>
          </a:blip>
          <a:stretch>
            <a:fillRect/>
          </a:stretch>
        </p:blipFill>
        <p:spPr>
          <a:xfrm>
            <a:off x="608451" y="189411"/>
            <a:ext cx="1070476" cy="1068689"/>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3" name="Shape 1333"/>
        <p:cNvGrpSpPr/>
        <p:nvPr/>
      </p:nvGrpSpPr>
      <p:grpSpPr>
        <a:xfrm>
          <a:off x="0" y="0"/>
          <a:ext cx="0" cy="0"/>
          <a:chOff x="0" y="0"/>
          <a:chExt cx="0" cy="0"/>
        </a:xfrm>
      </p:grpSpPr>
      <p:sp>
        <p:nvSpPr>
          <p:cNvPr id="1334" name="Google Shape;1334;p153"/>
          <p:cNvSpPr txBox="1"/>
          <p:nvPr>
            <p:ph type="title"/>
          </p:nvPr>
        </p:nvSpPr>
        <p:spPr>
          <a:xfrm>
            <a:off x="838200" y="365125"/>
            <a:ext cx="64128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Activities Exploration</a:t>
            </a:r>
            <a:endParaRPr/>
          </a:p>
        </p:txBody>
      </p:sp>
      <p:sp>
        <p:nvSpPr>
          <p:cNvPr id="1335" name="Google Shape;1335;p153"/>
          <p:cNvSpPr txBox="1"/>
          <p:nvPr>
            <p:ph idx="1" type="body"/>
          </p:nvPr>
        </p:nvSpPr>
        <p:spPr>
          <a:xfrm>
            <a:off x="838200" y="1690825"/>
            <a:ext cx="10515600" cy="4662900"/>
          </a:xfrm>
          <a:prstGeom prst="rect">
            <a:avLst/>
          </a:prstGeom>
        </p:spPr>
        <p:txBody>
          <a:bodyPr anchorCtr="0" anchor="t" bIns="45700" lIns="91425" spcFirstLastPara="1" rIns="91425" wrap="square" tIns="45700">
            <a:noAutofit/>
          </a:bodyPr>
          <a:lstStyle/>
          <a:p>
            <a:pPr indent="-342900" lvl="0" marL="457200" rtl="0" algn="l">
              <a:spcBef>
                <a:spcPts val="1000"/>
              </a:spcBef>
              <a:spcAft>
                <a:spcPts val="0"/>
              </a:spcAft>
              <a:buSzPts val="1800"/>
              <a:buChar char="•"/>
            </a:pPr>
            <a:r>
              <a:rPr lang="en-US"/>
              <a:t>Try out the activities wearing your “student hat” first</a:t>
            </a:r>
            <a:endParaRPr/>
          </a:p>
          <a:p>
            <a:pPr indent="0" lvl="0" marL="457200" rtl="0" algn="l">
              <a:spcBef>
                <a:spcPts val="1000"/>
              </a:spcBef>
              <a:spcAft>
                <a:spcPts val="0"/>
              </a:spcAft>
              <a:buNone/>
            </a:pPr>
            <a:r>
              <a:t/>
            </a:r>
            <a:endParaRPr sz="1800"/>
          </a:p>
          <a:p>
            <a:pPr indent="-342900" lvl="0" marL="457200" rtl="0" algn="l">
              <a:spcBef>
                <a:spcPts val="1000"/>
              </a:spcBef>
              <a:spcAft>
                <a:spcPts val="0"/>
              </a:spcAft>
              <a:buSzPts val="1800"/>
              <a:buChar char="•"/>
            </a:pPr>
            <a:r>
              <a:rPr lang="en-US"/>
              <a:t>Refer to your Teacher Guide to begin thinking about how you would facilitate the activity</a:t>
            </a:r>
            <a:endParaRPr/>
          </a:p>
          <a:p>
            <a:pPr indent="0" lvl="0" marL="457200" rtl="0" algn="l">
              <a:spcBef>
                <a:spcPts val="1000"/>
              </a:spcBef>
              <a:spcAft>
                <a:spcPts val="0"/>
              </a:spcAft>
              <a:buNone/>
            </a:pPr>
            <a:r>
              <a:rPr lang="en-US" sz="1800"/>
              <a:t> </a:t>
            </a:r>
            <a:endParaRPr sz="1800"/>
          </a:p>
          <a:p>
            <a:pPr indent="-342900" lvl="2" marL="1371600" rtl="0" algn="l">
              <a:spcBef>
                <a:spcPts val="1000"/>
              </a:spcBef>
              <a:spcAft>
                <a:spcPts val="0"/>
              </a:spcAft>
              <a:buSzPts val="1800"/>
              <a:buChar char="•"/>
            </a:pPr>
            <a:r>
              <a:rPr lang="en-US" sz="2800"/>
              <a:t>Coaching prompts and Talk Moves are facilitation supports as well</a:t>
            </a:r>
            <a:endParaRPr/>
          </a:p>
          <a:p>
            <a:pPr indent="0" lvl="0" marL="457200" rtl="0" algn="l">
              <a:spcBef>
                <a:spcPts val="1000"/>
              </a:spcBef>
              <a:spcAft>
                <a:spcPts val="0"/>
              </a:spcAft>
              <a:buNone/>
            </a:pPr>
            <a:r>
              <a:t/>
            </a:r>
            <a:endParaRPr sz="1800"/>
          </a:p>
          <a:p>
            <a:pPr indent="-342900" lvl="0" marL="457200" rtl="0" algn="l">
              <a:spcBef>
                <a:spcPts val="1000"/>
              </a:spcBef>
              <a:spcAft>
                <a:spcPts val="0"/>
              </a:spcAft>
              <a:buSzPts val="1800"/>
              <a:buChar char="•"/>
            </a:pPr>
            <a:r>
              <a:rPr lang="en-US"/>
              <a:t>Work together, discuss with each other!</a:t>
            </a:r>
            <a:endParaRPr/>
          </a:p>
          <a:p>
            <a:pPr indent="0" lvl="0" marL="457200" rtl="0" algn="l">
              <a:spcBef>
                <a:spcPts val="1000"/>
              </a:spcBef>
              <a:spcAft>
                <a:spcPts val="0"/>
              </a:spcAft>
              <a:buNone/>
            </a:pPr>
            <a:r>
              <a:t/>
            </a:r>
            <a:endParaRPr/>
          </a:p>
          <a:p>
            <a:pPr indent="0" lvl="0" marL="0" rtl="0" algn="l">
              <a:spcBef>
                <a:spcPts val="1000"/>
              </a:spcBef>
              <a:spcAft>
                <a:spcPts val="0"/>
              </a:spcAft>
              <a:buNone/>
            </a:pPr>
            <a:r>
              <a:t/>
            </a:r>
            <a:endParaRPr/>
          </a:p>
        </p:txBody>
      </p:sp>
      <p:sp>
        <p:nvSpPr>
          <p:cNvPr id="1336" name="Google Shape;1336;p153"/>
          <p:cNvSpPr txBox="1"/>
          <p:nvPr/>
        </p:nvSpPr>
        <p:spPr>
          <a:xfrm>
            <a:off x="8718225" y="202375"/>
            <a:ext cx="3187200" cy="68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chemeClr val="dk2"/>
                </a:solidFill>
                <a:latin typeface="Montserrat"/>
                <a:ea typeface="Montserrat"/>
                <a:cs typeface="Montserrat"/>
                <a:sym typeface="Montserrat"/>
              </a:rPr>
              <a:t>LEARNING SEQUENCE 3</a:t>
            </a:r>
            <a:endParaRPr/>
          </a:p>
        </p:txBody>
      </p:sp>
      <p:sp>
        <p:nvSpPr>
          <p:cNvPr id="1337" name="Google Shape;1337;p153"/>
          <p:cNvSpPr txBox="1"/>
          <p:nvPr>
            <p:ph idx="11" type="ftr"/>
          </p:nvPr>
        </p:nvSpPr>
        <p:spPr>
          <a:xfrm>
            <a:off x="850900" y="6356350"/>
            <a:ext cx="59727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1" name="Shape 711"/>
        <p:cNvGrpSpPr/>
        <p:nvPr/>
      </p:nvGrpSpPr>
      <p:grpSpPr>
        <a:xfrm>
          <a:off x="0" y="0"/>
          <a:ext cx="0" cy="0"/>
          <a:chOff x="0" y="0"/>
          <a:chExt cx="0" cy="0"/>
        </a:xfrm>
      </p:grpSpPr>
      <p:sp>
        <p:nvSpPr>
          <p:cNvPr id="712" name="Google Shape;712;p82"/>
          <p:cNvSpPr txBox="1"/>
          <p:nvPr>
            <p:ph type="title"/>
          </p:nvPr>
        </p:nvSpPr>
        <p:spPr>
          <a:xfrm>
            <a:off x="831850" y="1709738"/>
            <a:ext cx="10515600" cy="2852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t/>
            </a:r>
            <a:endParaRPr/>
          </a:p>
        </p:txBody>
      </p:sp>
      <p:sp>
        <p:nvSpPr>
          <p:cNvPr id="713" name="Google Shape;713;p82"/>
          <p:cNvSpPr txBox="1"/>
          <p:nvPr>
            <p:ph idx="1" type="body"/>
          </p:nvPr>
        </p:nvSpPr>
        <p:spPr>
          <a:xfrm>
            <a:off x="831850" y="4589463"/>
            <a:ext cx="10515600" cy="1500300"/>
          </a:xfrm>
          <a:prstGeom prst="rect">
            <a:avLst/>
          </a:prstGeom>
        </p:spPr>
        <p:txBody>
          <a:bodyPr anchorCtr="0" anchor="t" bIns="45700" lIns="91425" spcFirstLastPara="1" rIns="91425" wrap="square" tIns="45700">
            <a:noAutofit/>
          </a:bodyPr>
          <a:lstStyle/>
          <a:p>
            <a:pPr indent="0" lvl="0" marL="0" rtl="0" algn="l">
              <a:spcBef>
                <a:spcPts val="1100"/>
              </a:spcBef>
              <a:spcAft>
                <a:spcPts val="0"/>
              </a:spcAft>
              <a:buNone/>
            </a:pPr>
            <a:r>
              <a:t/>
            </a:r>
            <a:endParaRPr/>
          </a:p>
        </p:txBody>
      </p:sp>
      <p:pic>
        <p:nvPicPr>
          <p:cNvPr id="714" name="Google Shape;714;p82"/>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1" name="Shape 1341"/>
        <p:cNvGrpSpPr/>
        <p:nvPr/>
      </p:nvGrpSpPr>
      <p:grpSpPr>
        <a:xfrm>
          <a:off x="0" y="0"/>
          <a:ext cx="0" cy="0"/>
          <a:chOff x="0" y="0"/>
          <a:chExt cx="0" cy="0"/>
        </a:xfrm>
      </p:grpSpPr>
      <p:sp>
        <p:nvSpPr>
          <p:cNvPr id="1342" name="Google Shape;1342;p154"/>
          <p:cNvSpPr txBox="1"/>
          <p:nvPr>
            <p:ph type="title"/>
          </p:nvPr>
        </p:nvSpPr>
        <p:spPr>
          <a:xfrm>
            <a:off x="838200" y="291675"/>
            <a:ext cx="10515600" cy="994500"/>
          </a:xfrm>
          <a:prstGeom prst="rect">
            <a:avLst/>
          </a:prstGeom>
          <a:noFill/>
          <a:ln>
            <a:noFill/>
          </a:ln>
        </p:spPr>
        <p:txBody>
          <a:bodyPr anchorCtr="0" anchor="ctr" bIns="45700" lIns="91425" spcFirstLastPara="1" rIns="91425" wrap="square" tIns="45700">
            <a:noAutofit/>
          </a:bodyPr>
          <a:lstStyle/>
          <a:p>
            <a:pPr indent="0" lvl="0" marL="457200" rtl="0" algn="ctr">
              <a:spcBef>
                <a:spcPts val="0"/>
              </a:spcBef>
              <a:spcAft>
                <a:spcPts val="0"/>
              </a:spcAft>
              <a:buClr>
                <a:schemeClr val="dk1"/>
              </a:buClr>
              <a:buSzPts val="1100"/>
              <a:buFont typeface="Arial"/>
              <a:buNone/>
            </a:pPr>
            <a:r>
              <a:rPr lang="en-US" sz="3600">
                <a:latin typeface="Raleway"/>
                <a:ea typeface="Raleway"/>
                <a:cs typeface="Raleway"/>
                <a:sym typeface="Raleway"/>
              </a:rPr>
              <a:t>Model Idea Tracker</a:t>
            </a:r>
            <a:endParaRPr sz="3600"/>
          </a:p>
        </p:txBody>
      </p:sp>
      <p:sp>
        <p:nvSpPr>
          <p:cNvPr id="1343" name="Google Shape;1343;p154"/>
          <p:cNvSpPr txBox="1"/>
          <p:nvPr>
            <p:ph idx="1" type="body"/>
          </p:nvPr>
        </p:nvSpPr>
        <p:spPr>
          <a:xfrm>
            <a:off x="838200" y="2337950"/>
            <a:ext cx="10515600" cy="2766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3000"/>
              <a:t>What ideas do we agree should be added to the Model Idea Tracker?</a:t>
            </a:r>
            <a:endParaRPr sz="3000"/>
          </a:p>
          <a:p>
            <a:pPr indent="0" lvl="0" marL="457200" rtl="0" algn="l">
              <a:spcBef>
                <a:spcPts val="0"/>
              </a:spcBef>
              <a:spcAft>
                <a:spcPts val="0"/>
              </a:spcAft>
              <a:buNone/>
            </a:pPr>
            <a:r>
              <a:t/>
            </a:r>
            <a:endParaRPr i="1"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344" name="Google Shape;1344;p154"/>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345" name="Google Shape;1345;p154"/>
          <p:cNvPicPr preferRelativeResize="0"/>
          <p:nvPr/>
        </p:nvPicPr>
        <p:blipFill>
          <a:blip r:embed="rId3">
            <a:alphaModFix/>
          </a:blip>
          <a:stretch>
            <a:fillRect/>
          </a:stretch>
        </p:blipFill>
        <p:spPr>
          <a:xfrm>
            <a:off x="2868249" y="291674"/>
            <a:ext cx="994500" cy="99450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0" name="Shape 1350"/>
        <p:cNvGrpSpPr/>
        <p:nvPr/>
      </p:nvGrpSpPr>
      <p:grpSpPr>
        <a:xfrm>
          <a:off x="0" y="0"/>
          <a:ext cx="0" cy="0"/>
          <a:chOff x="0" y="0"/>
          <a:chExt cx="0" cy="0"/>
        </a:xfrm>
      </p:grpSpPr>
      <p:sp>
        <p:nvSpPr>
          <p:cNvPr id="1351" name="Google Shape;1351;p155"/>
          <p:cNvSpPr txBox="1"/>
          <p:nvPr>
            <p:ph type="title"/>
          </p:nvPr>
        </p:nvSpPr>
        <p:spPr>
          <a:xfrm>
            <a:off x="831850" y="1709738"/>
            <a:ext cx="10515600" cy="2852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t/>
            </a:r>
            <a:endParaRPr/>
          </a:p>
        </p:txBody>
      </p:sp>
      <p:sp>
        <p:nvSpPr>
          <p:cNvPr id="1352" name="Google Shape;1352;p155"/>
          <p:cNvSpPr txBox="1"/>
          <p:nvPr>
            <p:ph idx="1" type="body"/>
          </p:nvPr>
        </p:nvSpPr>
        <p:spPr>
          <a:xfrm>
            <a:off x="831850" y="4589463"/>
            <a:ext cx="10515600" cy="15003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pic>
        <p:nvPicPr>
          <p:cNvPr id="1353" name="Google Shape;1353;p155"/>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8" name="Shape 1358"/>
        <p:cNvGrpSpPr/>
        <p:nvPr/>
      </p:nvGrpSpPr>
      <p:grpSpPr>
        <a:xfrm>
          <a:off x="0" y="0"/>
          <a:ext cx="0" cy="0"/>
          <a:chOff x="0" y="0"/>
          <a:chExt cx="0" cy="0"/>
        </a:xfrm>
      </p:grpSpPr>
      <p:sp>
        <p:nvSpPr>
          <p:cNvPr id="1359" name="Google Shape;1359;p156"/>
          <p:cNvSpPr txBox="1"/>
          <p:nvPr>
            <p:ph type="title"/>
          </p:nvPr>
        </p:nvSpPr>
        <p:spPr>
          <a:xfrm>
            <a:off x="838200" y="365127"/>
            <a:ext cx="10515600" cy="13257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Consensus Model: Air Movement in the Tropics </a:t>
            </a:r>
            <a:endParaRPr/>
          </a:p>
        </p:txBody>
      </p:sp>
      <p:sp>
        <p:nvSpPr>
          <p:cNvPr id="1360" name="Google Shape;1360;p156"/>
          <p:cNvSpPr txBox="1"/>
          <p:nvPr>
            <p:ph idx="1" type="body"/>
          </p:nvPr>
        </p:nvSpPr>
        <p:spPr>
          <a:xfrm>
            <a:off x="838200" y="1978025"/>
            <a:ext cx="10515600" cy="4077900"/>
          </a:xfrm>
          <a:prstGeom prst="rect">
            <a:avLst/>
          </a:prstGeom>
          <a:noFill/>
          <a:ln>
            <a:noFill/>
          </a:ln>
        </p:spPr>
        <p:txBody>
          <a:bodyPr anchorCtr="0" anchor="t" bIns="60925" lIns="121900" spcFirstLastPara="1" rIns="121900" wrap="square" tIns="60925">
            <a:noAutofit/>
          </a:bodyPr>
          <a:lstStyle/>
          <a:p>
            <a:pPr indent="-203200" lvl="0" marL="228600" rtl="0" algn="l">
              <a:lnSpc>
                <a:spcPct val="90000"/>
              </a:lnSpc>
              <a:spcBef>
                <a:spcPts val="0"/>
              </a:spcBef>
              <a:spcAft>
                <a:spcPts val="0"/>
              </a:spcAft>
              <a:buClr>
                <a:srgbClr val="595857"/>
              </a:buClr>
              <a:buSzPts val="2800"/>
              <a:buChar char="•"/>
            </a:pPr>
            <a:r>
              <a:rPr lang="en-US"/>
              <a:t>Create a model that will answer the question:</a:t>
            </a:r>
            <a:endParaRPr/>
          </a:p>
          <a:p>
            <a:pPr indent="0" lvl="2" marL="914400" rtl="0" algn="l">
              <a:lnSpc>
                <a:spcPct val="90000"/>
              </a:lnSpc>
              <a:spcBef>
                <a:spcPts val="500"/>
              </a:spcBef>
              <a:spcAft>
                <a:spcPts val="0"/>
              </a:spcAft>
              <a:buClr>
                <a:srgbClr val="595857"/>
              </a:buClr>
              <a:buSzPts val="3200"/>
              <a:buNone/>
            </a:pPr>
            <a:r>
              <a:rPr b="1" i="1" lang="en-US" sz="2800"/>
              <a:t>How and why does air move in the tropics? </a:t>
            </a:r>
            <a:endParaRPr sz="2800"/>
          </a:p>
          <a:p>
            <a:pPr indent="0" lvl="2" marL="914400" rtl="0" algn="l">
              <a:lnSpc>
                <a:spcPct val="90000"/>
              </a:lnSpc>
              <a:spcBef>
                <a:spcPts val="500"/>
              </a:spcBef>
              <a:spcAft>
                <a:spcPts val="0"/>
              </a:spcAft>
              <a:buClr>
                <a:srgbClr val="595857"/>
              </a:buClr>
              <a:buSzPts val="3200"/>
              <a:buNone/>
            </a:pPr>
            <a:r>
              <a:t/>
            </a:r>
            <a:endParaRPr b="1" sz="1800"/>
          </a:p>
          <a:p>
            <a:pPr indent="-203200" lvl="0" marL="228600" rtl="0" algn="l">
              <a:lnSpc>
                <a:spcPct val="90000"/>
              </a:lnSpc>
              <a:spcBef>
                <a:spcPts val="1000"/>
              </a:spcBef>
              <a:spcAft>
                <a:spcPts val="0"/>
              </a:spcAft>
              <a:buClr>
                <a:srgbClr val="595857"/>
              </a:buClr>
              <a:buSzPts val="2800"/>
              <a:buChar char="•"/>
            </a:pPr>
            <a:r>
              <a:rPr lang="en-US"/>
              <a:t>Identify ideas from the Model Idea Tracker that will help us answer the question.</a:t>
            </a:r>
            <a:br>
              <a:rPr lang="en-US"/>
            </a:br>
            <a:endParaRPr sz="1800"/>
          </a:p>
          <a:p>
            <a:pPr indent="-203200" lvl="0" marL="228600" rtl="0" algn="l">
              <a:lnSpc>
                <a:spcPct val="90000"/>
              </a:lnSpc>
              <a:spcBef>
                <a:spcPts val="1000"/>
              </a:spcBef>
              <a:spcAft>
                <a:spcPts val="0"/>
              </a:spcAft>
              <a:buClr>
                <a:srgbClr val="595857"/>
              </a:buClr>
              <a:buSzPts val="2800"/>
              <a:buChar char="•"/>
            </a:pPr>
            <a:r>
              <a:rPr lang="en-US"/>
              <a:t>Consider how the model for global air circulation you created in Step 5 helps answer the question. </a:t>
            </a:r>
            <a:endParaRPr/>
          </a:p>
        </p:txBody>
      </p:sp>
      <p:sp>
        <p:nvSpPr>
          <p:cNvPr id="1361" name="Google Shape;1361;p156"/>
          <p:cNvSpPr txBox="1"/>
          <p:nvPr>
            <p:ph idx="11" type="ftr"/>
          </p:nvPr>
        </p:nvSpPr>
        <p:spPr>
          <a:xfrm>
            <a:off x="850900" y="6356350"/>
            <a:ext cx="58032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6" name="Shape 1366"/>
        <p:cNvGrpSpPr/>
        <p:nvPr/>
      </p:nvGrpSpPr>
      <p:grpSpPr>
        <a:xfrm>
          <a:off x="0" y="0"/>
          <a:ext cx="0" cy="0"/>
          <a:chOff x="0" y="0"/>
          <a:chExt cx="0" cy="0"/>
        </a:xfrm>
      </p:grpSpPr>
      <p:pic>
        <p:nvPicPr>
          <p:cNvPr id="1367" name="Google Shape;1367;p157"/>
          <p:cNvPicPr preferRelativeResize="0"/>
          <p:nvPr/>
        </p:nvPicPr>
        <p:blipFill>
          <a:blip r:embed="rId3">
            <a:alphaModFix/>
          </a:blip>
          <a:stretch>
            <a:fillRect/>
          </a:stretch>
        </p:blipFill>
        <p:spPr>
          <a:xfrm>
            <a:off x="7645825" y="128950"/>
            <a:ext cx="4360075" cy="2630775"/>
          </a:xfrm>
          <a:prstGeom prst="rect">
            <a:avLst/>
          </a:prstGeom>
          <a:noFill/>
          <a:ln>
            <a:noFill/>
          </a:ln>
        </p:spPr>
      </p:pic>
      <p:sp>
        <p:nvSpPr>
          <p:cNvPr id="1368" name="Google Shape;1368;p157"/>
          <p:cNvSpPr txBox="1"/>
          <p:nvPr>
            <p:ph type="title"/>
          </p:nvPr>
        </p:nvSpPr>
        <p:spPr>
          <a:xfrm>
            <a:off x="476375" y="363600"/>
            <a:ext cx="6421800" cy="1580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Sensemaking</a:t>
            </a:r>
            <a:endParaRPr/>
          </a:p>
          <a:p>
            <a:pPr indent="0" lvl="0" marL="0" rtl="0" algn="l">
              <a:spcBef>
                <a:spcPts val="0"/>
              </a:spcBef>
              <a:spcAft>
                <a:spcPts val="0"/>
              </a:spcAft>
              <a:buNone/>
            </a:pPr>
            <a:r>
              <a:rPr i="1" lang="en-US" sz="3600"/>
              <a:t>Wearing your “trainer hat”</a:t>
            </a:r>
            <a:endParaRPr/>
          </a:p>
        </p:txBody>
      </p:sp>
      <p:sp>
        <p:nvSpPr>
          <p:cNvPr id="1369" name="Google Shape;1369;p157"/>
          <p:cNvSpPr txBox="1"/>
          <p:nvPr>
            <p:ph idx="1" type="body"/>
          </p:nvPr>
        </p:nvSpPr>
        <p:spPr>
          <a:xfrm>
            <a:off x="457200" y="2043850"/>
            <a:ext cx="11353800" cy="4667100"/>
          </a:xfrm>
          <a:prstGeom prst="rect">
            <a:avLst/>
          </a:prstGeom>
        </p:spPr>
        <p:txBody>
          <a:bodyPr anchorCtr="0" anchor="t" bIns="45700" lIns="91425" spcFirstLastPara="1" rIns="91425" wrap="square" tIns="45700">
            <a:noAutofit/>
          </a:bodyPr>
          <a:lstStyle/>
          <a:p>
            <a:pPr indent="-342900" lvl="0" marL="457200" rtl="0" algn="l">
              <a:spcBef>
                <a:spcPts val="1000"/>
              </a:spcBef>
              <a:spcAft>
                <a:spcPts val="0"/>
              </a:spcAft>
              <a:buSzPts val="1800"/>
              <a:buChar char="•"/>
            </a:pPr>
            <a:r>
              <a:rPr lang="en-US"/>
              <a:t>How is your focal audience </a:t>
            </a:r>
            <a:r>
              <a:rPr lang="en-US">
                <a:solidFill>
                  <a:srgbClr val="1155CC"/>
                </a:solidFill>
              </a:rPr>
              <a:t>connect</a:t>
            </a:r>
            <a:r>
              <a:rPr lang="en-US"/>
              <a:t>ing </a:t>
            </a:r>
            <a:endParaRPr/>
          </a:p>
          <a:p>
            <a:pPr indent="0" lvl="0" marL="0" rtl="0" algn="l">
              <a:lnSpc>
                <a:spcPct val="100000"/>
              </a:lnSpc>
              <a:spcBef>
                <a:spcPts val="0"/>
              </a:spcBef>
              <a:spcAft>
                <a:spcPts val="0"/>
              </a:spcAft>
              <a:buNone/>
            </a:pPr>
            <a:r>
              <a:rPr lang="en-US"/>
              <a:t>     with the content?</a:t>
            </a:r>
            <a:endParaRPr/>
          </a:p>
          <a:p>
            <a:pPr indent="0" lvl="0" marL="0" rtl="0" algn="l">
              <a:spcBef>
                <a:spcPts val="1000"/>
              </a:spcBef>
              <a:spcAft>
                <a:spcPts val="0"/>
              </a:spcAft>
              <a:buNone/>
            </a:pPr>
            <a:r>
              <a:t/>
            </a:r>
            <a:endParaRPr sz="1800"/>
          </a:p>
          <a:p>
            <a:pPr indent="-342900" lvl="0" marL="457200" rtl="0" algn="l">
              <a:spcBef>
                <a:spcPts val="1000"/>
              </a:spcBef>
              <a:spcAft>
                <a:spcPts val="0"/>
              </a:spcAft>
              <a:buSzPts val="1800"/>
              <a:buChar char="•"/>
            </a:pPr>
            <a:r>
              <a:rPr lang="en-US"/>
              <a:t>Did any new ideas come up for you? How could these activities fit into what you already do and </a:t>
            </a:r>
            <a:r>
              <a:rPr lang="en-US">
                <a:solidFill>
                  <a:srgbClr val="1155CC"/>
                </a:solidFill>
              </a:rPr>
              <a:t>extend</a:t>
            </a:r>
            <a:r>
              <a:rPr lang="en-US"/>
              <a:t> them?</a:t>
            </a:r>
            <a:endParaRPr/>
          </a:p>
          <a:p>
            <a:pPr indent="0" lvl="0" marL="0" rtl="0" algn="l">
              <a:spcBef>
                <a:spcPts val="1000"/>
              </a:spcBef>
              <a:spcAft>
                <a:spcPts val="0"/>
              </a:spcAft>
              <a:buNone/>
            </a:pPr>
            <a:r>
              <a:t/>
            </a:r>
            <a:endParaRPr sz="1800"/>
          </a:p>
          <a:p>
            <a:pPr indent="-342900" lvl="0" marL="457200" rtl="0" algn="l">
              <a:spcBef>
                <a:spcPts val="1000"/>
              </a:spcBef>
              <a:spcAft>
                <a:spcPts val="0"/>
              </a:spcAft>
              <a:buSzPts val="1800"/>
              <a:buChar char="•"/>
            </a:pPr>
            <a:r>
              <a:rPr lang="en-US"/>
              <a:t>What are you wondering about now?</a:t>
            </a:r>
            <a:endParaRPr/>
          </a:p>
          <a:p>
            <a:pPr indent="-342900" lvl="1" marL="914400" rtl="0" algn="l">
              <a:spcBef>
                <a:spcPts val="0"/>
              </a:spcBef>
              <a:spcAft>
                <a:spcPts val="0"/>
              </a:spcAft>
              <a:buSzPts val="1800"/>
              <a:buChar char="•"/>
            </a:pPr>
            <a:r>
              <a:rPr lang="en-US"/>
              <a:t>Where would your focal audience need support?</a:t>
            </a:r>
            <a:endParaRPr/>
          </a:p>
          <a:p>
            <a:pPr indent="-342900" lvl="1" marL="914400" rtl="0" algn="l">
              <a:spcBef>
                <a:spcPts val="0"/>
              </a:spcBef>
              <a:spcAft>
                <a:spcPts val="0"/>
              </a:spcAft>
              <a:buSzPts val="1800"/>
              <a:buChar char="•"/>
            </a:pPr>
            <a:r>
              <a:rPr lang="en-US"/>
              <a:t>What </a:t>
            </a:r>
            <a:r>
              <a:rPr lang="en-US">
                <a:solidFill>
                  <a:srgbClr val="1155CC"/>
                </a:solidFill>
              </a:rPr>
              <a:t>challenges</a:t>
            </a:r>
            <a:r>
              <a:rPr lang="en-US"/>
              <a:t> come up for you?</a:t>
            </a:r>
            <a:endParaRPr/>
          </a:p>
          <a:p>
            <a:pPr indent="0" lvl="0" marL="914400" rtl="0" algn="l">
              <a:spcBef>
                <a:spcPts val="1000"/>
              </a:spcBef>
              <a:spcAft>
                <a:spcPts val="0"/>
              </a:spcAft>
              <a:buNone/>
            </a:pPr>
            <a:r>
              <a:t/>
            </a:r>
            <a:endParaRPr/>
          </a:p>
          <a:p>
            <a:pPr indent="0" lvl="0" marL="0" rtl="0" algn="l">
              <a:spcBef>
                <a:spcPts val="1000"/>
              </a:spcBef>
              <a:spcAft>
                <a:spcPts val="0"/>
              </a:spcAft>
              <a:buNone/>
            </a:pPr>
            <a:r>
              <a:t/>
            </a:r>
            <a:endParaRPr/>
          </a:p>
        </p:txBody>
      </p:sp>
      <p:sp>
        <p:nvSpPr>
          <p:cNvPr id="1370" name="Google Shape;1370;p157"/>
          <p:cNvSpPr txBox="1"/>
          <p:nvPr>
            <p:ph idx="11" type="ftr"/>
          </p:nvPr>
        </p:nvSpPr>
        <p:spPr>
          <a:xfrm>
            <a:off x="850900" y="6356350"/>
            <a:ext cx="59727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4" name="Shape 1374"/>
        <p:cNvGrpSpPr/>
        <p:nvPr/>
      </p:nvGrpSpPr>
      <p:grpSpPr>
        <a:xfrm>
          <a:off x="0" y="0"/>
          <a:ext cx="0" cy="0"/>
          <a:chOff x="0" y="0"/>
          <a:chExt cx="0" cy="0"/>
        </a:xfrm>
      </p:grpSpPr>
      <p:sp>
        <p:nvSpPr>
          <p:cNvPr id="1375" name="Google Shape;1375;p158"/>
          <p:cNvSpPr txBox="1"/>
          <p:nvPr>
            <p:ph type="title"/>
          </p:nvPr>
        </p:nvSpPr>
        <p:spPr>
          <a:xfrm>
            <a:off x="463175" y="291675"/>
            <a:ext cx="10890600" cy="9945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t>Lunch Break- be back at 1:00pm</a:t>
            </a:r>
            <a:endParaRPr sz="3600"/>
          </a:p>
        </p:txBody>
      </p:sp>
      <p:sp>
        <p:nvSpPr>
          <p:cNvPr id="1376" name="Google Shape;1376;p158"/>
          <p:cNvSpPr txBox="1"/>
          <p:nvPr>
            <p:ph idx="1" type="body"/>
          </p:nvPr>
        </p:nvSpPr>
        <p:spPr>
          <a:xfrm>
            <a:off x="850900" y="1833925"/>
            <a:ext cx="10565700" cy="40269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lnSpc>
                <a:spcPct val="100000"/>
              </a:lnSpc>
              <a:spcBef>
                <a:spcPts val="0"/>
              </a:spcBef>
              <a:spcAft>
                <a:spcPts val="0"/>
              </a:spcAft>
              <a:buNone/>
            </a:pPr>
            <a:r>
              <a:rPr lang="en-US" sz="2400"/>
              <a:t>     </a:t>
            </a:r>
            <a:endParaRPr sz="2400"/>
          </a:p>
          <a:p>
            <a:pPr indent="0" lvl="0" marL="0" rtl="0" algn="l">
              <a:spcBef>
                <a:spcPts val="800"/>
              </a:spcBef>
              <a:spcAft>
                <a:spcPts val="0"/>
              </a:spcAft>
              <a:buNone/>
            </a:pPr>
            <a:r>
              <a:t/>
            </a:r>
            <a:endParaRPr sz="2400"/>
          </a:p>
        </p:txBody>
      </p:sp>
      <p:sp>
        <p:nvSpPr>
          <p:cNvPr id="1377" name="Google Shape;1377;p158"/>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378" name="Google Shape;1378;p158"/>
          <p:cNvPicPr preferRelativeResize="0"/>
          <p:nvPr/>
        </p:nvPicPr>
        <p:blipFill>
          <a:blip r:embed="rId3">
            <a:alphaModFix/>
          </a:blip>
          <a:stretch>
            <a:fillRect/>
          </a:stretch>
        </p:blipFill>
        <p:spPr>
          <a:xfrm>
            <a:off x="2424275" y="1389763"/>
            <a:ext cx="7343438" cy="4862988"/>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3" name="Shape 1383"/>
        <p:cNvGrpSpPr/>
        <p:nvPr/>
      </p:nvGrpSpPr>
      <p:grpSpPr>
        <a:xfrm>
          <a:off x="0" y="0"/>
          <a:ext cx="0" cy="0"/>
          <a:chOff x="0" y="0"/>
          <a:chExt cx="0" cy="0"/>
        </a:xfrm>
      </p:grpSpPr>
      <p:sp>
        <p:nvSpPr>
          <p:cNvPr id="1384" name="Google Shape;1384;p159"/>
          <p:cNvSpPr txBox="1"/>
          <p:nvPr>
            <p:ph type="ctrTitle"/>
          </p:nvPr>
        </p:nvSpPr>
        <p:spPr>
          <a:xfrm>
            <a:off x="388500" y="427175"/>
            <a:ext cx="11415000" cy="21978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lang="en-US"/>
              <a:t>Snow Day</a:t>
            </a:r>
            <a:endParaRPr/>
          </a:p>
        </p:txBody>
      </p:sp>
      <p:sp>
        <p:nvSpPr>
          <p:cNvPr id="1385" name="Google Shape;1385;p159"/>
          <p:cNvSpPr txBox="1"/>
          <p:nvPr>
            <p:ph idx="1" type="subTitle"/>
          </p:nvPr>
        </p:nvSpPr>
        <p:spPr>
          <a:xfrm>
            <a:off x="611850" y="2624975"/>
            <a:ext cx="10878600" cy="14262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rPr lang="en-US"/>
              <a:t>How can we apply what we’ve learned about weather to a winter storm?</a:t>
            </a:r>
            <a:endParaRPr/>
          </a:p>
        </p:txBody>
      </p:sp>
      <p:sp>
        <p:nvSpPr>
          <p:cNvPr id="1386" name="Google Shape;1386;p159"/>
          <p:cNvSpPr txBox="1"/>
          <p:nvPr/>
        </p:nvSpPr>
        <p:spPr>
          <a:xfrm>
            <a:off x="251400" y="6355175"/>
            <a:ext cx="5112000" cy="36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50">
                <a:solidFill>
                  <a:srgbClr val="888888"/>
                </a:solidFill>
                <a:latin typeface="Open Sans"/>
                <a:ea typeface="Open Sans"/>
                <a:cs typeface="Open Sans"/>
                <a:sym typeface="Open Sans"/>
              </a:rPr>
              <a:t>© 2019 University Corporation for Atmospheric Research. All Rights Reserved </a:t>
            </a:r>
            <a:endParaRPr sz="1050">
              <a:solidFill>
                <a:srgbClr val="888888"/>
              </a:solidFill>
              <a:latin typeface="Open Sans"/>
              <a:ea typeface="Open Sans"/>
              <a:cs typeface="Open Sans"/>
              <a:sym typeface="Open Sans"/>
            </a:endParaRPr>
          </a:p>
        </p:txBody>
      </p:sp>
      <p:sp>
        <p:nvSpPr>
          <p:cNvPr id="1387" name="Google Shape;1387;p159"/>
          <p:cNvSpPr txBox="1"/>
          <p:nvPr/>
        </p:nvSpPr>
        <p:spPr>
          <a:xfrm>
            <a:off x="9086175" y="280850"/>
            <a:ext cx="2672400" cy="52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chemeClr val="dk2"/>
                </a:solidFill>
                <a:latin typeface="Montserrat"/>
                <a:ea typeface="Montserrat"/>
                <a:cs typeface="Montserrat"/>
                <a:sym typeface="Montserrat"/>
              </a:rPr>
              <a:t>CULMINATING TASK</a:t>
            </a:r>
            <a:endParaRPr b="1" sz="1800">
              <a:solidFill>
                <a:schemeClr val="dk2"/>
              </a:solidFill>
              <a:latin typeface="Montserrat"/>
              <a:ea typeface="Montserrat"/>
              <a:cs typeface="Montserrat"/>
              <a:sym typeface="Montserrat"/>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1" name="Shape 1391"/>
        <p:cNvGrpSpPr/>
        <p:nvPr/>
      </p:nvGrpSpPr>
      <p:grpSpPr>
        <a:xfrm>
          <a:off x="0" y="0"/>
          <a:ext cx="0" cy="0"/>
          <a:chOff x="0" y="0"/>
          <a:chExt cx="0" cy="0"/>
        </a:xfrm>
      </p:grpSpPr>
      <p:sp>
        <p:nvSpPr>
          <p:cNvPr id="1392" name="Google Shape;1392;p160"/>
          <p:cNvSpPr txBox="1"/>
          <p:nvPr>
            <p:ph idx="4294967295" type="body"/>
          </p:nvPr>
        </p:nvSpPr>
        <p:spPr>
          <a:xfrm>
            <a:off x="730975" y="1442725"/>
            <a:ext cx="5303700" cy="4832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sz="2400"/>
          </a:p>
          <a:p>
            <a:pPr indent="0" lvl="0" marL="0" rtl="0" algn="l">
              <a:spcBef>
                <a:spcPts val="800"/>
              </a:spcBef>
              <a:spcAft>
                <a:spcPts val="0"/>
              </a:spcAft>
              <a:buNone/>
            </a:pPr>
            <a:r>
              <a:t/>
            </a:r>
            <a:endParaRPr sz="2400"/>
          </a:p>
        </p:txBody>
      </p:sp>
      <p:sp>
        <p:nvSpPr>
          <p:cNvPr id="1393" name="Google Shape;1393;p160"/>
          <p:cNvSpPr txBox="1"/>
          <p:nvPr>
            <p:ph idx="11" type="ftr"/>
          </p:nvPr>
        </p:nvSpPr>
        <p:spPr>
          <a:xfrm>
            <a:off x="9144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394" name="Google Shape;1394;p160"/>
          <p:cNvPicPr preferRelativeResize="0"/>
          <p:nvPr/>
        </p:nvPicPr>
        <p:blipFill>
          <a:blip r:embed="rId3">
            <a:alphaModFix/>
          </a:blip>
          <a:stretch>
            <a:fillRect/>
          </a:stretch>
        </p:blipFill>
        <p:spPr>
          <a:xfrm>
            <a:off x="837175" y="1244150"/>
            <a:ext cx="6134649" cy="3998850"/>
          </a:xfrm>
          <a:prstGeom prst="rect">
            <a:avLst/>
          </a:prstGeom>
          <a:noFill/>
          <a:ln>
            <a:noFill/>
          </a:ln>
        </p:spPr>
      </p:pic>
      <p:pic>
        <p:nvPicPr>
          <p:cNvPr id="1395" name="Google Shape;1395;p160"/>
          <p:cNvPicPr preferRelativeResize="0"/>
          <p:nvPr/>
        </p:nvPicPr>
        <p:blipFill>
          <a:blip r:embed="rId4">
            <a:alphaModFix/>
          </a:blip>
          <a:stretch>
            <a:fillRect/>
          </a:stretch>
        </p:blipFill>
        <p:spPr>
          <a:xfrm>
            <a:off x="3292300" y="3645350"/>
            <a:ext cx="8546649" cy="2113500"/>
          </a:xfrm>
          <a:prstGeom prst="rect">
            <a:avLst/>
          </a:prstGeom>
          <a:noFill/>
          <a:ln>
            <a:noFill/>
          </a:ln>
        </p:spPr>
      </p:pic>
      <p:pic>
        <p:nvPicPr>
          <p:cNvPr id="1396" name="Google Shape;1396;p160"/>
          <p:cNvPicPr preferRelativeResize="0"/>
          <p:nvPr/>
        </p:nvPicPr>
        <p:blipFill>
          <a:blip r:embed="rId5">
            <a:alphaModFix/>
          </a:blip>
          <a:stretch>
            <a:fillRect/>
          </a:stretch>
        </p:blipFill>
        <p:spPr>
          <a:xfrm>
            <a:off x="151750" y="35575"/>
            <a:ext cx="5303700" cy="1325925"/>
          </a:xfrm>
          <a:prstGeom prst="rect">
            <a:avLst/>
          </a:prstGeom>
          <a:noFill/>
          <a:ln>
            <a:noFill/>
          </a:ln>
        </p:spPr>
      </p:pic>
      <p:sp>
        <p:nvSpPr>
          <p:cNvPr id="1397" name="Google Shape;1397;p160"/>
          <p:cNvSpPr txBox="1"/>
          <p:nvPr/>
        </p:nvSpPr>
        <p:spPr>
          <a:xfrm>
            <a:off x="7131100" y="1361500"/>
            <a:ext cx="4127100" cy="18510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Clr>
                <a:srgbClr val="595857"/>
              </a:buClr>
              <a:buSzPts val="2100"/>
              <a:buFont typeface="Open Sans"/>
              <a:buChar char="●"/>
            </a:pPr>
            <a:r>
              <a:rPr lang="en-US" sz="2100">
                <a:solidFill>
                  <a:srgbClr val="595857"/>
                </a:solidFill>
                <a:latin typeface="Open Sans"/>
                <a:ea typeface="Open Sans"/>
                <a:cs typeface="Open Sans"/>
                <a:sym typeface="Open Sans"/>
              </a:rPr>
              <a:t>Where did the moisture come from?</a:t>
            </a:r>
            <a:endParaRPr sz="2100">
              <a:solidFill>
                <a:srgbClr val="595857"/>
              </a:solidFill>
              <a:latin typeface="Open Sans"/>
              <a:ea typeface="Open Sans"/>
              <a:cs typeface="Open Sans"/>
              <a:sym typeface="Open Sans"/>
            </a:endParaRPr>
          </a:p>
          <a:p>
            <a:pPr indent="0" lvl="0" marL="457200" rtl="0" algn="l">
              <a:spcBef>
                <a:spcPts val="0"/>
              </a:spcBef>
              <a:spcAft>
                <a:spcPts val="0"/>
              </a:spcAft>
              <a:buNone/>
            </a:pPr>
            <a:r>
              <a:t/>
            </a:r>
            <a:endParaRPr sz="2100">
              <a:solidFill>
                <a:srgbClr val="595857"/>
              </a:solidFill>
              <a:latin typeface="Open Sans"/>
              <a:ea typeface="Open Sans"/>
              <a:cs typeface="Open Sans"/>
              <a:sym typeface="Open Sans"/>
            </a:endParaRPr>
          </a:p>
          <a:p>
            <a:pPr indent="-361950" lvl="0" marL="457200" rtl="0" algn="l">
              <a:spcBef>
                <a:spcPts val="0"/>
              </a:spcBef>
              <a:spcAft>
                <a:spcPts val="0"/>
              </a:spcAft>
              <a:buClr>
                <a:srgbClr val="595857"/>
              </a:buClr>
              <a:buSzPts val="2100"/>
              <a:buFont typeface="Open Sans"/>
              <a:buChar char="●"/>
            </a:pPr>
            <a:r>
              <a:rPr lang="en-US" sz="2100">
                <a:solidFill>
                  <a:srgbClr val="595857"/>
                </a:solidFill>
                <a:latin typeface="Open Sans"/>
                <a:ea typeface="Open Sans"/>
                <a:cs typeface="Open Sans"/>
                <a:sym typeface="Open Sans"/>
              </a:rPr>
              <a:t>Where do you think the storm will go next?</a:t>
            </a:r>
            <a:endParaRPr sz="2100">
              <a:solidFill>
                <a:srgbClr val="595857"/>
              </a:solidFill>
              <a:latin typeface="Open Sans"/>
              <a:ea typeface="Open Sans"/>
              <a:cs typeface="Open Sans"/>
              <a:sym typeface="Open Sans"/>
            </a:endParaRPr>
          </a:p>
          <a:p>
            <a:pPr indent="0" lvl="0" marL="457200" rtl="0" algn="l">
              <a:spcBef>
                <a:spcPts val="0"/>
              </a:spcBef>
              <a:spcAft>
                <a:spcPts val="0"/>
              </a:spcAft>
              <a:buNone/>
            </a:pPr>
            <a:r>
              <a:t/>
            </a:r>
            <a:endParaRPr sz="2100">
              <a:latin typeface="Open Sans"/>
              <a:ea typeface="Open Sans"/>
              <a:cs typeface="Open Sans"/>
              <a:sym typeface="Open Sans"/>
            </a:endParaRPr>
          </a:p>
          <a:p>
            <a:pPr indent="0" lvl="0" marL="457200" rtl="0" algn="l">
              <a:spcBef>
                <a:spcPts val="0"/>
              </a:spcBef>
              <a:spcAft>
                <a:spcPts val="0"/>
              </a:spcAft>
              <a:buNone/>
            </a:pPr>
            <a:r>
              <a:t/>
            </a:r>
            <a:endParaRPr sz="2100">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2">
                                            <p:txEl>
                                              <p:pRg end="0" st="0"/>
                                            </p:txEl>
                                          </p:spTgt>
                                        </p:tgtEl>
                                        <p:attrNameLst>
                                          <p:attrName>style.visibility</p:attrName>
                                        </p:attrNameLst>
                                      </p:cBhvr>
                                      <p:to>
                                        <p:strVal val="visible"/>
                                      </p:to>
                                    </p:set>
                                    <p:animEffect filter="fade" transition="in">
                                      <p:cBhvr>
                                        <p:cTn dur="1000"/>
                                        <p:tgtEl>
                                          <p:spTgt spid="139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2">
                                            <p:txEl>
                                              <p:pRg end="1" st="1"/>
                                            </p:txEl>
                                          </p:spTgt>
                                        </p:tgtEl>
                                        <p:attrNameLst>
                                          <p:attrName>style.visibility</p:attrName>
                                        </p:attrNameLst>
                                      </p:cBhvr>
                                      <p:to>
                                        <p:strVal val="visible"/>
                                      </p:to>
                                    </p:set>
                                    <p:animEffect filter="fade" transition="in">
                                      <p:cBhvr>
                                        <p:cTn dur="1000"/>
                                        <p:tgtEl>
                                          <p:spTgt spid="1392">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1" name="Shape 1401"/>
        <p:cNvGrpSpPr/>
        <p:nvPr/>
      </p:nvGrpSpPr>
      <p:grpSpPr>
        <a:xfrm>
          <a:off x="0" y="0"/>
          <a:ext cx="0" cy="0"/>
          <a:chOff x="0" y="0"/>
          <a:chExt cx="0" cy="0"/>
        </a:xfrm>
      </p:grpSpPr>
      <p:sp>
        <p:nvSpPr>
          <p:cNvPr id="1402" name="Google Shape;1402;p161"/>
          <p:cNvSpPr txBox="1"/>
          <p:nvPr>
            <p:ph idx="4294967295" type="title"/>
          </p:nvPr>
        </p:nvSpPr>
        <p:spPr>
          <a:xfrm>
            <a:off x="652700" y="0"/>
            <a:ext cx="9471300" cy="11673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t/>
            </a:r>
            <a:endParaRPr sz="3600"/>
          </a:p>
        </p:txBody>
      </p:sp>
      <p:sp>
        <p:nvSpPr>
          <p:cNvPr id="1403" name="Google Shape;1403;p161"/>
          <p:cNvSpPr txBox="1"/>
          <p:nvPr>
            <p:ph idx="4294967295" type="body"/>
          </p:nvPr>
        </p:nvSpPr>
        <p:spPr>
          <a:xfrm>
            <a:off x="730975" y="1442725"/>
            <a:ext cx="5303700" cy="4832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sz="2400"/>
          </a:p>
          <a:p>
            <a:pPr indent="0" lvl="0" marL="0" rtl="0" algn="l">
              <a:spcBef>
                <a:spcPts val="800"/>
              </a:spcBef>
              <a:spcAft>
                <a:spcPts val="0"/>
              </a:spcAft>
              <a:buNone/>
            </a:pPr>
            <a:r>
              <a:t/>
            </a:r>
            <a:endParaRPr sz="2400"/>
          </a:p>
        </p:txBody>
      </p:sp>
      <p:pic>
        <p:nvPicPr>
          <p:cNvPr id="1404" name="Google Shape;1404;p161"/>
          <p:cNvPicPr preferRelativeResize="0"/>
          <p:nvPr/>
        </p:nvPicPr>
        <p:blipFill>
          <a:blip r:embed="rId3">
            <a:alphaModFix/>
          </a:blip>
          <a:stretch>
            <a:fillRect/>
          </a:stretch>
        </p:blipFill>
        <p:spPr>
          <a:xfrm>
            <a:off x="929975" y="1373050"/>
            <a:ext cx="7520889" cy="5043600"/>
          </a:xfrm>
          <a:prstGeom prst="rect">
            <a:avLst/>
          </a:prstGeom>
          <a:noFill/>
          <a:ln>
            <a:noFill/>
          </a:ln>
        </p:spPr>
      </p:pic>
      <p:pic>
        <p:nvPicPr>
          <p:cNvPr id="1405" name="Google Shape;1405;p161"/>
          <p:cNvPicPr preferRelativeResize="0"/>
          <p:nvPr/>
        </p:nvPicPr>
        <p:blipFill>
          <a:blip r:embed="rId4">
            <a:alphaModFix/>
          </a:blip>
          <a:stretch>
            <a:fillRect/>
          </a:stretch>
        </p:blipFill>
        <p:spPr>
          <a:xfrm>
            <a:off x="124800" y="24375"/>
            <a:ext cx="5348501" cy="1337125"/>
          </a:xfrm>
          <a:prstGeom prst="rect">
            <a:avLst/>
          </a:prstGeom>
          <a:noFill/>
          <a:ln>
            <a:noFill/>
          </a:ln>
        </p:spPr>
      </p:pic>
      <p:sp>
        <p:nvSpPr>
          <p:cNvPr id="1406" name="Google Shape;1406;p161"/>
          <p:cNvSpPr txBox="1"/>
          <p:nvPr/>
        </p:nvSpPr>
        <p:spPr>
          <a:xfrm>
            <a:off x="8739400" y="2382150"/>
            <a:ext cx="3231900" cy="209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solidFill>
                  <a:srgbClr val="595857"/>
                </a:solidFill>
                <a:latin typeface="Open Sans"/>
                <a:ea typeface="Open Sans"/>
                <a:cs typeface="Open Sans"/>
                <a:sym typeface="Open Sans"/>
              </a:rPr>
              <a:t>Why did the storm cause rain in some places and snow in other places in California?</a:t>
            </a:r>
            <a:endParaRPr b="1" sz="2400">
              <a:solidFill>
                <a:srgbClr val="595857"/>
              </a:solidFill>
              <a:latin typeface="Open Sans"/>
              <a:ea typeface="Open Sans"/>
              <a:cs typeface="Open Sans"/>
              <a:sym typeface="Open Sans"/>
            </a:endParaRPr>
          </a:p>
        </p:txBody>
      </p:sp>
      <p:sp>
        <p:nvSpPr>
          <p:cNvPr id="1407" name="Google Shape;1407;p161"/>
          <p:cNvSpPr txBox="1"/>
          <p:nvPr>
            <p:ph idx="11" type="ftr"/>
          </p:nvPr>
        </p:nvSpPr>
        <p:spPr>
          <a:xfrm>
            <a:off x="9144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3">
                                            <p:txEl>
                                              <p:pRg end="0" st="0"/>
                                            </p:txEl>
                                          </p:spTgt>
                                        </p:tgtEl>
                                        <p:attrNameLst>
                                          <p:attrName>style.visibility</p:attrName>
                                        </p:attrNameLst>
                                      </p:cBhvr>
                                      <p:to>
                                        <p:strVal val="visible"/>
                                      </p:to>
                                    </p:set>
                                    <p:animEffect filter="fade" transition="in">
                                      <p:cBhvr>
                                        <p:cTn dur="1000"/>
                                        <p:tgtEl>
                                          <p:spTgt spid="140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3">
                                            <p:txEl>
                                              <p:pRg end="1" st="1"/>
                                            </p:txEl>
                                          </p:spTgt>
                                        </p:tgtEl>
                                        <p:attrNameLst>
                                          <p:attrName>style.visibility</p:attrName>
                                        </p:attrNameLst>
                                      </p:cBhvr>
                                      <p:to>
                                        <p:strVal val="visible"/>
                                      </p:to>
                                    </p:set>
                                    <p:animEffect filter="fade" transition="in">
                                      <p:cBhvr>
                                        <p:cTn dur="1000"/>
                                        <p:tgtEl>
                                          <p:spTgt spid="1403">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1" name="Shape 1411"/>
        <p:cNvGrpSpPr/>
        <p:nvPr/>
      </p:nvGrpSpPr>
      <p:grpSpPr>
        <a:xfrm>
          <a:off x="0" y="0"/>
          <a:ext cx="0" cy="0"/>
          <a:chOff x="0" y="0"/>
          <a:chExt cx="0" cy="0"/>
        </a:xfrm>
      </p:grpSpPr>
      <p:sp>
        <p:nvSpPr>
          <p:cNvPr id="1412" name="Google Shape;1412;p162"/>
          <p:cNvSpPr txBox="1"/>
          <p:nvPr>
            <p:ph idx="4294967295" type="body"/>
          </p:nvPr>
        </p:nvSpPr>
        <p:spPr>
          <a:xfrm>
            <a:off x="730975" y="1442725"/>
            <a:ext cx="5303700" cy="4832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sz="2400"/>
          </a:p>
          <a:p>
            <a:pPr indent="0" lvl="0" marL="0" rtl="0" algn="l">
              <a:spcBef>
                <a:spcPts val="800"/>
              </a:spcBef>
              <a:spcAft>
                <a:spcPts val="0"/>
              </a:spcAft>
              <a:buNone/>
            </a:pPr>
            <a:r>
              <a:t/>
            </a:r>
            <a:endParaRPr sz="2400"/>
          </a:p>
        </p:txBody>
      </p:sp>
      <p:pic>
        <p:nvPicPr>
          <p:cNvPr id="1413" name="Google Shape;1413;p162"/>
          <p:cNvPicPr preferRelativeResize="0"/>
          <p:nvPr/>
        </p:nvPicPr>
        <p:blipFill>
          <a:blip r:embed="rId3">
            <a:alphaModFix/>
          </a:blip>
          <a:stretch>
            <a:fillRect/>
          </a:stretch>
        </p:blipFill>
        <p:spPr>
          <a:xfrm>
            <a:off x="76200" y="-67250"/>
            <a:ext cx="5715000" cy="1428750"/>
          </a:xfrm>
          <a:prstGeom prst="rect">
            <a:avLst/>
          </a:prstGeom>
          <a:noFill/>
          <a:ln>
            <a:noFill/>
          </a:ln>
        </p:spPr>
      </p:pic>
      <p:sp>
        <p:nvSpPr>
          <p:cNvPr id="1414" name="Google Shape;1414;p162"/>
          <p:cNvSpPr txBox="1"/>
          <p:nvPr/>
        </p:nvSpPr>
        <p:spPr>
          <a:xfrm>
            <a:off x="9391525" y="2144950"/>
            <a:ext cx="2358600" cy="324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solidFill>
                  <a:srgbClr val="666665"/>
                </a:solidFill>
                <a:latin typeface="Open Sans"/>
                <a:ea typeface="Open Sans"/>
                <a:cs typeface="Open Sans"/>
                <a:sym typeface="Open Sans"/>
              </a:rPr>
              <a:t>As the storm moved east, why did it snow in some places but not others?</a:t>
            </a:r>
            <a:endParaRPr b="1" sz="2400">
              <a:solidFill>
                <a:srgbClr val="666665"/>
              </a:solidFill>
              <a:latin typeface="Open Sans"/>
              <a:ea typeface="Open Sans"/>
              <a:cs typeface="Open Sans"/>
              <a:sym typeface="Open Sans"/>
            </a:endParaRPr>
          </a:p>
          <a:p>
            <a:pPr indent="0" lvl="0" marL="0" rtl="0" algn="l">
              <a:spcBef>
                <a:spcPts val="0"/>
              </a:spcBef>
              <a:spcAft>
                <a:spcPts val="0"/>
              </a:spcAft>
              <a:buNone/>
            </a:pPr>
            <a:r>
              <a:t/>
            </a:r>
            <a:endParaRPr sz="2400">
              <a:latin typeface="Open Sans"/>
              <a:ea typeface="Open Sans"/>
              <a:cs typeface="Open Sans"/>
              <a:sym typeface="Open Sans"/>
            </a:endParaRPr>
          </a:p>
        </p:txBody>
      </p:sp>
      <p:pic>
        <p:nvPicPr>
          <p:cNvPr id="1415" name="Google Shape;1415;p162"/>
          <p:cNvPicPr preferRelativeResize="0"/>
          <p:nvPr/>
        </p:nvPicPr>
        <p:blipFill>
          <a:blip r:embed="rId4">
            <a:alphaModFix/>
          </a:blip>
          <a:stretch>
            <a:fillRect/>
          </a:stretch>
        </p:blipFill>
        <p:spPr>
          <a:xfrm>
            <a:off x="533400" y="1442725"/>
            <a:ext cx="9676875" cy="4651650"/>
          </a:xfrm>
          <a:prstGeom prst="rect">
            <a:avLst/>
          </a:prstGeom>
          <a:noFill/>
          <a:ln>
            <a:noFill/>
          </a:ln>
        </p:spPr>
      </p:pic>
      <p:sp>
        <p:nvSpPr>
          <p:cNvPr id="1416" name="Google Shape;1416;p162"/>
          <p:cNvSpPr txBox="1"/>
          <p:nvPr>
            <p:ph idx="11" type="ftr"/>
          </p:nvPr>
        </p:nvSpPr>
        <p:spPr>
          <a:xfrm>
            <a:off x="5334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2">
                                            <p:txEl>
                                              <p:pRg end="0" st="0"/>
                                            </p:txEl>
                                          </p:spTgt>
                                        </p:tgtEl>
                                        <p:attrNameLst>
                                          <p:attrName>style.visibility</p:attrName>
                                        </p:attrNameLst>
                                      </p:cBhvr>
                                      <p:to>
                                        <p:strVal val="visible"/>
                                      </p:to>
                                    </p:set>
                                    <p:animEffect filter="fade" transition="in">
                                      <p:cBhvr>
                                        <p:cTn dur="1000"/>
                                        <p:tgtEl>
                                          <p:spTgt spid="141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2">
                                            <p:txEl>
                                              <p:pRg end="1" st="1"/>
                                            </p:txEl>
                                          </p:spTgt>
                                        </p:tgtEl>
                                        <p:attrNameLst>
                                          <p:attrName>style.visibility</p:attrName>
                                        </p:attrNameLst>
                                      </p:cBhvr>
                                      <p:to>
                                        <p:strVal val="visible"/>
                                      </p:to>
                                    </p:set>
                                    <p:animEffect filter="fade" transition="in">
                                      <p:cBhvr>
                                        <p:cTn dur="1000"/>
                                        <p:tgtEl>
                                          <p:spTgt spid="1412">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1" name="Shape 1421"/>
        <p:cNvGrpSpPr/>
        <p:nvPr/>
      </p:nvGrpSpPr>
      <p:grpSpPr>
        <a:xfrm>
          <a:off x="0" y="0"/>
          <a:ext cx="0" cy="0"/>
          <a:chOff x="0" y="0"/>
          <a:chExt cx="0" cy="0"/>
        </a:xfrm>
      </p:grpSpPr>
      <p:pic>
        <p:nvPicPr>
          <p:cNvPr id="1422" name="Google Shape;1422;p163"/>
          <p:cNvPicPr preferRelativeResize="0"/>
          <p:nvPr/>
        </p:nvPicPr>
        <p:blipFill>
          <a:blip r:embed="rId3">
            <a:alphaModFix/>
          </a:blip>
          <a:stretch>
            <a:fillRect/>
          </a:stretch>
        </p:blipFill>
        <p:spPr>
          <a:xfrm>
            <a:off x="6184525" y="284775"/>
            <a:ext cx="4328080" cy="5769202"/>
          </a:xfrm>
          <a:prstGeom prst="rect">
            <a:avLst/>
          </a:prstGeom>
          <a:noFill/>
          <a:ln>
            <a:noFill/>
          </a:ln>
        </p:spPr>
      </p:pic>
      <p:pic>
        <p:nvPicPr>
          <p:cNvPr id="1423" name="Google Shape;1423;p163"/>
          <p:cNvPicPr preferRelativeResize="0"/>
          <p:nvPr/>
        </p:nvPicPr>
        <p:blipFill>
          <a:blip r:embed="rId4">
            <a:alphaModFix/>
          </a:blip>
          <a:stretch>
            <a:fillRect/>
          </a:stretch>
        </p:blipFill>
        <p:spPr>
          <a:xfrm>
            <a:off x="76200" y="-67250"/>
            <a:ext cx="5715000" cy="1428750"/>
          </a:xfrm>
          <a:prstGeom prst="rect">
            <a:avLst/>
          </a:prstGeom>
          <a:noFill/>
          <a:ln>
            <a:noFill/>
          </a:ln>
        </p:spPr>
      </p:pic>
      <p:sp>
        <p:nvSpPr>
          <p:cNvPr id="1424" name="Google Shape;1424;p163"/>
          <p:cNvSpPr txBox="1"/>
          <p:nvPr>
            <p:ph idx="1" type="body"/>
          </p:nvPr>
        </p:nvSpPr>
        <p:spPr>
          <a:xfrm>
            <a:off x="376925" y="2084150"/>
            <a:ext cx="5119200" cy="3777600"/>
          </a:xfrm>
          <a:prstGeom prst="rect">
            <a:avLst/>
          </a:prstGeom>
        </p:spPr>
        <p:txBody>
          <a:bodyPr anchorCtr="0" anchor="t" bIns="45700" lIns="91425" spcFirstLastPara="1" rIns="91425" wrap="square" tIns="45700">
            <a:noAutofit/>
          </a:bodyPr>
          <a:lstStyle/>
          <a:p>
            <a:pPr indent="-381000" lvl="0" marL="457200" rtl="0" algn="l">
              <a:spcBef>
                <a:spcPts val="1000"/>
              </a:spcBef>
              <a:spcAft>
                <a:spcPts val="0"/>
              </a:spcAft>
              <a:buSzPts val="2400"/>
              <a:buChar char="●"/>
            </a:pPr>
            <a:r>
              <a:rPr lang="en-US" sz="2400"/>
              <a:t>Areas that </a:t>
            </a:r>
            <a:r>
              <a:rPr lang="en-US" sz="2400"/>
              <a:t>received</a:t>
            </a:r>
            <a:r>
              <a:rPr lang="en-US" sz="2400"/>
              <a:t> heavy snowfall are colored blue </a:t>
            </a:r>
            <a:endParaRPr sz="2400"/>
          </a:p>
          <a:p>
            <a:pPr indent="0" lvl="0" marL="457200" rtl="0" algn="l">
              <a:spcBef>
                <a:spcPts val="1000"/>
              </a:spcBef>
              <a:spcAft>
                <a:spcPts val="0"/>
              </a:spcAft>
              <a:buNone/>
            </a:pPr>
            <a:r>
              <a:t/>
            </a:r>
            <a:endParaRPr sz="2400"/>
          </a:p>
          <a:p>
            <a:pPr indent="-381000" lvl="0" marL="457200" rtl="0" algn="l">
              <a:spcBef>
                <a:spcPts val="1000"/>
              </a:spcBef>
              <a:spcAft>
                <a:spcPts val="0"/>
              </a:spcAft>
              <a:buSzPts val="2400"/>
              <a:buChar char="●"/>
            </a:pPr>
            <a:r>
              <a:rPr lang="en-US" sz="2400"/>
              <a:t>Areas with no snowfall have a “x” on the map</a:t>
            </a:r>
            <a:endParaRPr sz="2400"/>
          </a:p>
          <a:p>
            <a:pPr indent="0" lvl="0" marL="457200" rtl="0" algn="l">
              <a:spcBef>
                <a:spcPts val="1000"/>
              </a:spcBef>
              <a:spcAft>
                <a:spcPts val="0"/>
              </a:spcAft>
              <a:buNone/>
            </a:pPr>
            <a:r>
              <a:t/>
            </a:r>
            <a:endParaRPr sz="2400"/>
          </a:p>
          <a:p>
            <a:pPr indent="-381000" lvl="0" marL="457200" rtl="0" algn="l">
              <a:spcBef>
                <a:spcPts val="1000"/>
              </a:spcBef>
              <a:spcAft>
                <a:spcPts val="0"/>
              </a:spcAft>
              <a:buSzPts val="2400"/>
              <a:buChar char="●"/>
            </a:pPr>
            <a:r>
              <a:rPr b="1" lang="en-US" sz="2400"/>
              <a:t>What was the trend in snowfall?</a:t>
            </a:r>
            <a:endParaRPr b="1" sz="2400"/>
          </a:p>
        </p:txBody>
      </p:sp>
      <p:sp>
        <p:nvSpPr>
          <p:cNvPr id="1425" name="Google Shape;1425;p163"/>
          <p:cNvSpPr/>
          <p:nvPr/>
        </p:nvSpPr>
        <p:spPr>
          <a:xfrm>
            <a:off x="8435825" y="1902925"/>
            <a:ext cx="297300" cy="293400"/>
          </a:xfrm>
          <a:prstGeom prst="ellipse">
            <a:avLst/>
          </a:prstGeom>
          <a:solidFill>
            <a:srgbClr val="1679C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6" name="Google Shape;1426;p163"/>
          <p:cNvSpPr/>
          <p:nvPr/>
        </p:nvSpPr>
        <p:spPr>
          <a:xfrm>
            <a:off x="7565600" y="2306950"/>
            <a:ext cx="297300" cy="293400"/>
          </a:xfrm>
          <a:prstGeom prst="ellipse">
            <a:avLst/>
          </a:prstGeom>
          <a:solidFill>
            <a:srgbClr val="1679C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7" name="Google Shape;1427;p163"/>
          <p:cNvSpPr/>
          <p:nvPr/>
        </p:nvSpPr>
        <p:spPr>
          <a:xfrm>
            <a:off x="7917850" y="1863075"/>
            <a:ext cx="297300" cy="293400"/>
          </a:xfrm>
          <a:prstGeom prst="ellipse">
            <a:avLst/>
          </a:prstGeom>
          <a:solidFill>
            <a:srgbClr val="1679C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p163"/>
          <p:cNvSpPr/>
          <p:nvPr/>
        </p:nvSpPr>
        <p:spPr>
          <a:xfrm>
            <a:off x="8064375" y="2396925"/>
            <a:ext cx="297300" cy="293400"/>
          </a:xfrm>
          <a:prstGeom prst="ellipse">
            <a:avLst/>
          </a:prstGeom>
          <a:solidFill>
            <a:srgbClr val="1679C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163"/>
          <p:cNvSpPr/>
          <p:nvPr/>
        </p:nvSpPr>
        <p:spPr>
          <a:xfrm>
            <a:off x="8769100" y="5417975"/>
            <a:ext cx="297300" cy="293400"/>
          </a:xfrm>
          <a:prstGeom prst="ellipse">
            <a:avLst/>
          </a:prstGeom>
          <a:solidFill>
            <a:srgbClr val="1679C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0" name="Google Shape;1430;p163"/>
          <p:cNvSpPr txBox="1"/>
          <p:nvPr/>
        </p:nvSpPr>
        <p:spPr>
          <a:xfrm>
            <a:off x="9066400" y="5371175"/>
            <a:ext cx="1314300" cy="38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Open Sans"/>
                <a:ea typeface="Open Sans"/>
                <a:cs typeface="Open Sans"/>
                <a:sym typeface="Open Sans"/>
              </a:rPr>
              <a:t>Heavy Snow</a:t>
            </a:r>
            <a:endParaRPr>
              <a:latin typeface="Open Sans"/>
              <a:ea typeface="Open Sans"/>
              <a:cs typeface="Open Sans"/>
              <a:sym typeface="Open Sans"/>
            </a:endParaRPr>
          </a:p>
        </p:txBody>
      </p:sp>
      <p:sp>
        <p:nvSpPr>
          <p:cNvPr id="1431" name="Google Shape;1431;p163"/>
          <p:cNvSpPr/>
          <p:nvPr/>
        </p:nvSpPr>
        <p:spPr>
          <a:xfrm>
            <a:off x="7214950" y="4177000"/>
            <a:ext cx="297300" cy="293400"/>
          </a:xfrm>
          <a:prstGeom prst="mathMultiply">
            <a:avLst>
              <a:gd fmla="val 23520" name="adj1"/>
            </a:avLst>
          </a:prstGeom>
          <a:solidFill>
            <a:srgbClr val="F1C23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p163"/>
          <p:cNvSpPr/>
          <p:nvPr/>
        </p:nvSpPr>
        <p:spPr>
          <a:xfrm>
            <a:off x="8015600" y="4065275"/>
            <a:ext cx="297300" cy="293400"/>
          </a:xfrm>
          <a:prstGeom prst="mathMultiply">
            <a:avLst>
              <a:gd fmla="val 23520" name="adj1"/>
            </a:avLst>
          </a:prstGeom>
          <a:solidFill>
            <a:srgbClr val="F1C23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3" name="Google Shape;1433;p163"/>
          <p:cNvSpPr/>
          <p:nvPr/>
        </p:nvSpPr>
        <p:spPr>
          <a:xfrm>
            <a:off x="8435825" y="4324400"/>
            <a:ext cx="297300" cy="293400"/>
          </a:xfrm>
          <a:prstGeom prst="mathMultiply">
            <a:avLst>
              <a:gd fmla="val 23520" name="adj1"/>
            </a:avLst>
          </a:prstGeom>
          <a:solidFill>
            <a:srgbClr val="F1C23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4" name="Google Shape;1434;p163"/>
          <p:cNvSpPr/>
          <p:nvPr/>
        </p:nvSpPr>
        <p:spPr>
          <a:xfrm>
            <a:off x="8064375" y="3497700"/>
            <a:ext cx="335100" cy="293400"/>
          </a:xfrm>
          <a:prstGeom prst="mathMultiply">
            <a:avLst>
              <a:gd fmla="val 23520" name="adj1"/>
            </a:avLst>
          </a:prstGeom>
          <a:solidFill>
            <a:srgbClr val="F1C23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5" name="Google Shape;1435;p163"/>
          <p:cNvSpPr/>
          <p:nvPr/>
        </p:nvSpPr>
        <p:spPr>
          <a:xfrm>
            <a:off x="8118000" y="2871100"/>
            <a:ext cx="297300" cy="293400"/>
          </a:xfrm>
          <a:prstGeom prst="mathMultiply">
            <a:avLst>
              <a:gd fmla="val 23520" name="adj1"/>
            </a:avLst>
          </a:prstGeom>
          <a:solidFill>
            <a:srgbClr val="F1C23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6" name="Google Shape;1436;p163"/>
          <p:cNvSpPr/>
          <p:nvPr/>
        </p:nvSpPr>
        <p:spPr>
          <a:xfrm>
            <a:off x="9276175" y="891900"/>
            <a:ext cx="297300" cy="293400"/>
          </a:xfrm>
          <a:prstGeom prst="mathMultiply">
            <a:avLst>
              <a:gd fmla="val 23520" name="adj1"/>
            </a:avLst>
          </a:prstGeom>
          <a:solidFill>
            <a:srgbClr val="F1C23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p163"/>
          <p:cNvSpPr/>
          <p:nvPr/>
        </p:nvSpPr>
        <p:spPr>
          <a:xfrm>
            <a:off x="8769100" y="5758175"/>
            <a:ext cx="297300" cy="293400"/>
          </a:xfrm>
          <a:prstGeom prst="mathMultiply">
            <a:avLst>
              <a:gd fmla="val 23520" name="adj1"/>
            </a:avLst>
          </a:prstGeom>
          <a:solidFill>
            <a:srgbClr val="F1C23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8" name="Google Shape;1438;p163"/>
          <p:cNvSpPr txBox="1"/>
          <p:nvPr/>
        </p:nvSpPr>
        <p:spPr>
          <a:xfrm>
            <a:off x="9144025" y="5711375"/>
            <a:ext cx="1016100" cy="29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Open Sans"/>
                <a:ea typeface="Open Sans"/>
                <a:cs typeface="Open Sans"/>
                <a:sym typeface="Open Sans"/>
              </a:rPr>
              <a:t>No Snow</a:t>
            </a:r>
            <a:endParaRPr>
              <a:latin typeface="Open Sans"/>
              <a:ea typeface="Open Sans"/>
              <a:cs typeface="Open Sans"/>
              <a:sym typeface="Open Sans"/>
            </a:endParaRPr>
          </a:p>
        </p:txBody>
      </p:sp>
      <p:sp>
        <p:nvSpPr>
          <p:cNvPr id="1439" name="Google Shape;1439;p163"/>
          <p:cNvSpPr/>
          <p:nvPr/>
        </p:nvSpPr>
        <p:spPr>
          <a:xfrm>
            <a:off x="8793775" y="1425850"/>
            <a:ext cx="297300" cy="293400"/>
          </a:xfrm>
          <a:prstGeom prst="ellipse">
            <a:avLst/>
          </a:prstGeom>
          <a:solidFill>
            <a:srgbClr val="1679C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8" name="Shape 718"/>
        <p:cNvGrpSpPr/>
        <p:nvPr/>
      </p:nvGrpSpPr>
      <p:grpSpPr>
        <a:xfrm>
          <a:off x="0" y="0"/>
          <a:ext cx="0" cy="0"/>
          <a:chOff x="0" y="0"/>
          <a:chExt cx="0" cy="0"/>
        </a:xfrm>
      </p:grpSpPr>
      <p:sp>
        <p:nvSpPr>
          <p:cNvPr id="719" name="Google Shape;719;p83"/>
          <p:cNvSpPr txBox="1"/>
          <p:nvPr>
            <p:ph type="title"/>
          </p:nvPr>
        </p:nvSpPr>
        <p:spPr>
          <a:xfrm>
            <a:off x="1114575" y="46650"/>
            <a:ext cx="8494500" cy="665100"/>
          </a:xfrm>
          <a:prstGeom prst="rect">
            <a:avLst/>
          </a:prstGeom>
          <a:noFill/>
          <a:ln>
            <a:noFill/>
          </a:ln>
        </p:spPr>
        <p:txBody>
          <a:bodyPr anchorCtr="0" anchor="ctr" bIns="45700" lIns="91425" spcFirstLastPara="1" rIns="91425" wrap="square" tIns="45700">
            <a:noAutofit/>
          </a:bodyPr>
          <a:lstStyle/>
          <a:p>
            <a:pPr indent="0" lvl="0" marL="177800" rtl="0" algn="l">
              <a:spcBef>
                <a:spcPts val="0"/>
              </a:spcBef>
              <a:spcAft>
                <a:spcPts val="0"/>
              </a:spcAft>
              <a:buClr>
                <a:srgbClr val="595857"/>
              </a:buClr>
              <a:buSzPts val="2800"/>
              <a:buFont typeface="Arial"/>
              <a:buNone/>
            </a:pPr>
            <a:r>
              <a:rPr b="1" lang="en-US" sz="3000">
                <a:solidFill>
                  <a:srgbClr val="888888"/>
                </a:solidFill>
                <a:latin typeface="Raleway"/>
                <a:ea typeface="Raleway"/>
                <a:cs typeface="Raleway"/>
                <a:sym typeface="Raleway"/>
              </a:rPr>
              <a:t>NGSS 				</a:t>
            </a:r>
            <a:r>
              <a:rPr lang="en-US" sz="2400">
                <a:solidFill>
                  <a:schemeClr val="hlink"/>
                </a:solidFill>
                <a:uFill>
                  <a:noFill/>
                </a:uFill>
                <a:latin typeface="Arial"/>
                <a:ea typeface="Arial"/>
                <a:cs typeface="Arial"/>
                <a:sym typeface="Arial"/>
                <a:hlinkClick r:id="rId3"/>
              </a:rPr>
              <a:t>https://www.nextgenscience.org/</a:t>
            </a:r>
            <a:endParaRPr b="1" sz="2400">
              <a:solidFill>
                <a:srgbClr val="888888"/>
              </a:solidFill>
              <a:latin typeface="Raleway"/>
              <a:ea typeface="Raleway"/>
              <a:cs typeface="Raleway"/>
              <a:sym typeface="Raleway"/>
            </a:endParaRPr>
          </a:p>
        </p:txBody>
      </p:sp>
      <p:sp>
        <p:nvSpPr>
          <p:cNvPr id="720" name="Google Shape;720;p83"/>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721" name="Google Shape;721;p83"/>
          <p:cNvPicPr preferRelativeResize="0"/>
          <p:nvPr/>
        </p:nvPicPr>
        <p:blipFill rotWithShape="1">
          <a:blip r:embed="rId4">
            <a:alphaModFix/>
          </a:blip>
          <a:srcRect b="0" l="0" r="0" t="17641"/>
          <a:stretch/>
        </p:blipFill>
        <p:spPr>
          <a:xfrm flipH="1">
            <a:off x="-63500" y="822650"/>
            <a:ext cx="7605900" cy="6263951"/>
          </a:xfrm>
          <a:prstGeom prst="rect">
            <a:avLst/>
          </a:prstGeom>
          <a:noFill/>
          <a:ln>
            <a:noFill/>
          </a:ln>
        </p:spPr>
      </p:pic>
      <p:pic>
        <p:nvPicPr>
          <p:cNvPr id="722" name="Google Shape;722;p83"/>
          <p:cNvPicPr preferRelativeResize="0"/>
          <p:nvPr/>
        </p:nvPicPr>
        <p:blipFill>
          <a:blip r:embed="rId5">
            <a:alphaModFix/>
          </a:blip>
          <a:stretch>
            <a:fillRect/>
          </a:stretch>
        </p:blipFill>
        <p:spPr>
          <a:xfrm>
            <a:off x="393701" y="822650"/>
            <a:ext cx="2582600" cy="2643825"/>
          </a:xfrm>
          <a:prstGeom prst="rect">
            <a:avLst/>
          </a:prstGeom>
          <a:noFill/>
          <a:ln>
            <a:noFill/>
          </a:ln>
        </p:spPr>
      </p:pic>
      <p:sp>
        <p:nvSpPr>
          <p:cNvPr id="723" name="Google Shape;723;p83"/>
          <p:cNvSpPr txBox="1"/>
          <p:nvPr>
            <p:ph idx="1" type="body"/>
          </p:nvPr>
        </p:nvSpPr>
        <p:spPr>
          <a:xfrm>
            <a:off x="838200" y="822650"/>
            <a:ext cx="10515600" cy="5566800"/>
          </a:xfrm>
          <a:prstGeom prst="rect">
            <a:avLst/>
          </a:prstGeom>
          <a:noFill/>
          <a:ln>
            <a:noFill/>
          </a:ln>
        </p:spPr>
        <p:txBody>
          <a:bodyPr anchorCtr="0" anchor="t" bIns="45700" lIns="91425" spcFirstLastPara="1" rIns="91425" wrap="square" tIns="45700">
            <a:noAutofit/>
          </a:bodyPr>
          <a:lstStyle/>
          <a:p>
            <a:pPr indent="0" lvl="0" marL="2743200" rtl="0" algn="l">
              <a:spcBef>
                <a:spcPts val="0"/>
              </a:spcBef>
              <a:spcAft>
                <a:spcPts val="0"/>
              </a:spcAft>
              <a:buClr>
                <a:srgbClr val="000000"/>
              </a:buClr>
              <a:buSzPts val="1100"/>
              <a:buFont typeface="Arial"/>
              <a:buNone/>
            </a:pPr>
            <a:r>
              <a:rPr lang="en-US" sz="2400" u="sng"/>
              <a:t>Science and Engineering Practices:</a:t>
            </a:r>
            <a:endParaRPr sz="2400" u="sng"/>
          </a:p>
          <a:p>
            <a:pPr indent="-342900" lvl="0" marL="3200400" rtl="0" algn="l">
              <a:spcBef>
                <a:spcPts val="0"/>
              </a:spcBef>
              <a:spcAft>
                <a:spcPts val="0"/>
              </a:spcAft>
              <a:buSzPts val="1800"/>
              <a:buChar char="•"/>
            </a:pPr>
            <a:r>
              <a:rPr lang="en-US" sz="1800"/>
              <a:t>Developing and using models</a:t>
            </a:r>
            <a:endParaRPr sz="1800"/>
          </a:p>
          <a:p>
            <a:pPr indent="-342900" lvl="0" marL="3200400" rtl="0" algn="l">
              <a:spcBef>
                <a:spcPts val="0"/>
              </a:spcBef>
              <a:spcAft>
                <a:spcPts val="0"/>
              </a:spcAft>
              <a:buSzPts val="1800"/>
              <a:buChar char="•"/>
            </a:pPr>
            <a:r>
              <a:rPr lang="en-US" sz="1800"/>
              <a:t>Analyzing and interpreting data</a:t>
            </a:r>
            <a:endParaRPr sz="1800"/>
          </a:p>
          <a:p>
            <a:pPr indent="0" lvl="0" marL="2743200" rtl="0" algn="l">
              <a:spcBef>
                <a:spcPts val="1000"/>
              </a:spcBef>
              <a:spcAft>
                <a:spcPts val="0"/>
              </a:spcAft>
              <a:buNone/>
            </a:pPr>
            <a:r>
              <a:rPr lang="en-US" sz="2400" u="sng"/>
              <a:t>Disciplinary Core Ideas:</a:t>
            </a:r>
            <a:endParaRPr sz="2400" u="sng"/>
          </a:p>
          <a:p>
            <a:pPr indent="-342900" lvl="0" marL="3200400" rtl="0" algn="l">
              <a:spcBef>
                <a:spcPts val="0"/>
              </a:spcBef>
              <a:spcAft>
                <a:spcPts val="0"/>
              </a:spcAft>
              <a:buSzPts val="1800"/>
              <a:buChar char="•"/>
            </a:pPr>
            <a:r>
              <a:rPr lang="en-US" sz="1800"/>
              <a:t>ESS2-C:The Roles of Water in Earth’s Surface Processes</a:t>
            </a:r>
            <a:endParaRPr sz="1800"/>
          </a:p>
          <a:p>
            <a:pPr indent="-342900" lvl="0" marL="3200400" rtl="0" algn="l">
              <a:spcBef>
                <a:spcPts val="0"/>
              </a:spcBef>
              <a:spcAft>
                <a:spcPts val="0"/>
              </a:spcAft>
              <a:buSzPts val="1800"/>
              <a:buChar char="•"/>
            </a:pPr>
            <a:r>
              <a:rPr lang="en-US" sz="1800"/>
              <a:t>ESS2-D</a:t>
            </a:r>
            <a:r>
              <a:rPr b="1" lang="en-US" sz="1800"/>
              <a:t>:</a:t>
            </a:r>
            <a:r>
              <a:rPr lang="en-US" sz="1800"/>
              <a:t> Weather and Climate</a:t>
            </a:r>
            <a:endParaRPr sz="1800"/>
          </a:p>
          <a:p>
            <a:pPr indent="0" lvl="0" marL="2743200" rtl="0" algn="l">
              <a:lnSpc>
                <a:spcPct val="90000"/>
              </a:lnSpc>
              <a:spcBef>
                <a:spcPts val="1000"/>
              </a:spcBef>
              <a:spcAft>
                <a:spcPts val="0"/>
              </a:spcAft>
              <a:buNone/>
            </a:pPr>
            <a:r>
              <a:rPr lang="en-US" sz="2400" u="sng"/>
              <a:t>Crosscutting Concepts:</a:t>
            </a:r>
            <a:endParaRPr sz="2400" u="sng"/>
          </a:p>
          <a:p>
            <a:pPr indent="-342900" lvl="0" marL="3200400" rtl="0" algn="l">
              <a:lnSpc>
                <a:spcPct val="90000"/>
              </a:lnSpc>
              <a:spcBef>
                <a:spcPts val="0"/>
              </a:spcBef>
              <a:spcAft>
                <a:spcPts val="0"/>
              </a:spcAft>
              <a:buSzPts val="1800"/>
              <a:buChar char="•"/>
            </a:pPr>
            <a:r>
              <a:rPr lang="en-US" sz="1800"/>
              <a:t>Cause and effect</a:t>
            </a:r>
            <a:endParaRPr sz="1800"/>
          </a:p>
          <a:p>
            <a:pPr indent="-342900" lvl="0" marL="3200400" rtl="0" algn="l">
              <a:lnSpc>
                <a:spcPct val="90000"/>
              </a:lnSpc>
              <a:spcBef>
                <a:spcPts val="0"/>
              </a:spcBef>
              <a:spcAft>
                <a:spcPts val="0"/>
              </a:spcAft>
              <a:buSzPts val="1800"/>
              <a:buChar char="•"/>
            </a:pPr>
            <a:r>
              <a:rPr lang="en-US" sz="1800"/>
              <a:t>Systems and systems modeling</a:t>
            </a:r>
            <a:endParaRPr sz="1800"/>
          </a:p>
          <a:p>
            <a:pPr indent="-342900" lvl="0" marL="3200400" rtl="0" algn="l">
              <a:lnSpc>
                <a:spcPct val="90000"/>
              </a:lnSpc>
              <a:spcBef>
                <a:spcPts val="0"/>
              </a:spcBef>
              <a:spcAft>
                <a:spcPts val="0"/>
              </a:spcAft>
              <a:buSzPts val="1800"/>
              <a:buChar char="•"/>
            </a:pPr>
            <a:r>
              <a:rPr lang="en-US" sz="1800"/>
              <a:t>Patterns</a:t>
            </a:r>
            <a:endParaRPr sz="1800"/>
          </a:p>
          <a:p>
            <a:pPr indent="0" lvl="0" marL="0" rtl="0" algn="l">
              <a:spcBef>
                <a:spcPts val="0"/>
              </a:spcBef>
              <a:spcAft>
                <a:spcPts val="0"/>
              </a:spcAft>
              <a:buSzPts val="1100"/>
              <a:buNone/>
            </a:pPr>
            <a:r>
              <a:t/>
            </a:r>
            <a:endParaRPr sz="2400" u="sng"/>
          </a:p>
          <a:p>
            <a:pPr indent="0" lvl="0" marL="0" rtl="0" algn="l">
              <a:spcBef>
                <a:spcPts val="0"/>
              </a:spcBef>
              <a:spcAft>
                <a:spcPts val="0"/>
              </a:spcAft>
              <a:buClr>
                <a:srgbClr val="000000"/>
              </a:buClr>
              <a:buSzPts val="1100"/>
              <a:buFont typeface="Arial"/>
              <a:buNone/>
            </a:pPr>
            <a:r>
              <a:rPr lang="en-US" sz="2400" u="sng"/>
              <a:t>Performance Expectations:</a:t>
            </a:r>
            <a:endParaRPr sz="2400" u="sng"/>
          </a:p>
          <a:p>
            <a:pPr indent="-342900" lvl="0" marL="457200" rtl="0" algn="l">
              <a:spcBef>
                <a:spcPts val="0"/>
              </a:spcBef>
              <a:spcAft>
                <a:spcPts val="0"/>
              </a:spcAft>
              <a:buSzPts val="1800"/>
              <a:buChar char="•"/>
            </a:pPr>
            <a:r>
              <a:rPr b="1" lang="en-US" sz="1800"/>
              <a:t>MS-ESS2-5:</a:t>
            </a:r>
            <a:r>
              <a:rPr lang="en-US" sz="1800"/>
              <a:t>Collect data to provide evidence for how the motions and complex interactions of air masses result in changes in weather conditions. </a:t>
            </a:r>
            <a:endParaRPr sz="1800"/>
          </a:p>
          <a:p>
            <a:pPr indent="-342900" lvl="0" marL="457200" rtl="0" algn="l">
              <a:spcBef>
                <a:spcPts val="0"/>
              </a:spcBef>
              <a:spcAft>
                <a:spcPts val="0"/>
              </a:spcAft>
              <a:buSzPts val="1800"/>
              <a:buChar char="•"/>
            </a:pPr>
            <a:r>
              <a:rPr b="1" lang="en-US" sz="1800"/>
              <a:t>MS-ESS2-4:</a:t>
            </a:r>
            <a:r>
              <a:rPr lang="en-US" sz="1800"/>
              <a:t> Develop a model to describe</a:t>
            </a:r>
            <a:r>
              <a:rPr lang="en-US" sz="1800">
                <a:highlight>
                  <a:srgbClr val="FFFFFF"/>
                </a:highlight>
              </a:rPr>
              <a:t> </a:t>
            </a:r>
            <a:r>
              <a:rPr lang="en-US" sz="1800"/>
              <a:t>the cycling of water through Earth's systems</a:t>
            </a:r>
            <a:r>
              <a:rPr lang="en-US" sz="1800">
                <a:highlight>
                  <a:srgbClr val="FFFFFF"/>
                </a:highlight>
              </a:rPr>
              <a:t> </a:t>
            </a:r>
            <a:r>
              <a:rPr lang="en-US" sz="1800"/>
              <a:t>driven by energy</a:t>
            </a:r>
            <a:r>
              <a:rPr lang="en-US" sz="1800">
                <a:highlight>
                  <a:srgbClr val="FFFFFF"/>
                </a:highlight>
              </a:rPr>
              <a:t> </a:t>
            </a:r>
            <a:r>
              <a:rPr lang="en-US" sz="1800"/>
              <a:t>from the sun </a:t>
            </a:r>
            <a:r>
              <a:rPr lang="en-US" sz="1800" strike="sngStrike"/>
              <a:t>and the force of gravity</a:t>
            </a:r>
            <a:r>
              <a:rPr lang="en-US" sz="1800"/>
              <a:t>.</a:t>
            </a:r>
            <a:r>
              <a:rPr lang="en-US" sz="1800">
                <a:highlight>
                  <a:srgbClr val="FFFFFF"/>
                </a:highlight>
              </a:rPr>
              <a:t> </a:t>
            </a:r>
            <a:endParaRPr sz="1800"/>
          </a:p>
          <a:p>
            <a:pPr indent="-342900" lvl="0" marL="457200" rtl="0" algn="l">
              <a:spcBef>
                <a:spcPts val="0"/>
              </a:spcBef>
              <a:spcAft>
                <a:spcPts val="0"/>
              </a:spcAft>
              <a:buSzPts val="1800"/>
              <a:buChar char="•"/>
            </a:pPr>
            <a:r>
              <a:rPr b="1" lang="en-US" sz="1800"/>
              <a:t>MS-ESS2-6:</a:t>
            </a:r>
            <a:r>
              <a:rPr lang="en-US" sz="1800"/>
              <a:t>Develop and use a model to describe how unequal heating and rotation of the Earth cause patterns of atmospheric </a:t>
            </a:r>
            <a:r>
              <a:rPr lang="en-US" sz="1800" strike="sngStrike"/>
              <a:t>and oceanic </a:t>
            </a:r>
            <a:r>
              <a:rPr lang="en-US" sz="1800"/>
              <a:t>circulation </a:t>
            </a:r>
            <a:r>
              <a:rPr lang="en-US" sz="1800" strike="sngStrike"/>
              <a:t>that determine regional climates.</a:t>
            </a:r>
            <a:endParaRPr sz="1800" strike="sngStrike"/>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3" name="Shape 1443"/>
        <p:cNvGrpSpPr/>
        <p:nvPr/>
      </p:nvGrpSpPr>
      <p:grpSpPr>
        <a:xfrm>
          <a:off x="0" y="0"/>
          <a:ext cx="0" cy="0"/>
          <a:chOff x="0" y="0"/>
          <a:chExt cx="0" cy="0"/>
        </a:xfrm>
      </p:grpSpPr>
      <p:sp>
        <p:nvSpPr>
          <p:cNvPr id="1444" name="Google Shape;1444;p164"/>
          <p:cNvSpPr txBox="1"/>
          <p:nvPr>
            <p:ph idx="4294967295" type="body"/>
          </p:nvPr>
        </p:nvSpPr>
        <p:spPr>
          <a:xfrm>
            <a:off x="682775" y="1456575"/>
            <a:ext cx="5841300" cy="4445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sz="2400"/>
          </a:p>
          <a:p>
            <a:pPr indent="-381000" lvl="0" marL="457200" rtl="0" algn="l">
              <a:spcBef>
                <a:spcPts val="800"/>
              </a:spcBef>
              <a:spcAft>
                <a:spcPts val="0"/>
              </a:spcAft>
              <a:buSzPts val="2400"/>
              <a:buChar char="•"/>
            </a:pPr>
            <a:r>
              <a:rPr lang="en-US" sz="2400"/>
              <a:t>Areas with humidity &gt;70% are colored blue</a:t>
            </a:r>
            <a:endParaRPr sz="2400"/>
          </a:p>
          <a:p>
            <a:pPr indent="0" lvl="0" marL="457200" rtl="0" algn="l">
              <a:spcBef>
                <a:spcPts val="800"/>
              </a:spcBef>
              <a:spcAft>
                <a:spcPts val="0"/>
              </a:spcAft>
              <a:buNone/>
            </a:pPr>
            <a:r>
              <a:t/>
            </a:r>
            <a:endParaRPr sz="2400"/>
          </a:p>
          <a:p>
            <a:pPr indent="-381000" lvl="0" marL="457200" rtl="0" algn="l">
              <a:spcBef>
                <a:spcPts val="800"/>
              </a:spcBef>
              <a:spcAft>
                <a:spcPts val="0"/>
              </a:spcAft>
              <a:buSzPts val="2400"/>
              <a:buChar char="•"/>
            </a:pPr>
            <a:r>
              <a:rPr b="1" lang="en-US" sz="2400"/>
              <a:t>How does the humidity data help you understand why it snowed in some places but not in others?</a:t>
            </a:r>
            <a:endParaRPr b="1" sz="2400"/>
          </a:p>
        </p:txBody>
      </p:sp>
      <p:pic>
        <p:nvPicPr>
          <p:cNvPr id="1445" name="Google Shape;1445;p164"/>
          <p:cNvPicPr preferRelativeResize="0"/>
          <p:nvPr/>
        </p:nvPicPr>
        <p:blipFill>
          <a:blip r:embed="rId3">
            <a:alphaModFix/>
          </a:blip>
          <a:stretch>
            <a:fillRect/>
          </a:stretch>
        </p:blipFill>
        <p:spPr>
          <a:xfrm>
            <a:off x="76200" y="-67250"/>
            <a:ext cx="5715000" cy="1428750"/>
          </a:xfrm>
          <a:prstGeom prst="rect">
            <a:avLst/>
          </a:prstGeom>
          <a:noFill/>
          <a:ln>
            <a:noFill/>
          </a:ln>
        </p:spPr>
      </p:pic>
      <p:pic>
        <p:nvPicPr>
          <p:cNvPr id="1446" name="Google Shape;1446;p164"/>
          <p:cNvPicPr preferRelativeResize="0"/>
          <p:nvPr/>
        </p:nvPicPr>
        <p:blipFill>
          <a:blip r:embed="rId4">
            <a:alphaModFix/>
          </a:blip>
          <a:stretch>
            <a:fillRect/>
          </a:stretch>
        </p:blipFill>
        <p:spPr>
          <a:xfrm>
            <a:off x="6679825" y="303450"/>
            <a:ext cx="4320274" cy="5758822"/>
          </a:xfrm>
          <a:prstGeom prst="rect">
            <a:avLst/>
          </a:prstGeom>
          <a:noFill/>
          <a:ln>
            <a:noFill/>
          </a:ln>
        </p:spPr>
      </p:pic>
      <p:sp>
        <p:nvSpPr>
          <p:cNvPr id="1447" name="Google Shape;1447;p164"/>
          <p:cNvSpPr/>
          <p:nvPr/>
        </p:nvSpPr>
        <p:spPr>
          <a:xfrm>
            <a:off x="7581900" y="2085975"/>
            <a:ext cx="238200" cy="228600"/>
          </a:xfrm>
          <a:prstGeom prst="rect">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8" name="Google Shape;1448;p164"/>
          <p:cNvSpPr/>
          <p:nvPr/>
        </p:nvSpPr>
        <p:spPr>
          <a:xfrm>
            <a:off x="8077200" y="2362200"/>
            <a:ext cx="238200" cy="228600"/>
          </a:xfrm>
          <a:prstGeom prst="rect">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164"/>
          <p:cNvSpPr/>
          <p:nvPr/>
        </p:nvSpPr>
        <p:spPr>
          <a:xfrm>
            <a:off x="8562975" y="2447925"/>
            <a:ext cx="238200" cy="228600"/>
          </a:xfrm>
          <a:prstGeom prst="rect">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0" name="Google Shape;1450;p164"/>
          <p:cNvSpPr/>
          <p:nvPr/>
        </p:nvSpPr>
        <p:spPr>
          <a:xfrm flipH="1">
            <a:off x="8401100" y="1914525"/>
            <a:ext cx="238200" cy="228600"/>
          </a:xfrm>
          <a:prstGeom prst="rect">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1" name="Google Shape;1451;p164"/>
          <p:cNvSpPr/>
          <p:nvPr/>
        </p:nvSpPr>
        <p:spPr>
          <a:xfrm>
            <a:off x="9591675" y="2590800"/>
            <a:ext cx="238200" cy="252300"/>
          </a:xfrm>
          <a:prstGeom prst="rect">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p164"/>
          <p:cNvSpPr/>
          <p:nvPr/>
        </p:nvSpPr>
        <p:spPr>
          <a:xfrm>
            <a:off x="9706000" y="2338400"/>
            <a:ext cx="238200" cy="252300"/>
          </a:xfrm>
          <a:prstGeom prst="rect">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3" name="Google Shape;1453;p164"/>
          <p:cNvSpPr/>
          <p:nvPr/>
        </p:nvSpPr>
        <p:spPr>
          <a:xfrm>
            <a:off x="8943975" y="1947875"/>
            <a:ext cx="238200" cy="228600"/>
          </a:xfrm>
          <a:prstGeom prst="rect">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164"/>
          <p:cNvSpPr/>
          <p:nvPr/>
        </p:nvSpPr>
        <p:spPr>
          <a:xfrm>
            <a:off x="9220300" y="1976425"/>
            <a:ext cx="238200" cy="228600"/>
          </a:xfrm>
          <a:prstGeom prst="rect">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164"/>
          <p:cNvSpPr/>
          <p:nvPr/>
        </p:nvSpPr>
        <p:spPr>
          <a:xfrm>
            <a:off x="9291638" y="1476350"/>
            <a:ext cx="238200" cy="228600"/>
          </a:xfrm>
          <a:prstGeom prst="rect">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6" name="Google Shape;1456;p164"/>
          <p:cNvSpPr/>
          <p:nvPr/>
        </p:nvSpPr>
        <p:spPr>
          <a:xfrm>
            <a:off x="9782200" y="938225"/>
            <a:ext cx="238200" cy="228600"/>
          </a:xfrm>
          <a:prstGeom prst="rect">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164"/>
          <p:cNvSpPr/>
          <p:nvPr/>
        </p:nvSpPr>
        <p:spPr>
          <a:xfrm>
            <a:off x="8982100" y="852500"/>
            <a:ext cx="238200" cy="228600"/>
          </a:xfrm>
          <a:prstGeom prst="rect">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164"/>
          <p:cNvSpPr txBox="1"/>
          <p:nvPr>
            <p:ph idx="11" type="ftr"/>
          </p:nvPr>
        </p:nvSpPr>
        <p:spPr>
          <a:xfrm>
            <a:off x="6858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4">
                                            <p:txEl>
                                              <p:pRg end="0" st="0"/>
                                            </p:txEl>
                                          </p:spTgt>
                                        </p:tgtEl>
                                        <p:attrNameLst>
                                          <p:attrName>style.visibility</p:attrName>
                                        </p:attrNameLst>
                                      </p:cBhvr>
                                      <p:to>
                                        <p:strVal val="visible"/>
                                      </p:to>
                                    </p:set>
                                    <p:animEffect filter="fade" transition="in">
                                      <p:cBhvr>
                                        <p:cTn dur="1000"/>
                                        <p:tgtEl>
                                          <p:spTgt spid="144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4">
                                            <p:txEl>
                                              <p:pRg end="1" st="1"/>
                                            </p:txEl>
                                          </p:spTgt>
                                        </p:tgtEl>
                                        <p:attrNameLst>
                                          <p:attrName>style.visibility</p:attrName>
                                        </p:attrNameLst>
                                      </p:cBhvr>
                                      <p:to>
                                        <p:strVal val="visible"/>
                                      </p:to>
                                    </p:set>
                                    <p:animEffect filter="fade" transition="in">
                                      <p:cBhvr>
                                        <p:cTn dur="1000"/>
                                        <p:tgtEl>
                                          <p:spTgt spid="144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4">
                                            <p:txEl>
                                              <p:pRg end="2" st="2"/>
                                            </p:txEl>
                                          </p:spTgt>
                                        </p:tgtEl>
                                        <p:attrNameLst>
                                          <p:attrName>style.visibility</p:attrName>
                                        </p:attrNameLst>
                                      </p:cBhvr>
                                      <p:to>
                                        <p:strVal val="visible"/>
                                      </p:to>
                                    </p:set>
                                    <p:animEffect filter="fade" transition="in">
                                      <p:cBhvr>
                                        <p:cTn dur="1000"/>
                                        <p:tgtEl>
                                          <p:spTgt spid="144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4">
                                            <p:txEl>
                                              <p:pRg end="3" st="3"/>
                                            </p:txEl>
                                          </p:spTgt>
                                        </p:tgtEl>
                                        <p:attrNameLst>
                                          <p:attrName>style.visibility</p:attrName>
                                        </p:attrNameLst>
                                      </p:cBhvr>
                                      <p:to>
                                        <p:strVal val="visible"/>
                                      </p:to>
                                    </p:set>
                                    <p:animEffect filter="fade" transition="in">
                                      <p:cBhvr>
                                        <p:cTn dur="1000"/>
                                        <p:tgtEl>
                                          <p:spTgt spid="1444">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2" name="Shape 1462"/>
        <p:cNvGrpSpPr/>
        <p:nvPr/>
      </p:nvGrpSpPr>
      <p:grpSpPr>
        <a:xfrm>
          <a:off x="0" y="0"/>
          <a:ext cx="0" cy="0"/>
          <a:chOff x="0" y="0"/>
          <a:chExt cx="0" cy="0"/>
        </a:xfrm>
      </p:grpSpPr>
      <p:sp>
        <p:nvSpPr>
          <p:cNvPr id="1463" name="Google Shape;1463;p165"/>
          <p:cNvSpPr txBox="1"/>
          <p:nvPr>
            <p:ph idx="4294967295" type="body"/>
          </p:nvPr>
        </p:nvSpPr>
        <p:spPr>
          <a:xfrm>
            <a:off x="702150" y="1807775"/>
            <a:ext cx="10787700" cy="4445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2400"/>
              <a:t>Discussion:</a:t>
            </a:r>
            <a:endParaRPr sz="2400"/>
          </a:p>
          <a:p>
            <a:pPr indent="0" lvl="0" marL="0" rtl="0" algn="l">
              <a:lnSpc>
                <a:spcPct val="100000"/>
              </a:lnSpc>
              <a:spcBef>
                <a:spcPts val="0"/>
              </a:spcBef>
              <a:spcAft>
                <a:spcPts val="0"/>
              </a:spcAft>
              <a:buNone/>
            </a:pPr>
            <a:r>
              <a:t/>
            </a:r>
            <a:endParaRPr sz="2400"/>
          </a:p>
          <a:p>
            <a:pPr indent="-381000" lvl="0" marL="457200" rtl="0" algn="l">
              <a:lnSpc>
                <a:spcPct val="100000"/>
              </a:lnSpc>
              <a:spcBef>
                <a:spcPts val="0"/>
              </a:spcBef>
              <a:spcAft>
                <a:spcPts val="0"/>
              </a:spcAft>
              <a:buSzPts val="2400"/>
              <a:buChar char="•"/>
            </a:pPr>
            <a:r>
              <a:rPr lang="en-US" sz="2400"/>
              <a:t>Why did some communities have more snowfall than others?</a:t>
            </a:r>
            <a:endParaRPr sz="2400"/>
          </a:p>
          <a:p>
            <a:pPr indent="0" lvl="0" marL="457200" rtl="0" algn="l">
              <a:lnSpc>
                <a:spcPct val="100000"/>
              </a:lnSpc>
              <a:spcBef>
                <a:spcPts val="0"/>
              </a:spcBef>
              <a:spcAft>
                <a:spcPts val="0"/>
              </a:spcAft>
              <a:buNone/>
            </a:pPr>
            <a:r>
              <a:t/>
            </a:r>
            <a:endParaRPr sz="2400"/>
          </a:p>
          <a:p>
            <a:pPr indent="-381000" lvl="0" marL="457200" rtl="0" algn="l">
              <a:lnSpc>
                <a:spcPct val="100000"/>
              </a:lnSpc>
              <a:spcBef>
                <a:spcPts val="0"/>
              </a:spcBef>
              <a:spcAft>
                <a:spcPts val="0"/>
              </a:spcAft>
              <a:buSzPts val="2400"/>
              <a:buChar char="•"/>
            </a:pPr>
            <a:r>
              <a:rPr lang="en-US" sz="2400"/>
              <a:t>Why didn’t it snow everywhere?</a:t>
            </a:r>
            <a:endParaRPr sz="2400"/>
          </a:p>
          <a:p>
            <a:pPr indent="0" lvl="0" marL="457200" rtl="0" algn="l">
              <a:lnSpc>
                <a:spcPct val="100000"/>
              </a:lnSpc>
              <a:spcBef>
                <a:spcPts val="0"/>
              </a:spcBef>
              <a:spcAft>
                <a:spcPts val="0"/>
              </a:spcAft>
              <a:buNone/>
            </a:pPr>
            <a:r>
              <a:t/>
            </a:r>
            <a:endParaRPr sz="2400"/>
          </a:p>
          <a:p>
            <a:pPr indent="-381000" lvl="0" marL="457200" rtl="0" algn="l">
              <a:lnSpc>
                <a:spcPct val="100000"/>
              </a:lnSpc>
              <a:spcBef>
                <a:spcPts val="0"/>
              </a:spcBef>
              <a:spcAft>
                <a:spcPts val="0"/>
              </a:spcAft>
              <a:buSzPts val="2400"/>
              <a:buChar char="•"/>
            </a:pPr>
            <a:r>
              <a:rPr lang="en-US" sz="2400"/>
              <a:t>Did it always snow in places that had high humidity? Why/Why not? </a:t>
            </a:r>
            <a:endParaRPr sz="2400"/>
          </a:p>
          <a:p>
            <a:pPr indent="0" lvl="0" marL="457200" rtl="0" algn="l">
              <a:lnSpc>
                <a:spcPct val="100000"/>
              </a:lnSpc>
              <a:spcBef>
                <a:spcPts val="0"/>
              </a:spcBef>
              <a:spcAft>
                <a:spcPts val="0"/>
              </a:spcAft>
              <a:buNone/>
            </a:pPr>
            <a:r>
              <a:t/>
            </a:r>
            <a:endParaRPr sz="2400"/>
          </a:p>
          <a:p>
            <a:pPr indent="-381000" lvl="0" marL="457200" rtl="0" algn="l">
              <a:lnSpc>
                <a:spcPct val="100000"/>
              </a:lnSpc>
              <a:spcBef>
                <a:spcPts val="0"/>
              </a:spcBef>
              <a:spcAft>
                <a:spcPts val="0"/>
              </a:spcAft>
              <a:buSzPts val="2400"/>
              <a:buChar char="•"/>
            </a:pPr>
            <a:r>
              <a:rPr lang="en-US" sz="2400"/>
              <a:t>Where might schools close due to snow?</a:t>
            </a:r>
            <a:endParaRPr sz="2400"/>
          </a:p>
          <a:p>
            <a:pPr indent="0" lvl="0" marL="0" rtl="0" algn="l">
              <a:spcBef>
                <a:spcPts val="800"/>
              </a:spcBef>
              <a:spcAft>
                <a:spcPts val="0"/>
              </a:spcAft>
              <a:buNone/>
            </a:pPr>
            <a:r>
              <a:t/>
            </a:r>
            <a:endParaRPr sz="2400"/>
          </a:p>
        </p:txBody>
      </p:sp>
      <p:pic>
        <p:nvPicPr>
          <p:cNvPr id="1464" name="Google Shape;1464;p165"/>
          <p:cNvPicPr preferRelativeResize="0"/>
          <p:nvPr/>
        </p:nvPicPr>
        <p:blipFill>
          <a:blip r:embed="rId3">
            <a:alphaModFix/>
          </a:blip>
          <a:stretch>
            <a:fillRect/>
          </a:stretch>
        </p:blipFill>
        <p:spPr>
          <a:xfrm>
            <a:off x="76200" y="-67250"/>
            <a:ext cx="5715000" cy="1428750"/>
          </a:xfrm>
          <a:prstGeom prst="rect">
            <a:avLst/>
          </a:prstGeom>
          <a:noFill/>
          <a:ln>
            <a:noFill/>
          </a:ln>
        </p:spPr>
      </p:pic>
      <p:sp>
        <p:nvSpPr>
          <p:cNvPr id="1465" name="Google Shape;1465;p165"/>
          <p:cNvSpPr txBox="1"/>
          <p:nvPr>
            <p:ph idx="11" type="ftr"/>
          </p:nvPr>
        </p:nvSpPr>
        <p:spPr>
          <a:xfrm>
            <a:off x="6858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466" name="Google Shape;1466;p165"/>
          <p:cNvPicPr preferRelativeResize="0"/>
          <p:nvPr/>
        </p:nvPicPr>
        <p:blipFill>
          <a:blip r:embed="rId4">
            <a:alphaModFix/>
          </a:blip>
          <a:stretch>
            <a:fillRect/>
          </a:stretch>
        </p:blipFill>
        <p:spPr>
          <a:xfrm>
            <a:off x="9441263" y="173350"/>
            <a:ext cx="2466975" cy="18478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3">
                                            <p:txEl>
                                              <p:pRg end="0" st="0"/>
                                            </p:txEl>
                                          </p:spTgt>
                                        </p:tgtEl>
                                        <p:attrNameLst>
                                          <p:attrName>style.visibility</p:attrName>
                                        </p:attrNameLst>
                                      </p:cBhvr>
                                      <p:to>
                                        <p:strVal val="visible"/>
                                      </p:to>
                                    </p:set>
                                    <p:animEffect filter="fade" transition="in">
                                      <p:cBhvr>
                                        <p:cTn dur="1000"/>
                                        <p:tgtEl>
                                          <p:spTgt spid="146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3">
                                            <p:txEl>
                                              <p:pRg end="1" st="1"/>
                                            </p:txEl>
                                          </p:spTgt>
                                        </p:tgtEl>
                                        <p:attrNameLst>
                                          <p:attrName>style.visibility</p:attrName>
                                        </p:attrNameLst>
                                      </p:cBhvr>
                                      <p:to>
                                        <p:strVal val="visible"/>
                                      </p:to>
                                    </p:set>
                                    <p:animEffect filter="fade" transition="in">
                                      <p:cBhvr>
                                        <p:cTn dur="1000"/>
                                        <p:tgtEl>
                                          <p:spTgt spid="146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3">
                                            <p:txEl>
                                              <p:pRg end="2" st="2"/>
                                            </p:txEl>
                                          </p:spTgt>
                                        </p:tgtEl>
                                        <p:attrNameLst>
                                          <p:attrName>style.visibility</p:attrName>
                                        </p:attrNameLst>
                                      </p:cBhvr>
                                      <p:to>
                                        <p:strVal val="visible"/>
                                      </p:to>
                                    </p:set>
                                    <p:animEffect filter="fade" transition="in">
                                      <p:cBhvr>
                                        <p:cTn dur="1000"/>
                                        <p:tgtEl>
                                          <p:spTgt spid="146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3">
                                            <p:txEl>
                                              <p:pRg end="3" st="3"/>
                                            </p:txEl>
                                          </p:spTgt>
                                        </p:tgtEl>
                                        <p:attrNameLst>
                                          <p:attrName>style.visibility</p:attrName>
                                        </p:attrNameLst>
                                      </p:cBhvr>
                                      <p:to>
                                        <p:strVal val="visible"/>
                                      </p:to>
                                    </p:set>
                                    <p:animEffect filter="fade" transition="in">
                                      <p:cBhvr>
                                        <p:cTn dur="1000"/>
                                        <p:tgtEl>
                                          <p:spTgt spid="146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3">
                                            <p:txEl>
                                              <p:pRg end="4" st="4"/>
                                            </p:txEl>
                                          </p:spTgt>
                                        </p:tgtEl>
                                        <p:attrNameLst>
                                          <p:attrName>style.visibility</p:attrName>
                                        </p:attrNameLst>
                                      </p:cBhvr>
                                      <p:to>
                                        <p:strVal val="visible"/>
                                      </p:to>
                                    </p:set>
                                    <p:animEffect filter="fade" transition="in">
                                      <p:cBhvr>
                                        <p:cTn dur="1000"/>
                                        <p:tgtEl>
                                          <p:spTgt spid="146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3">
                                            <p:txEl>
                                              <p:pRg end="5" st="5"/>
                                            </p:txEl>
                                          </p:spTgt>
                                        </p:tgtEl>
                                        <p:attrNameLst>
                                          <p:attrName>style.visibility</p:attrName>
                                        </p:attrNameLst>
                                      </p:cBhvr>
                                      <p:to>
                                        <p:strVal val="visible"/>
                                      </p:to>
                                    </p:set>
                                    <p:animEffect filter="fade" transition="in">
                                      <p:cBhvr>
                                        <p:cTn dur="1000"/>
                                        <p:tgtEl>
                                          <p:spTgt spid="1463">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3">
                                            <p:txEl>
                                              <p:pRg end="6" st="6"/>
                                            </p:txEl>
                                          </p:spTgt>
                                        </p:tgtEl>
                                        <p:attrNameLst>
                                          <p:attrName>style.visibility</p:attrName>
                                        </p:attrNameLst>
                                      </p:cBhvr>
                                      <p:to>
                                        <p:strVal val="visible"/>
                                      </p:to>
                                    </p:set>
                                    <p:animEffect filter="fade" transition="in">
                                      <p:cBhvr>
                                        <p:cTn dur="1000"/>
                                        <p:tgtEl>
                                          <p:spTgt spid="1463">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3">
                                            <p:txEl>
                                              <p:pRg end="7" st="7"/>
                                            </p:txEl>
                                          </p:spTgt>
                                        </p:tgtEl>
                                        <p:attrNameLst>
                                          <p:attrName>style.visibility</p:attrName>
                                        </p:attrNameLst>
                                      </p:cBhvr>
                                      <p:to>
                                        <p:strVal val="visible"/>
                                      </p:to>
                                    </p:set>
                                    <p:animEffect filter="fade" transition="in">
                                      <p:cBhvr>
                                        <p:cTn dur="1000"/>
                                        <p:tgtEl>
                                          <p:spTgt spid="1463">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3">
                                            <p:txEl>
                                              <p:pRg end="8" st="8"/>
                                            </p:txEl>
                                          </p:spTgt>
                                        </p:tgtEl>
                                        <p:attrNameLst>
                                          <p:attrName>style.visibility</p:attrName>
                                        </p:attrNameLst>
                                      </p:cBhvr>
                                      <p:to>
                                        <p:strVal val="visible"/>
                                      </p:to>
                                    </p:set>
                                    <p:animEffect filter="fade" transition="in">
                                      <p:cBhvr>
                                        <p:cTn dur="1000"/>
                                        <p:tgtEl>
                                          <p:spTgt spid="1463">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3">
                                            <p:txEl>
                                              <p:pRg end="9" st="9"/>
                                            </p:txEl>
                                          </p:spTgt>
                                        </p:tgtEl>
                                        <p:attrNameLst>
                                          <p:attrName>style.visibility</p:attrName>
                                        </p:attrNameLst>
                                      </p:cBhvr>
                                      <p:to>
                                        <p:strVal val="visible"/>
                                      </p:to>
                                    </p:set>
                                    <p:animEffect filter="fade" transition="in">
                                      <p:cBhvr>
                                        <p:cTn dur="1000"/>
                                        <p:tgtEl>
                                          <p:spTgt spid="1463">
                                            <p:txEl>
                                              <p:pRg end="9" st="9"/>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0" name="Shape 1470"/>
        <p:cNvGrpSpPr/>
        <p:nvPr/>
      </p:nvGrpSpPr>
      <p:grpSpPr>
        <a:xfrm>
          <a:off x="0" y="0"/>
          <a:ext cx="0" cy="0"/>
          <a:chOff x="0" y="0"/>
          <a:chExt cx="0" cy="0"/>
        </a:xfrm>
      </p:grpSpPr>
      <p:sp>
        <p:nvSpPr>
          <p:cNvPr id="1471" name="Google Shape;1471;p166"/>
          <p:cNvSpPr txBox="1"/>
          <p:nvPr>
            <p:ph idx="11" type="ftr"/>
          </p:nvPr>
        </p:nvSpPr>
        <p:spPr>
          <a:xfrm>
            <a:off x="6096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
        <p:nvSpPr>
          <p:cNvPr id="1472" name="Google Shape;1472;p166"/>
          <p:cNvSpPr txBox="1"/>
          <p:nvPr>
            <p:ph idx="4294967295" type="body"/>
          </p:nvPr>
        </p:nvSpPr>
        <p:spPr>
          <a:xfrm>
            <a:off x="9698325" y="2135550"/>
            <a:ext cx="1776900" cy="2586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b="1" sz="2400"/>
          </a:p>
          <a:p>
            <a:pPr indent="0" lvl="0" marL="0" rtl="0" algn="l">
              <a:lnSpc>
                <a:spcPct val="100000"/>
              </a:lnSpc>
              <a:spcBef>
                <a:spcPts val="0"/>
              </a:spcBef>
              <a:spcAft>
                <a:spcPts val="0"/>
              </a:spcAft>
              <a:buNone/>
            </a:pPr>
            <a:r>
              <a:rPr lang="en-US" sz="2400"/>
              <a:t>Complete Steps 1- 4 in table groups</a:t>
            </a:r>
            <a:endParaRPr b="1" sz="2400"/>
          </a:p>
        </p:txBody>
      </p:sp>
      <p:pic>
        <p:nvPicPr>
          <p:cNvPr id="1473" name="Google Shape;1473;p166"/>
          <p:cNvPicPr preferRelativeResize="0"/>
          <p:nvPr/>
        </p:nvPicPr>
        <p:blipFill rotWithShape="1">
          <a:blip r:embed="rId3">
            <a:alphaModFix/>
          </a:blip>
          <a:srcRect b="14821" l="0" r="-3082" t="0"/>
          <a:stretch/>
        </p:blipFill>
        <p:spPr>
          <a:xfrm>
            <a:off x="838200" y="152400"/>
            <a:ext cx="4748900" cy="981025"/>
          </a:xfrm>
          <a:prstGeom prst="rect">
            <a:avLst/>
          </a:prstGeom>
          <a:noFill/>
          <a:ln>
            <a:noFill/>
          </a:ln>
        </p:spPr>
      </p:pic>
      <p:pic>
        <p:nvPicPr>
          <p:cNvPr id="1474" name="Google Shape;1474;p166"/>
          <p:cNvPicPr preferRelativeResize="0"/>
          <p:nvPr/>
        </p:nvPicPr>
        <p:blipFill>
          <a:blip r:embed="rId4">
            <a:alphaModFix/>
          </a:blip>
          <a:stretch>
            <a:fillRect/>
          </a:stretch>
        </p:blipFill>
        <p:spPr>
          <a:xfrm>
            <a:off x="838201" y="232075"/>
            <a:ext cx="9984301" cy="5784250"/>
          </a:xfrm>
          <a:prstGeom prst="rect">
            <a:avLst/>
          </a:prstGeom>
          <a:noFill/>
          <a:ln>
            <a:noFill/>
          </a:ln>
        </p:spPr>
      </p:pic>
      <p:sp>
        <p:nvSpPr>
          <p:cNvPr id="1475" name="Google Shape;1475;p166"/>
          <p:cNvSpPr txBox="1"/>
          <p:nvPr/>
        </p:nvSpPr>
        <p:spPr>
          <a:xfrm>
            <a:off x="685800" y="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2">
                                            <p:txEl>
                                              <p:pRg end="0" st="0"/>
                                            </p:txEl>
                                          </p:spTgt>
                                        </p:tgtEl>
                                        <p:attrNameLst>
                                          <p:attrName>style.visibility</p:attrName>
                                        </p:attrNameLst>
                                      </p:cBhvr>
                                      <p:to>
                                        <p:strVal val="visible"/>
                                      </p:to>
                                    </p:set>
                                    <p:animEffect filter="fade" transition="in">
                                      <p:cBhvr>
                                        <p:cTn dur="1000"/>
                                        <p:tgtEl>
                                          <p:spTgt spid="147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2">
                                            <p:txEl>
                                              <p:pRg end="1" st="1"/>
                                            </p:txEl>
                                          </p:spTgt>
                                        </p:tgtEl>
                                        <p:attrNameLst>
                                          <p:attrName>style.visibility</p:attrName>
                                        </p:attrNameLst>
                                      </p:cBhvr>
                                      <p:to>
                                        <p:strVal val="visible"/>
                                      </p:to>
                                    </p:set>
                                    <p:animEffect filter="fade" transition="in">
                                      <p:cBhvr>
                                        <p:cTn dur="1000"/>
                                        <p:tgtEl>
                                          <p:spTgt spid="1472">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9" name="Shape 1479"/>
        <p:cNvGrpSpPr/>
        <p:nvPr/>
      </p:nvGrpSpPr>
      <p:grpSpPr>
        <a:xfrm>
          <a:off x="0" y="0"/>
          <a:ext cx="0" cy="0"/>
          <a:chOff x="0" y="0"/>
          <a:chExt cx="0" cy="0"/>
        </a:xfrm>
      </p:grpSpPr>
      <p:sp>
        <p:nvSpPr>
          <p:cNvPr id="1480" name="Google Shape;1480;p167"/>
          <p:cNvSpPr txBox="1"/>
          <p:nvPr>
            <p:ph idx="11" type="ftr"/>
          </p:nvPr>
        </p:nvSpPr>
        <p:spPr>
          <a:xfrm>
            <a:off x="9144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
        <p:nvSpPr>
          <p:cNvPr id="1481" name="Google Shape;1481;p167"/>
          <p:cNvSpPr txBox="1"/>
          <p:nvPr>
            <p:ph idx="4294967295" type="body"/>
          </p:nvPr>
        </p:nvSpPr>
        <p:spPr>
          <a:xfrm>
            <a:off x="9658775" y="1652700"/>
            <a:ext cx="2275800" cy="421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b="1" lang="en-US" sz="2400"/>
              <a:t>Use the locations of snowfall on February 23 to predict were</a:t>
            </a:r>
            <a:r>
              <a:rPr b="1" lang="en-US" sz="2400"/>
              <a:t> students will have a snow day on February 24.</a:t>
            </a:r>
            <a:endParaRPr b="1" sz="2400"/>
          </a:p>
        </p:txBody>
      </p:sp>
      <p:sp>
        <p:nvSpPr>
          <p:cNvPr id="1482" name="Google Shape;1482;p167"/>
          <p:cNvSpPr txBox="1"/>
          <p:nvPr>
            <p:ph idx="11" type="ftr"/>
          </p:nvPr>
        </p:nvSpPr>
        <p:spPr>
          <a:xfrm>
            <a:off x="4759500" y="6051550"/>
            <a:ext cx="3150000" cy="2676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en-US"/>
              <a:t>SNOW ON FEB 23</a:t>
            </a:r>
            <a:endParaRPr b="1"/>
          </a:p>
        </p:txBody>
      </p:sp>
      <p:pic>
        <p:nvPicPr>
          <p:cNvPr id="1483" name="Google Shape;1483;p167"/>
          <p:cNvPicPr preferRelativeResize="0"/>
          <p:nvPr/>
        </p:nvPicPr>
        <p:blipFill rotWithShape="1">
          <a:blip r:embed="rId3">
            <a:alphaModFix/>
          </a:blip>
          <a:srcRect b="14821" l="0" r="-3082" t="0"/>
          <a:stretch/>
        </p:blipFill>
        <p:spPr>
          <a:xfrm>
            <a:off x="152400" y="152400"/>
            <a:ext cx="4748900" cy="981025"/>
          </a:xfrm>
          <a:prstGeom prst="rect">
            <a:avLst/>
          </a:prstGeom>
          <a:noFill/>
          <a:ln>
            <a:noFill/>
          </a:ln>
        </p:spPr>
      </p:pic>
      <p:pic>
        <p:nvPicPr>
          <p:cNvPr id="1484" name="Google Shape;1484;p167"/>
          <p:cNvPicPr preferRelativeResize="0"/>
          <p:nvPr/>
        </p:nvPicPr>
        <p:blipFill>
          <a:blip r:embed="rId4">
            <a:alphaModFix/>
          </a:blip>
          <a:stretch>
            <a:fillRect/>
          </a:stretch>
        </p:blipFill>
        <p:spPr>
          <a:xfrm>
            <a:off x="847726" y="267300"/>
            <a:ext cx="9984301" cy="5784250"/>
          </a:xfrm>
          <a:prstGeom prst="rect">
            <a:avLst/>
          </a:prstGeom>
          <a:noFill/>
          <a:ln>
            <a:noFill/>
          </a:ln>
        </p:spPr>
      </p:pic>
      <p:sp>
        <p:nvSpPr>
          <p:cNvPr id="1485" name="Google Shape;1485;p167"/>
          <p:cNvSpPr/>
          <p:nvPr/>
        </p:nvSpPr>
        <p:spPr>
          <a:xfrm>
            <a:off x="4928800" y="3426450"/>
            <a:ext cx="212100" cy="197100"/>
          </a:xfrm>
          <a:prstGeom prst="ellipse">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6" name="Google Shape;1486;p167"/>
          <p:cNvSpPr txBox="1"/>
          <p:nvPr/>
        </p:nvSpPr>
        <p:spPr>
          <a:xfrm>
            <a:off x="0" y="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7" name="Google Shape;1487;p167"/>
          <p:cNvSpPr/>
          <p:nvPr/>
        </p:nvSpPr>
        <p:spPr>
          <a:xfrm>
            <a:off x="3702438" y="3505474"/>
            <a:ext cx="212100" cy="197100"/>
          </a:xfrm>
          <a:prstGeom prst="ellipse">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8" name="Google Shape;1488;p167"/>
          <p:cNvSpPr/>
          <p:nvPr/>
        </p:nvSpPr>
        <p:spPr>
          <a:xfrm>
            <a:off x="5090550" y="3426450"/>
            <a:ext cx="212100" cy="197100"/>
          </a:xfrm>
          <a:prstGeom prst="ellipse">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167"/>
          <p:cNvSpPr/>
          <p:nvPr/>
        </p:nvSpPr>
        <p:spPr>
          <a:xfrm>
            <a:off x="4189100" y="3646338"/>
            <a:ext cx="212100" cy="197100"/>
          </a:xfrm>
          <a:prstGeom prst="ellipse">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p167"/>
          <p:cNvSpPr/>
          <p:nvPr/>
        </p:nvSpPr>
        <p:spPr>
          <a:xfrm>
            <a:off x="4458350" y="3778875"/>
            <a:ext cx="212100" cy="197100"/>
          </a:xfrm>
          <a:prstGeom prst="ellipse">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p167"/>
          <p:cNvSpPr/>
          <p:nvPr/>
        </p:nvSpPr>
        <p:spPr>
          <a:xfrm>
            <a:off x="4298000" y="3401900"/>
            <a:ext cx="212100" cy="197100"/>
          </a:xfrm>
          <a:prstGeom prst="ellipse">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167"/>
          <p:cNvSpPr/>
          <p:nvPr/>
        </p:nvSpPr>
        <p:spPr>
          <a:xfrm>
            <a:off x="4613300" y="6086800"/>
            <a:ext cx="212100" cy="197100"/>
          </a:xfrm>
          <a:prstGeom prst="ellipse">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167"/>
          <p:cNvSpPr/>
          <p:nvPr/>
        </p:nvSpPr>
        <p:spPr>
          <a:xfrm>
            <a:off x="4973425" y="3060875"/>
            <a:ext cx="212100" cy="197100"/>
          </a:xfrm>
          <a:prstGeom prst="ellipse">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1">
                                            <p:txEl>
                                              <p:pRg end="0" st="0"/>
                                            </p:txEl>
                                          </p:spTgt>
                                        </p:tgtEl>
                                        <p:attrNameLst>
                                          <p:attrName>style.visibility</p:attrName>
                                        </p:attrNameLst>
                                      </p:cBhvr>
                                      <p:to>
                                        <p:strVal val="visible"/>
                                      </p:to>
                                    </p:set>
                                    <p:animEffect filter="fade" transition="in">
                                      <p:cBhvr>
                                        <p:cTn dur="1000"/>
                                        <p:tgtEl>
                                          <p:spTgt spid="1481">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8" name="Shape 1498"/>
        <p:cNvGrpSpPr/>
        <p:nvPr/>
      </p:nvGrpSpPr>
      <p:grpSpPr>
        <a:xfrm>
          <a:off x="0" y="0"/>
          <a:ext cx="0" cy="0"/>
          <a:chOff x="0" y="0"/>
          <a:chExt cx="0" cy="0"/>
        </a:xfrm>
      </p:grpSpPr>
      <p:sp>
        <p:nvSpPr>
          <p:cNvPr id="1499" name="Google Shape;1499;p168"/>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Step 4: Warning Map  </a:t>
            </a:r>
            <a:endParaRPr/>
          </a:p>
        </p:txBody>
      </p:sp>
      <p:sp>
        <p:nvSpPr>
          <p:cNvPr id="1500" name="Google Shape;1500;p168"/>
          <p:cNvSpPr txBox="1"/>
          <p:nvPr>
            <p:ph idx="1" type="body"/>
          </p:nvPr>
        </p:nvSpPr>
        <p:spPr>
          <a:xfrm>
            <a:off x="838200" y="2791275"/>
            <a:ext cx="2759700" cy="33855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sz="2400"/>
              <a:t>Where will it snow on February 24?</a:t>
            </a:r>
            <a:endParaRPr b="1" sz="2400"/>
          </a:p>
          <a:p>
            <a:pPr indent="-190500" lvl="0" marL="342900" rtl="0" algn="l">
              <a:spcBef>
                <a:spcPts val="750"/>
              </a:spcBef>
              <a:spcAft>
                <a:spcPts val="0"/>
              </a:spcAft>
              <a:buClr>
                <a:srgbClr val="595857"/>
              </a:buClr>
              <a:buSzPts val="2400"/>
              <a:buFont typeface="Arial"/>
              <a:buNone/>
            </a:pPr>
            <a:r>
              <a:t/>
            </a:r>
            <a:endParaRPr>
              <a:latin typeface="Raleway SemiBold"/>
              <a:ea typeface="Raleway SemiBold"/>
              <a:cs typeface="Raleway SemiBold"/>
              <a:sym typeface="Raleway SemiBold"/>
            </a:endParaRPr>
          </a:p>
          <a:p>
            <a:pPr indent="0" lvl="0" marL="0" rtl="0" algn="l">
              <a:spcBef>
                <a:spcPts val="750"/>
              </a:spcBef>
              <a:spcAft>
                <a:spcPts val="0"/>
              </a:spcAft>
              <a:buNone/>
            </a:pPr>
            <a:r>
              <a:t/>
            </a:r>
            <a:endParaRPr/>
          </a:p>
        </p:txBody>
      </p:sp>
      <p:pic>
        <p:nvPicPr>
          <p:cNvPr id="1501" name="Google Shape;1501;p168"/>
          <p:cNvPicPr preferRelativeResize="0"/>
          <p:nvPr/>
        </p:nvPicPr>
        <p:blipFill rotWithShape="1">
          <a:blip r:embed="rId3">
            <a:alphaModFix/>
          </a:blip>
          <a:srcRect b="0" l="0" r="0" t="0"/>
          <a:stretch/>
        </p:blipFill>
        <p:spPr>
          <a:xfrm>
            <a:off x="3586525" y="1246775"/>
            <a:ext cx="7881575" cy="5254376"/>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5" name="Shape 1505"/>
        <p:cNvGrpSpPr/>
        <p:nvPr/>
      </p:nvGrpSpPr>
      <p:grpSpPr>
        <a:xfrm>
          <a:off x="0" y="0"/>
          <a:ext cx="0" cy="0"/>
          <a:chOff x="0" y="0"/>
          <a:chExt cx="0" cy="0"/>
        </a:xfrm>
      </p:grpSpPr>
      <p:sp>
        <p:nvSpPr>
          <p:cNvPr id="1506" name="Google Shape;1506;p169"/>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342900" lvl="0" marL="457200" rtl="0" algn="l">
              <a:spcBef>
                <a:spcPts val="0"/>
              </a:spcBef>
              <a:spcAft>
                <a:spcPts val="0"/>
              </a:spcAft>
              <a:buSzPts val="1800"/>
              <a:buChar char="•"/>
            </a:pPr>
            <a:r>
              <a:rPr lang="en-US"/>
              <a:t>What Model Ideas are applicable to Culminating Task: Challenges 1-3?</a:t>
            </a:r>
            <a:endParaRPr/>
          </a:p>
          <a:p>
            <a:pPr indent="0" lvl="0" marL="0" rtl="0" algn="l">
              <a:spcBef>
                <a:spcPts val="0"/>
              </a:spcBef>
              <a:spcAft>
                <a:spcPts val="0"/>
              </a:spcAft>
              <a:buNone/>
            </a:pPr>
            <a:r>
              <a:t/>
            </a:r>
            <a:endParaRPr sz="3000"/>
          </a:p>
          <a:p>
            <a:pPr indent="0" lvl="0" marL="0" rtl="0" algn="l">
              <a:spcBef>
                <a:spcPts val="0"/>
              </a:spcBef>
              <a:spcAft>
                <a:spcPts val="0"/>
              </a:spcAft>
              <a:buNone/>
            </a:pPr>
            <a:r>
              <a:t/>
            </a:r>
            <a:endParaRPr sz="3000"/>
          </a:p>
          <a:p>
            <a:pPr indent="-342900" lvl="0" marL="457200" rtl="0" algn="l">
              <a:lnSpc>
                <a:spcPct val="100000"/>
              </a:lnSpc>
              <a:spcBef>
                <a:spcPts val="360"/>
              </a:spcBef>
              <a:spcAft>
                <a:spcPts val="0"/>
              </a:spcAft>
              <a:buSzPts val="1800"/>
              <a:buChar char="•"/>
            </a:pPr>
            <a:r>
              <a:rPr lang="en-US"/>
              <a:t>Thoughts? </a:t>
            </a:r>
            <a:endParaRPr/>
          </a:p>
          <a:p>
            <a:pPr indent="-342900" lvl="1" marL="914400" rtl="0" algn="l">
              <a:lnSpc>
                <a:spcPct val="100000"/>
              </a:lnSpc>
              <a:spcBef>
                <a:spcPts val="0"/>
              </a:spcBef>
              <a:spcAft>
                <a:spcPts val="0"/>
              </a:spcAft>
              <a:buSzPts val="1800"/>
              <a:buChar char="•"/>
            </a:pPr>
            <a:r>
              <a:rPr lang="en-US"/>
              <a:t>What do you like about </a:t>
            </a:r>
            <a:r>
              <a:rPr lang="en-US" sz="2400"/>
              <a:t>this activity?</a:t>
            </a:r>
            <a:r>
              <a:rPr lang="en-US"/>
              <a:t> </a:t>
            </a:r>
            <a:endParaRPr/>
          </a:p>
          <a:p>
            <a:pPr indent="-342900" lvl="1" marL="914400" rtl="0" algn="l">
              <a:lnSpc>
                <a:spcPct val="100000"/>
              </a:lnSpc>
              <a:spcBef>
                <a:spcPts val="0"/>
              </a:spcBef>
              <a:spcAft>
                <a:spcPts val="0"/>
              </a:spcAft>
              <a:buSzPts val="1800"/>
              <a:buChar char="•"/>
            </a:pPr>
            <a:r>
              <a:rPr lang="en-US"/>
              <a:t>What might still be </a:t>
            </a:r>
            <a:r>
              <a:rPr lang="en-US" sz="2400"/>
              <a:t>challenging?</a:t>
            </a:r>
            <a:endParaRPr sz="2400"/>
          </a:p>
          <a:p>
            <a:pPr indent="0" lvl="0" marL="457200" rtl="0" algn="l">
              <a:spcBef>
                <a:spcPts val="0"/>
              </a:spcBef>
              <a:spcAft>
                <a:spcPts val="0"/>
              </a:spcAft>
              <a:buNone/>
            </a:pPr>
            <a:r>
              <a:t/>
            </a:r>
            <a:endParaRPr i="1" sz="2400"/>
          </a:p>
          <a:p>
            <a:pPr indent="0" lvl="0" marL="0" rtl="0" algn="l">
              <a:spcBef>
                <a:spcPts val="0"/>
              </a:spcBef>
              <a:spcAft>
                <a:spcPts val="0"/>
              </a:spcAft>
              <a:buNone/>
            </a:pPr>
            <a:r>
              <a:t/>
            </a:r>
            <a:endParaRPr i="1"/>
          </a:p>
          <a:p>
            <a:pPr indent="0" lvl="0" marL="457200" rtl="0" algn="l">
              <a:spcBef>
                <a:spcPts val="0"/>
              </a:spcBef>
              <a:spcAft>
                <a:spcPts val="0"/>
              </a:spcAft>
              <a:buNone/>
            </a:pPr>
            <a:r>
              <a:t/>
            </a:r>
            <a:endParaRPr/>
          </a:p>
          <a:p>
            <a:pPr indent="0" lvl="0" marL="0" rtl="0" algn="l">
              <a:spcBef>
                <a:spcPts val="0"/>
              </a:spcBef>
              <a:spcAft>
                <a:spcPts val="0"/>
              </a:spcAft>
              <a:buNone/>
            </a:pPr>
            <a:r>
              <a:t/>
            </a:r>
            <a:endParaRPr/>
          </a:p>
        </p:txBody>
      </p:sp>
      <p:sp>
        <p:nvSpPr>
          <p:cNvPr id="1507" name="Google Shape;1507;p169"/>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508" name="Google Shape;1508;p169"/>
          <p:cNvPicPr preferRelativeResize="0"/>
          <p:nvPr/>
        </p:nvPicPr>
        <p:blipFill>
          <a:blip r:embed="rId3">
            <a:alphaModFix/>
          </a:blip>
          <a:stretch>
            <a:fillRect/>
          </a:stretch>
        </p:blipFill>
        <p:spPr>
          <a:xfrm>
            <a:off x="2221799" y="291686"/>
            <a:ext cx="994500" cy="994500"/>
          </a:xfrm>
          <a:prstGeom prst="rect">
            <a:avLst/>
          </a:prstGeom>
          <a:noFill/>
          <a:ln>
            <a:noFill/>
          </a:ln>
        </p:spPr>
      </p:pic>
      <p:sp>
        <p:nvSpPr>
          <p:cNvPr id="1509" name="Google Shape;1509;p169"/>
          <p:cNvSpPr txBox="1"/>
          <p:nvPr>
            <p:ph type="title"/>
          </p:nvPr>
        </p:nvSpPr>
        <p:spPr>
          <a:xfrm>
            <a:off x="3544750" y="206175"/>
            <a:ext cx="68511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Training Tips</a:t>
            </a:r>
            <a:endParaRPr/>
          </a:p>
        </p:txBody>
      </p:sp>
      <p:pic>
        <p:nvPicPr>
          <p:cNvPr id="1510" name="Google Shape;1510;p169"/>
          <p:cNvPicPr preferRelativeResize="0"/>
          <p:nvPr/>
        </p:nvPicPr>
        <p:blipFill>
          <a:blip r:embed="rId4">
            <a:alphaModFix/>
          </a:blip>
          <a:stretch>
            <a:fillRect/>
          </a:stretch>
        </p:blipFill>
        <p:spPr>
          <a:xfrm>
            <a:off x="7083425" y="3325150"/>
            <a:ext cx="4105250" cy="2188100"/>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4" name="Shape 1514"/>
        <p:cNvGrpSpPr/>
        <p:nvPr/>
      </p:nvGrpSpPr>
      <p:grpSpPr>
        <a:xfrm>
          <a:off x="0" y="0"/>
          <a:ext cx="0" cy="0"/>
          <a:chOff x="0" y="0"/>
          <a:chExt cx="0" cy="0"/>
        </a:xfrm>
      </p:grpSpPr>
      <p:sp>
        <p:nvSpPr>
          <p:cNvPr id="1515" name="Google Shape;1515;p170"/>
          <p:cNvSpPr txBox="1"/>
          <p:nvPr>
            <p:ph idx="1" type="body"/>
          </p:nvPr>
        </p:nvSpPr>
        <p:spPr>
          <a:xfrm>
            <a:off x="457200" y="1978025"/>
            <a:ext cx="5732700" cy="4351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2400" u="sng"/>
              <a:t>Examples of GLOBE Protocols:</a:t>
            </a:r>
            <a:endParaRPr sz="2400" u="sng"/>
          </a:p>
          <a:p>
            <a:pPr indent="0" lvl="0" marL="0" rtl="0" algn="l">
              <a:lnSpc>
                <a:spcPct val="100000"/>
              </a:lnSpc>
              <a:spcBef>
                <a:spcPts val="0"/>
              </a:spcBef>
              <a:spcAft>
                <a:spcPts val="0"/>
              </a:spcAft>
              <a:buNone/>
            </a:pPr>
            <a:r>
              <a:t/>
            </a:r>
            <a:endParaRPr sz="600"/>
          </a:p>
          <a:p>
            <a:pPr indent="-381000" lvl="0" marL="457200" rtl="0" algn="l">
              <a:lnSpc>
                <a:spcPct val="100000"/>
              </a:lnSpc>
              <a:spcBef>
                <a:spcPts val="0"/>
              </a:spcBef>
              <a:spcAft>
                <a:spcPts val="0"/>
              </a:spcAft>
              <a:buSzPts val="2400"/>
              <a:buChar char="●"/>
            </a:pPr>
            <a:r>
              <a:rPr b="1" lang="en-US" sz="2400"/>
              <a:t>Atmosphere</a:t>
            </a:r>
            <a:r>
              <a:rPr lang="en-US" sz="2400"/>
              <a:t> - air temperature, precipitation, clouds</a:t>
            </a:r>
            <a:endParaRPr sz="2400"/>
          </a:p>
          <a:p>
            <a:pPr indent="-381000" lvl="0" marL="457200" rtl="0" algn="l">
              <a:lnSpc>
                <a:spcPct val="100000"/>
              </a:lnSpc>
              <a:spcBef>
                <a:spcPts val="0"/>
              </a:spcBef>
              <a:spcAft>
                <a:spcPts val="0"/>
              </a:spcAft>
              <a:buSzPts val="2400"/>
              <a:buChar char="●"/>
            </a:pPr>
            <a:r>
              <a:rPr b="1" lang="en-US" sz="2400"/>
              <a:t>Hydrosphere</a:t>
            </a:r>
            <a:r>
              <a:rPr lang="en-US" sz="2400"/>
              <a:t> - temperature, pH, mosquito habitats</a:t>
            </a:r>
            <a:endParaRPr sz="2400"/>
          </a:p>
          <a:p>
            <a:pPr indent="-381000" lvl="0" marL="457200" rtl="0" algn="l">
              <a:lnSpc>
                <a:spcPct val="100000"/>
              </a:lnSpc>
              <a:spcBef>
                <a:spcPts val="0"/>
              </a:spcBef>
              <a:spcAft>
                <a:spcPts val="0"/>
              </a:spcAft>
              <a:buSzPts val="2400"/>
              <a:buChar char="●"/>
            </a:pPr>
            <a:r>
              <a:rPr b="1" lang="en-US" sz="2400"/>
              <a:t>Soils/Pedosphere</a:t>
            </a:r>
            <a:r>
              <a:rPr lang="en-US" sz="2400"/>
              <a:t> - soil moisture, temperature, characterization</a:t>
            </a:r>
            <a:endParaRPr sz="2400"/>
          </a:p>
          <a:p>
            <a:pPr indent="-381000" lvl="0" marL="457200" rtl="0" algn="l">
              <a:lnSpc>
                <a:spcPct val="100000"/>
              </a:lnSpc>
              <a:spcBef>
                <a:spcPts val="0"/>
              </a:spcBef>
              <a:spcAft>
                <a:spcPts val="0"/>
              </a:spcAft>
              <a:buSzPts val="2400"/>
              <a:buChar char="●"/>
            </a:pPr>
            <a:r>
              <a:rPr b="1" lang="en-US" sz="2400"/>
              <a:t>Biosphere</a:t>
            </a:r>
            <a:r>
              <a:rPr lang="en-US" sz="2400"/>
              <a:t> - green up/down, land cover, fire fuel, carbon cycle</a:t>
            </a:r>
            <a:endParaRPr sz="2400"/>
          </a:p>
        </p:txBody>
      </p:sp>
      <p:sp>
        <p:nvSpPr>
          <p:cNvPr id="1516" name="Google Shape;1516;p170"/>
          <p:cNvSpPr txBox="1"/>
          <p:nvPr>
            <p:ph idx="11" type="ftr"/>
          </p:nvPr>
        </p:nvSpPr>
        <p:spPr>
          <a:xfrm>
            <a:off x="622300" y="5975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sz="2400" u="sng">
                <a:solidFill>
                  <a:schemeClr val="hlink"/>
                </a:solidFill>
                <a:hlinkClick r:id="rId3"/>
              </a:rPr>
              <a:t>www.globe.gov</a:t>
            </a:r>
            <a:r>
              <a:rPr lang="en-US" sz="2400"/>
              <a:t> | </a:t>
            </a:r>
            <a:r>
              <a:rPr lang="en-US" sz="2400" u="sng">
                <a:solidFill>
                  <a:schemeClr val="hlink"/>
                </a:solidFill>
                <a:hlinkClick r:id="rId4"/>
              </a:rPr>
              <a:t>help@globe.gov</a:t>
            </a:r>
            <a:endParaRPr sz="2400"/>
          </a:p>
        </p:txBody>
      </p:sp>
      <p:sp>
        <p:nvSpPr>
          <p:cNvPr id="1517" name="Google Shape;1517;p170"/>
          <p:cNvSpPr txBox="1"/>
          <p:nvPr>
            <p:ph type="title"/>
          </p:nvPr>
        </p:nvSpPr>
        <p:spPr>
          <a:xfrm>
            <a:off x="609600" y="365125"/>
            <a:ext cx="10884900" cy="1106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4000"/>
              <a:t>The GLOBE Program: </a:t>
            </a:r>
            <a:r>
              <a:rPr b="1" lang="en-US" sz="4000">
                <a:latin typeface="Open Sans"/>
                <a:ea typeface="Open Sans"/>
                <a:cs typeface="Open Sans"/>
                <a:sym typeface="Open Sans"/>
              </a:rPr>
              <a:t>G</a:t>
            </a:r>
            <a:r>
              <a:rPr lang="en-US" sz="4000">
                <a:latin typeface="Open Sans"/>
                <a:ea typeface="Open Sans"/>
                <a:cs typeface="Open Sans"/>
                <a:sym typeface="Open Sans"/>
              </a:rPr>
              <a:t>lobal </a:t>
            </a:r>
            <a:r>
              <a:rPr b="1" lang="en-US" sz="4000">
                <a:latin typeface="Open Sans"/>
                <a:ea typeface="Open Sans"/>
                <a:cs typeface="Open Sans"/>
                <a:sym typeface="Open Sans"/>
              </a:rPr>
              <a:t>L</a:t>
            </a:r>
            <a:r>
              <a:rPr lang="en-US" sz="4000">
                <a:latin typeface="Open Sans"/>
                <a:ea typeface="Open Sans"/>
                <a:cs typeface="Open Sans"/>
                <a:sym typeface="Open Sans"/>
              </a:rPr>
              <a:t>earning and </a:t>
            </a:r>
            <a:r>
              <a:rPr b="1" lang="en-US" sz="4000">
                <a:latin typeface="Open Sans"/>
                <a:ea typeface="Open Sans"/>
                <a:cs typeface="Open Sans"/>
                <a:sym typeface="Open Sans"/>
              </a:rPr>
              <a:t>O</a:t>
            </a:r>
            <a:r>
              <a:rPr lang="en-US" sz="4000">
                <a:latin typeface="Open Sans"/>
                <a:ea typeface="Open Sans"/>
                <a:cs typeface="Open Sans"/>
                <a:sym typeface="Open Sans"/>
              </a:rPr>
              <a:t>bservations to </a:t>
            </a:r>
            <a:r>
              <a:rPr b="1" lang="en-US" sz="4000">
                <a:latin typeface="Open Sans"/>
                <a:ea typeface="Open Sans"/>
                <a:cs typeface="Open Sans"/>
                <a:sym typeface="Open Sans"/>
              </a:rPr>
              <a:t>B</a:t>
            </a:r>
            <a:r>
              <a:rPr lang="en-US" sz="4000">
                <a:latin typeface="Open Sans"/>
                <a:ea typeface="Open Sans"/>
                <a:cs typeface="Open Sans"/>
                <a:sym typeface="Open Sans"/>
              </a:rPr>
              <a:t>enefit the </a:t>
            </a:r>
            <a:r>
              <a:rPr b="1" lang="en-US" sz="4000">
                <a:latin typeface="Open Sans"/>
                <a:ea typeface="Open Sans"/>
                <a:cs typeface="Open Sans"/>
                <a:sym typeface="Open Sans"/>
              </a:rPr>
              <a:t>E</a:t>
            </a:r>
            <a:r>
              <a:rPr lang="en-US" sz="4000">
                <a:latin typeface="Open Sans"/>
                <a:ea typeface="Open Sans"/>
                <a:cs typeface="Open Sans"/>
                <a:sym typeface="Open Sans"/>
              </a:rPr>
              <a:t>nvironment</a:t>
            </a:r>
            <a:endParaRPr sz="4000"/>
          </a:p>
        </p:txBody>
      </p:sp>
      <p:pic>
        <p:nvPicPr>
          <p:cNvPr id="1518" name="Google Shape;1518;p170"/>
          <p:cNvPicPr preferRelativeResize="0"/>
          <p:nvPr/>
        </p:nvPicPr>
        <p:blipFill>
          <a:blip r:embed="rId5">
            <a:alphaModFix/>
          </a:blip>
          <a:stretch>
            <a:fillRect/>
          </a:stretch>
        </p:blipFill>
        <p:spPr>
          <a:xfrm>
            <a:off x="6082999" y="1759062"/>
            <a:ext cx="2092453" cy="4636726"/>
          </a:xfrm>
          <a:prstGeom prst="rect">
            <a:avLst/>
          </a:prstGeom>
          <a:noFill/>
          <a:ln>
            <a:noFill/>
          </a:ln>
        </p:spPr>
      </p:pic>
      <p:sp>
        <p:nvSpPr>
          <p:cNvPr id="1519" name="Google Shape;1519;p170"/>
          <p:cNvSpPr txBox="1"/>
          <p:nvPr/>
        </p:nvSpPr>
        <p:spPr>
          <a:xfrm>
            <a:off x="8390950" y="1759050"/>
            <a:ext cx="3475800" cy="151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u="sng">
                <a:solidFill>
                  <a:srgbClr val="595857"/>
                </a:solidFill>
                <a:latin typeface="Open Sans"/>
                <a:ea typeface="Open Sans"/>
                <a:cs typeface="Open Sans"/>
                <a:sym typeface="Open Sans"/>
              </a:rPr>
              <a:t>How to participate:</a:t>
            </a:r>
            <a:endParaRPr sz="2400" u="sng">
              <a:solidFill>
                <a:srgbClr val="595857"/>
              </a:solidFill>
              <a:latin typeface="Open Sans"/>
              <a:ea typeface="Open Sans"/>
              <a:cs typeface="Open Sans"/>
              <a:sym typeface="Open Sans"/>
            </a:endParaRPr>
          </a:p>
          <a:p>
            <a:pPr indent="0" lvl="0" marL="0" rtl="0" algn="l">
              <a:spcBef>
                <a:spcPts val="0"/>
              </a:spcBef>
              <a:spcAft>
                <a:spcPts val="0"/>
              </a:spcAft>
              <a:buNone/>
            </a:pPr>
            <a:r>
              <a:t/>
            </a:r>
            <a:endParaRPr sz="600">
              <a:solidFill>
                <a:srgbClr val="595857"/>
              </a:solidFill>
              <a:latin typeface="Open Sans"/>
              <a:ea typeface="Open Sans"/>
              <a:cs typeface="Open Sans"/>
              <a:sym typeface="Open Sans"/>
            </a:endParaRPr>
          </a:p>
          <a:p>
            <a:pPr indent="-381000" lvl="0" marL="457200" rtl="0" algn="l">
              <a:spcBef>
                <a:spcPts val="0"/>
              </a:spcBef>
              <a:spcAft>
                <a:spcPts val="0"/>
              </a:spcAft>
              <a:buClr>
                <a:srgbClr val="595857"/>
              </a:buClr>
              <a:buSzPts val="2400"/>
              <a:buFont typeface="Open Sans"/>
              <a:buAutoNum type="arabicPeriod"/>
            </a:pPr>
            <a:r>
              <a:rPr lang="en-US" sz="2400">
                <a:solidFill>
                  <a:srgbClr val="595857"/>
                </a:solidFill>
                <a:latin typeface="Open Sans"/>
                <a:ea typeface="Open Sans"/>
                <a:cs typeface="Open Sans"/>
                <a:sym typeface="Open Sans"/>
              </a:rPr>
              <a:t>Protocol eTrainings</a:t>
            </a:r>
            <a:endParaRPr sz="2400">
              <a:solidFill>
                <a:srgbClr val="595857"/>
              </a:solidFill>
              <a:latin typeface="Open Sans"/>
              <a:ea typeface="Open Sans"/>
              <a:cs typeface="Open Sans"/>
              <a:sym typeface="Open Sans"/>
            </a:endParaRPr>
          </a:p>
          <a:p>
            <a:pPr indent="-381000" lvl="0" marL="457200" rtl="0" algn="l">
              <a:spcBef>
                <a:spcPts val="0"/>
              </a:spcBef>
              <a:spcAft>
                <a:spcPts val="0"/>
              </a:spcAft>
              <a:buClr>
                <a:srgbClr val="595857"/>
              </a:buClr>
              <a:buSzPts val="2400"/>
              <a:buFont typeface="Open Sans"/>
              <a:buAutoNum type="arabicPeriod"/>
            </a:pPr>
            <a:r>
              <a:rPr lang="en-US" sz="2400">
                <a:solidFill>
                  <a:srgbClr val="595857"/>
                </a:solidFill>
                <a:latin typeface="Open Sans"/>
                <a:ea typeface="Open Sans"/>
                <a:cs typeface="Open Sans"/>
                <a:sym typeface="Open Sans"/>
              </a:rPr>
              <a:t>GLOBE Observer</a:t>
            </a:r>
            <a:endParaRPr sz="2400">
              <a:solidFill>
                <a:srgbClr val="595857"/>
              </a:solidFill>
              <a:latin typeface="Open Sans"/>
              <a:ea typeface="Open Sans"/>
              <a:cs typeface="Open Sans"/>
              <a:sym typeface="Open Sans"/>
            </a:endParaRPr>
          </a:p>
          <a:p>
            <a:pPr indent="-381000" lvl="0" marL="457200" rtl="0" algn="l">
              <a:spcBef>
                <a:spcPts val="0"/>
              </a:spcBef>
              <a:spcAft>
                <a:spcPts val="0"/>
              </a:spcAft>
              <a:buClr>
                <a:srgbClr val="595857"/>
              </a:buClr>
              <a:buSzPts val="2400"/>
              <a:buFont typeface="Open Sans"/>
              <a:buAutoNum type="arabicPeriod"/>
            </a:pPr>
            <a:r>
              <a:rPr lang="en-US" sz="2400">
                <a:solidFill>
                  <a:srgbClr val="595857"/>
                </a:solidFill>
                <a:latin typeface="Open Sans"/>
                <a:ea typeface="Open Sans"/>
                <a:cs typeface="Open Sans"/>
                <a:sym typeface="Open Sans"/>
              </a:rPr>
              <a:t>International Virtual Science Symposium (IVSS)</a:t>
            </a:r>
            <a:endParaRPr sz="2400">
              <a:solidFill>
                <a:srgbClr val="595857"/>
              </a:solidFill>
              <a:latin typeface="Open Sans"/>
              <a:ea typeface="Open Sans"/>
              <a:cs typeface="Open Sans"/>
              <a:sym typeface="Open Sans"/>
            </a:endParaRPr>
          </a:p>
          <a:p>
            <a:pPr indent="-381000" lvl="0" marL="457200" rtl="0" algn="l">
              <a:spcBef>
                <a:spcPts val="0"/>
              </a:spcBef>
              <a:spcAft>
                <a:spcPts val="0"/>
              </a:spcAft>
              <a:buClr>
                <a:srgbClr val="595857"/>
              </a:buClr>
              <a:buSzPts val="2400"/>
              <a:buFont typeface="Open Sans"/>
              <a:buAutoNum type="arabicPeriod"/>
            </a:pPr>
            <a:r>
              <a:rPr lang="en-US" sz="2400">
                <a:solidFill>
                  <a:srgbClr val="595857"/>
                </a:solidFill>
                <a:latin typeface="Open Sans"/>
                <a:ea typeface="Open Sans"/>
                <a:cs typeface="Open Sans"/>
                <a:sym typeface="Open Sans"/>
              </a:rPr>
              <a:t>Annual Meetings and Learning Expeditions</a:t>
            </a:r>
            <a:endParaRPr sz="2400">
              <a:solidFill>
                <a:srgbClr val="595857"/>
              </a:solidFill>
              <a:latin typeface="Open Sans"/>
              <a:ea typeface="Open Sans"/>
              <a:cs typeface="Open Sans"/>
              <a:sym typeface="Open Sans"/>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3" name="Shape 1523"/>
        <p:cNvGrpSpPr/>
        <p:nvPr/>
      </p:nvGrpSpPr>
      <p:grpSpPr>
        <a:xfrm>
          <a:off x="0" y="0"/>
          <a:ext cx="0" cy="0"/>
          <a:chOff x="0" y="0"/>
          <a:chExt cx="0" cy="0"/>
        </a:xfrm>
      </p:grpSpPr>
      <p:sp>
        <p:nvSpPr>
          <p:cNvPr id="1524" name="Google Shape;1524;p171"/>
          <p:cNvSpPr txBox="1"/>
          <p:nvPr>
            <p:ph idx="1" type="body"/>
          </p:nvPr>
        </p:nvSpPr>
        <p:spPr>
          <a:xfrm>
            <a:off x="762000" y="2182425"/>
            <a:ext cx="10515600" cy="3891600"/>
          </a:xfrm>
          <a:prstGeom prst="rect">
            <a:avLst/>
          </a:prstGeom>
          <a:noFill/>
          <a:ln>
            <a:noFill/>
          </a:ln>
        </p:spPr>
        <p:txBody>
          <a:bodyPr anchorCtr="0" anchor="t" bIns="45700" lIns="91425" spcFirstLastPara="1" rIns="91425" wrap="square" tIns="45700">
            <a:noAutofit/>
          </a:bodyPr>
          <a:lstStyle/>
          <a:p>
            <a:pPr indent="-406400" lvl="0" marL="457200" rtl="0" algn="l">
              <a:lnSpc>
                <a:spcPct val="100000"/>
              </a:lnSpc>
              <a:spcBef>
                <a:spcPts val="0"/>
              </a:spcBef>
              <a:spcAft>
                <a:spcPts val="0"/>
              </a:spcAft>
              <a:buSzPts val="2800"/>
              <a:buChar char="•"/>
            </a:pPr>
            <a:r>
              <a:rPr lang="en-US"/>
              <a:t>From Observations to Investigations (LS1)</a:t>
            </a:r>
            <a:endParaRPr/>
          </a:p>
          <a:p>
            <a:pPr indent="-368300" lvl="0" marL="914400" rtl="0" algn="l">
              <a:lnSpc>
                <a:spcPct val="100000"/>
              </a:lnSpc>
              <a:spcBef>
                <a:spcPts val="0"/>
              </a:spcBef>
              <a:spcAft>
                <a:spcPts val="0"/>
              </a:spcAft>
              <a:buSzPts val="2200"/>
              <a:buChar char="•"/>
            </a:pPr>
            <a:r>
              <a:rPr lang="en-US" sz="2200"/>
              <a:t>take the next step and use student data to develop research questions that form the basis of an investigation</a:t>
            </a:r>
            <a:endParaRPr sz="2200"/>
          </a:p>
          <a:p>
            <a:pPr indent="0" lvl="0" marL="0" rtl="0" algn="l">
              <a:lnSpc>
                <a:spcPct val="100000"/>
              </a:lnSpc>
              <a:spcBef>
                <a:spcPts val="0"/>
              </a:spcBef>
              <a:spcAft>
                <a:spcPts val="0"/>
              </a:spcAft>
              <a:buNone/>
            </a:pPr>
            <a:r>
              <a:t/>
            </a:r>
            <a:endParaRPr sz="1200"/>
          </a:p>
          <a:p>
            <a:pPr indent="-406400" lvl="0" marL="457200" rtl="0" algn="l">
              <a:lnSpc>
                <a:spcPct val="100000"/>
              </a:lnSpc>
              <a:spcBef>
                <a:spcPts val="0"/>
              </a:spcBef>
              <a:spcAft>
                <a:spcPts val="0"/>
              </a:spcAft>
              <a:buSzPts val="2800"/>
              <a:buChar char="•"/>
            </a:pPr>
            <a:r>
              <a:rPr lang="en-US"/>
              <a:t>Finding Freedom: A Mini Data Exploration (LS2)</a:t>
            </a:r>
            <a:endParaRPr/>
          </a:p>
          <a:p>
            <a:pPr indent="-368300" lvl="1" marL="914400" rtl="0" algn="l">
              <a:lnSpc>
                <a:spcPct val="100000"/>
              </a:lnSpc>
              <a:spcBef>
                <a:spcPts val="0"/>
              </a:spcBef>
              <a:spcAft>
                <a:spcPts val="0"/>
              </a:spcAft>
              <a:buSzPts val="2200"/>
              <a:buChar char="•"/>
            </a:pPr>
            <a:r>
              <a:rPr lang="en-US" sz="2200"/>
              <a:t>access the GLOBE database using the GLOBE Online Visualization Tool to explore data from Freedom High School</a:t>
            </a:r>
            <a:endParaRPr sz="2200"/>
          </a:p>
          <a:p>
            <a:pPr indent="0" lvl="0" marL="457200" rtl="0" algn="l">
              <a:lnSpc>
                <a:spcPct val="100000"/>
              </a:lnSpc>
              <a:spcBef>
                <a:spcPts val="0"/>
              </a:spcBef>
              <a:spcAft>
                <a:spcPts val="0"/>
              </a:spcAft>
              <a:buNone/>
            </a:pPr>
            <a:r>
              <a:t/>
            </a:r>
            <a:endParaRPr sz="1200"/>
          </a:p>
          <a:p>
            <a:pPr indent="-406400" lvl="0" marL="457200" rtl="0" algn="l">
              <a:lnSpc>
                <a:spcPct val="100000"/>
              </a:lnSpc>
              <a:spcBef>
                <a:spcPts val="0"/>
              </a:spcBef>
              <a:spcAft>
                <a:spcPts val="0"/>
              </a:spcAft>
              <a:buSzPts val="2800"/>
              <a:buChar char="•"/>
            </a:pPr>
            <a:r>
              <a:rPr lang="en-US"/>
              <a:t>Connecting with GLOBE Schools Around the World (LS3)</a:t>
            </a:r>
            <a:endParaRPr/>
          </a:p>
          <a:p>
            <a:pPr indent="-368300" lvl="1" marL="914400" rtl="0" algn="l">
              <a:lnSpc>
                <a:spcPct val="100000"/>
              </a:lnSpc>
              <a:spcBef>
                <a:spcPts val="0"/>
              </a:spcBef>
              <a:spcAft>
                <a:spcPts val="0"/>
              </a:spcAft>
              <a:buSzPts val="2200"/>
              <a:buChar char="•"/>
            </a:pPr>
            <a:r>
              <a:rPr lang="en-US" sz="2200"/>
              <a:t>go deeper in understanding patterns of storms by connecting with GLOBE teachers and students from different countries</a:t>
            </a:r>
            <a:endParaRPr/>
          </a:p>
          <a:p>
            <a:pPr indent="0" lvl="0" marL="457200" rtl="0" algn="l">
              <a:lnSpc>
                <a:spcPct val="100000"/>
              </a:lnSpc>
              <a:spcBef>
                <a:spcPts val="0"/>
              </a:spcBef>
              <a:spcAft>
                <a:spcPts val="0"/>
              </a:spcAft>
              <a:buNone/>
            </a:pPr>
            <a:r>
              <a:t/>
            </a:r>
            <a:endParaRPr sz="2400"/>
          </a:p>
          <a:p>
            <a:pPr indent="0" lvl="0" marL="0" rtl="0" algn="l">
              <a:spcBef>
                <a:spcPts val="800"/>
              </a:spcBef>
              <a:spcAft>
                <a:spcPts val="0"/>
              </a:spcAft>
              <a:buNone/>
            </a:pPr>
            <a:r>
              <a:t/>
            </a:r>
            <a:endParaRPr sz="2400"/>
          </a:p>
        </p:txBody>
      </p:sp>
      <p:sp>
        <p:nvSpPr>
          <p:cNvPr id="1525" name="Google Shape;1525;p171"/>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GLOBE Connections</a:t>
            </a:r>
            <a:endParaRPr/>
          </a:p>
        </p:txBody>
      </p:sp>
      <p:sp>
        <p:nvSpPr>
          <p:cNvPr id="1526" name="Google Shape;1526;p171"/>
          <p:cNvSpPr txBox="1"/>
          <p:nvPr>
            <p:ph idx="11" type="ftr"/>
          </p:nvPr>
        </p:nvSpPr>
        <p:spPr>
          <a:xfrm>
            <a:off x="9144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527" name="Google Shape;1527;p171"/>
          <p:cNvPicPr preferRelativeResize="0"/>
          <p:nvPr/>
        </p:nvPicPr>
        <p:blipFill>
          <a:blip r:embed="rId3">
            <a:alphaModFix/>
          </a:blip>
          <a:stretch>
            <a:fillRect/>
          </a:stretch>
        </p:blipFill>
        <p:spPr>
          <a:xfrm>
            <a:off x="518725" y="756850"/>
            <a:ext cx="6186874" cy="1237375"/>
          </a:xfrm>
          <a:prstGeom prst="rect">
            <a:avLst/>
          </a:prstGeom>
          <a:noFill/>
          <a:ln>
            <a:noFill/>
          </a:ln>
        </p:spPr>
      </p:pic>
      <p:pic>
        <p:nvPicPr>
          <p:cNvPr id="1528" name="Google Shape;1528;p171"/>
          <p:cNvPicPr preferRelativeResize="0"/>
          <p:nvPr/>
        </p:nvPicPr>
        <p:blipFill>
          <a:blip r:embed="rId4">
            <a:alphaModFix/>
          </a:blip>
          <a:stretch>
            <a:fillRect/>
          </a:stretch>
        </p:blipFill>
        <p:spPr>
          <a:xfrm rot="451684">
            <a:off x="8406925" y="441324"/>
            <a:ext cx="3007374" cy="1878100"/>
          </a:xfrm>
          <a:prstGeom prst="rect">
            <a:avLst/>
          </a:prstGeom>
          <a:noFill/>
          <a:ln>
            <a:noFill/>
          </a:ln>
          <a:effectLst>
            <a:outerShdw blurRad="57150" rotWithShape="0" algn="bl" dir="5400000" dist="19050">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2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2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2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2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24">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24">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24">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24">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24">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24">
                                            <p:txEl>
                                              <p:pRg end="9" st="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3" name="Shape 1533"/>
        <p:cNvGrpSpPr/>
        <p:nvPr/>
      </p:nvGrpSpPr>
      <p:grpSpPr>
        <a:xfrm>
          <a:off x="0" y="0"/>
          <a:ext cx="0" cy="0"/>
          <a:chOff x="0" y="0"/>
          <a:chExt cx="0" cy="0"/>
        </a:xfrm>
      </p:grpSpPr>
      <p:sp>
        <p:nvSpPr>
          <p:cNvPr id="1534" name="Google Shape;1534;p172"/>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Research Projects with GLOBE</a:t>
            </a:r>
            <a:endParaRPr/>
          </a:p>
        </p:txBody>
      </p:sp>
      <p:sp>
        <p:nvSpPr>
          <p:cNvPr id="1535" name="Google Shape;1535;p172"/>
          <p:cNvSpPr txBox="1"/>
          <p:nvPr>
            <p:ph idx="1" type="body"/>
          </p:nvPr>
        </p:nvSpPr>
        <p:spPr>
          <a:xfrm>
            <a:off x="838200" y="1825625"/>
            <a:ext cx="10515600" cy="4351200"/>
          </a:xfrm>
          <a:prstGeom prst="rect">
            <a:avLst/>
          </a:prstGeom>
        </p:spPr>
        <p:txBody>
          <a:bodyPr anchorCtr="0" anchor="t" bIns="45700" lIns="91425" spcFirstLastPara="1" rIns="91425" wrap="square" tIns="45700">
            <a:noAutofit/>
          </a:bodyPr>
          <a:lstStyle/>
          <a:p>
            <a:pPr indent="0" lvl="0" marL="0" rtl="0" algn="ctr">
              <a:lnSpc>
                <a:spcPct val="100000"/>
              </a:lnSpc>
              <a:spcBef>
                <a:spcPts val="360"/>
              </a:spcBef>
              <a:spcAft>
                <a:spcPts val="0"/>
              </a:spcAft>
              <a:buClr>
                <a:schemeClr val="dk1"/>
              </a:buClr>
              <a:buSzPts val="1100"/>
              <a:buFont typeface="Arial"/>
              <a:buNone/>
            </a:pPr>
            <a:r>
              <a:rPr lang="en-US" u="sng">
                <a:solidFill>
                  <a:schemeClr val="hlink"/>
                </a:solidFill>
                <a:hlinkClick r:id="rId3"/>
              </a:rPr>
              <a:t>https://www.globe.gov/science-symposium</a:t>
            </a:r>
            <a:r>
              <a:rPr lang="en-US"/>
              <a:t>		</a:t>
            </a:r>
            <a:endParaRPr/>
          </a:p>
        </p:txBody>
      </p:sp>
      <p:pic>
        <p:nvPicPr>
          <p:cNvPr id="1536" name="Google Shape;1536;p172"/>
          <p:cNvPicPr preferRelativeResize="0"/>
          <p:nvPr/>
        </p:nvPicPr>
        <p:blipFill>
          <a:blip r:embed="rId4">
            <a:alphaModFix/>
          </a:blip>
          <a:stretch>
            <a:fillRect/>
          </a:stretch>
        </p:blipFill>
        <p:spPr>
          <a:xfrm>
            <a:off x="261750" y="2651575"/>
            <a:ext cx="11668500" cy="2699300"/>
          </a:xfrm>
          <a:prstGeom prst="rect">
            <a:avLst/>
          </a:prstGeom>
          <a:noFill/>
          <a:ln>
            <a:noFill/>
          </a:ln>
          <a:effectLst>
            <a:outerShdw blurRad="57150" rotWithShape="0" algn="bl" dir="5400000" dist="19050">
              <a:srgbClr val="000000">
                <a:alpha val="47000"/>
              </a:srgbClr>
            </a:outerShdw>
          </a:effectLst>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1" name="Shape 1541"/>
        <p:cNvGrpSpPr/>
        <p:nvPr/>
      </p:nvGrpSpPr>
      <p:grpSpPr>
        <a:xfrm>
          <a:off x="0" y="0"/>
          <a:ext cx="0" cy="0"/>
          <a:chOff x="0" y="0"/>
          <a:chExt cx="0" cy="0"/>
        </a:xfrm>
      </p:grpSpPr>
      <p:sp>
        <p:nvSpPr>
          <p:cNvPr id="1542" name="Google Shape;1542;p173"/>
          <p:cNvSpPr txBox="1"/>
          <p:nvPr>
            <p:ph type="title"/>
          </p:nvPr>
        </p:nvSpPr>
        <p:spPr>
          <a:xfrm>
            <a:off x="507150" y="483150"/>
            <a:ext cx="77457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Using GLOBE in a Sequence</a:t>
            </a:r>
            <a:endParaRPr/>
          </a:p>
        </p:txBody>
      </p:sp>
      <p:pic>
        <p:nvPicPr>
          <p:cNvPr id="1543" name="Google Shape;1543;p173"/>
          <p:cNvPicPr preferRelativeResize="0"/>
          <p:nvPr/>
        </p:nvPicPr>
        <p:blipFill>
          <a:blip r:embed="rId3">
            <a:alphaModFix/>
          </a:blip>
          <a:stretch>
            <a:fillRect/>
          </a:stretch>
        </p:blipFill>
        <p:spPr>
          <a:xfrm>
            <a:off x="71575" y="2088700"/>
            <a:ext cx="3120349" cy="4160474"/>
          </a:xfrm>
          <a:prstGeom prst="rect">
            <a:avLst/>
          </a:prstGeom>
          <a:noFill/>
          <a:ln>
            <a:noFill/>
          </a:ln>
          <a:effectLst>
            <a:outerShdw blurRad="57150" rotWithShape="0" algn="bl" dir="5400000" dist="19050">
              <a:srgbClr val="000000">
                <a:alpha val="50000"/>
              </a:srgbClr>
            </a:outerShdw>
          </a:effectLst>
        </p:spPr>
      </p:pic>
      <p:pic>
        <p:nvPicPr>
          <p:cNvPr id="1544" name="Google Shape;1544;p173"/>
          <p:cNvPicPr preferRelativeResize="0"/>
          <p:nvPr/>
        </p:nvPicPr>
        <p:blipFill rotWithShape="1">
          <a:blip r:embed="rId4">
            <a:alphaModFix/>
          </a:blip>
          <a:srcRect b="0" l="0" r="0" t="29795"/>
          <a:stretch/>
        </p:blipFill>
        <p:spPr>
          <a:xfrm>
            <a:off x="336625" y="1392550"/>
            <a:ext cx="7916224" cy="582700"/>
          </a:xfrm>
          <a:prstGeom prst="rect">
            <a:avLst/>
          </a:prstGeom>
          <a:noFill/>
          <a:ln>
            <a:noFill/>
          </a:ln>
        </p:spPr>
      </p:pic>
      <p:pic>
        <p:nvPicPr>
          <p:cNvPr id="1545" name="Google Shape;1545;p173"/>
          <p:cNvPicPr preferRelativeResize="0"/>
          <p:nvPr/>
        </p:nvPicPr>
        <p:blipFill rotWithShape="1">
          <a:blip r:embed="rId5">
            <a:alphaModFix/>
          </a:blip>
          <a:srcRect b="0" l="-3469" r="3470" t="0"/>
          <a:stretch/>
        </p:blipFill>
        <p:spPr>
          <a:xfrm>
            <a:off x="8355200" y="1002700"/>
            <a:ext cx="3564475" cy="4752626"/>
          </a:xfrm>
          <a:prstGeom prst="rect">
            <a:avLst/>
          </a:prstGeom>
          <a:noFill/>
          <a:ln>
            <a:noFill/>
          </a:ln>
          <a:effectLst>
            <a:outerShdw blurRad="57150" rotWithShape="0" algn="bl" dir="5400000" dist="19050">
              <a:srgbClr val="000000">
                <a:alpha val="50000"/>
              </a:srgbClr>
            </a:outerShdw>
          </a:effectLst>
        </p:spPr>
      </p:pic>
      <p:pic>
        <p:nvPicPr>
          <p:cNvPr id="1546" name="Google Shape;1546;p173"/>
          <p:cNvPicPr preferRelativeResize="0"/>
          <p:nvPr/>
        </p:nvPicPr>
        <p:blipFill>
          <a:blip r:embed="rId6">
            <a:alphaModFix/>
          </a:blip>
          <a:stretch>
            <a:fillRect/>
          </a:stretch>
        </p:blipFill>
        <p:spPr>
          <a:xfrm rot="2">
            <a:off x="3488025" y="2526276"/>
            <a:ext cx="4758024" cy="3211648"/>
          </a:xfrm>
          <a:prstGeom prst="rect">
            <a:avLst/>
          </a:prstGeom>
          <a:noFill/>
          <a:ln>
            <a:noFill/>
          </a:ln>
          <a:effectLst>
            <a:outerShdw blurRad="57150" rotWithShape="0" algn="bl" dir="5400000" dist="19050">
              <a:srgbClr val="000000">
                <a:alpha val="50000"/>
              </a:srgbClr>
            </a:outerShdw>
          </a:effectLst>
        </p:spPr>
      </p:pic>
      <p:sp>
        <p:nvSpPr>
          <p:cNvPr id="1547" name="Google Shape;1547;p173"/>
          <p:cNvSpPr txBox="1"/>
          <p:nvPr>
            <p:ph idx="11" type="ftr"/>
          </p:nvPr>
        </p:nvSpPr>
        <p:spPr>
          <a:xfrm>
            <a:off x="9144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